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7f08ed6c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7f08ed6c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7f08ed6c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7f08ed6c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7f08ed6c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7f08ed6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d17314c8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d17314c8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d17314c8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d17314c8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7e358765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7e358765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d390ecc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d390ecc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7f08ed6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7f08ed6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7f08ed6c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7f08ed6c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7e35876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7e35876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7e358765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7e358765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f08ed6c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f08ed6c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7f08ed6c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7f08ed6c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7f08ed6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7f08ed6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69250" y="368450"/>
            <a:ext cx="8520600" cy="94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かぞく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64675" y="2505900"/>
            <a:ext cx="8520600" cy="23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5818E"/>
                </a:solidFill>
              </a:rPr>
              <a:t>かぞくについて</a:t>
            </a:r>
            <a:endParaRPr>
              <a:solidFill>
                <a:srgbClr val="45818E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5818E"/>
                </a:solidFill>
              </a:rPr>
              <a:t>ルームメートさがし</a:t>
            </a:r>
            <a:endParaRPr>
              <a:solidFill>
                <a:srgbClr val="45818E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Conversation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9　４月１5日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850"/>
            <a:ext cx="3475600" cy="34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2125" y="798450"/>
            <a:ext cx="4419800" cy="40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 txBox="1"/>
          <p:nvPr/>
        </p:nvSpPr>
        <p:spPr>
          <a:xfrm>
            <a:off x="80550" y="230125"/>
            <a:ext cx="46257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二段ベッド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にだん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311700" y="157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羽（</a:t>
            </a:r>
            <a:r>
              <a:rPr lang="en"/>
              <a:t>わ）</a:t>
            </a:r>
            <a:endParaRPr/>
          </a:p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・とり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・うさぎ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Mechanics　機械（きかい）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しゅふ：Housewife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　　－　そとで　はたらいていません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170850" y="184775"/>
            <a:ext cx="880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１分間スピーチ　</a:t>
            </a:r>
            <a:r>
              <a:rPr lang="en">
                <a:solidFill>
                  <a:srgbClr val="3C78D8"/>
                </a:solidFill>
              </a:rPr>
              <a:t>　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プレゼンテーションのれんしゅうをしましょう。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『かぞく』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311700" y="212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Introduction</a:t>
            </a:r>
            <a:r>
              <a:rPr lang="en"/>
              <a:t>　－イントロダクションー　</a:t>
            </a:r>
            <a:endParaRPr/>
          </a:p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311700" y="1057375"/>
            <a:ext cx="8520600" cy="3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１．あいさつ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２．トピック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３．メインアイデア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４．くわしい説明（せつめい; explanation）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５．Ending　  おわりです：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215750" y="260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ルームメイトを　さがしましょう</a:t>
            </a:r>
            <a:r>
              <a:rPr lang="en">
                <a:solidFill>
                  <a:srgbClr val="FF0000"/>
                </a:solidFill>
              </a:rPr>
              <a:t>　</a:t>
            </a:r>
            <a:endParaRPr/>
          </a:p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311700" y="933800"/>
            <a:ext cx="8520600" cy="39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・あなたは新しいへやとルームメイトをさがしています。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・ルームメイトのへやで　なにをしてもいいですか？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　聞きましょう！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・そしてりそうてきな（ideal）ルームメイトを見つけて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　ください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15750" y="260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なんかこくご</a:t>
            </a:r>
            <a:r>
              <a:rPr lang="en">
                <a:solidFill>
                  <a:srgbClr val="000000"/>
                </a:solidFill>
              </a:rPr>
              <a:t>話</a:t>
            </a:r>
            <a:r>
              <a:rPr lang="en"/>
              <a:t>しますか？　How many languages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チェコ語だけ　　－　いっかこくご（１か国語）　はなします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チェコ語と英語　－　にかこくご　（２か国語）　はなします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３か国語（さんかこくご）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４か国語（よんかこくご）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9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私の</a:t>
            </a:r>
            <a:r>
              <a:rPr lang="en"/>
              <a:t>かぞく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789100"/>
            <a:ext cx="8520600" cy="41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はは（おかあさん）　　ちち（おとうさん）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そぼ（おばあちゃん）　そふ（おじいちゃん）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おば（AUNT) 　　　　　おじ（UNCLE)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あに（おにいさん）　あね（おねえさん）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いとこ　Cousin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つま（Wife)　　－　おくさん、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おっと（Husband）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めい　／　めいっこ　：女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おい　／　おいっこ　：男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12161" l="14662" r="14470" t="11063"/>
          <a:stretch/>
        </p:blipFill>
        <p:spPr>
          <a:xfrm>
            <a:off x="1330500" y="72263"/>
            <a:ext cx="6152576" cy="499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215750" y="260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かぞくのメンバー　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7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私のかぞくは３人です。母と兄がいます。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父はいません。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母は小さいトラックのうんてんしゅです。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兄は会社いんです。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ふたりは今おおさかにすんでいます。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586850"/>
            <a:ext cx="8520600" cy="39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【to work】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Company　</a:t>
            </a:r>
            <a:r>
              <a:rPr lang="en" sz="2400">
                <a:solidFill>
                  <a:srgbClr val="FF0000"/>
                </a:solidFill>
              </a:rPr>
              <a:t>に</a:t>
            </a:r>
            <a:r>
              <a:rPr lang="en" sz="2400"/>
              <a:t>　つとめています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Company　</a:t>
            </a:r>
            <a:r>
              <a:rPr lang="en" sz="2400">
                <a:solidFill>
                  <a:srgbClr val="FF0000"/>
                </a:solidFill>
              </a:rPr>
              <a:t>で　</a:t>
            </a:r>
            <a:r>
              <a:rPr lang="en" sz="2400"/>
              <a:t>はたらいています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586850"/>
            <a:ext cx="8520600" cy="39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【</a:t>
            </a:r>
            <a:r>
              <a:rPr lang="en" sz="2400"/>
              <a:t>たんご</a:t>
            </a:r>
            <a:r>
              <a:rPr lang="en" sz="2400"/>
              <a:t>】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そつぎょうする：to graduate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けっこんきねんび：Marriage anniversary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おさななじみ：子どものときからの友だち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調査（ちょうさ）：research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しんや：midnight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いびきがうるさい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157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ひき</a:t>
            </a:r>
            <a:endParaRPr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いっぴき						ろっぴき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にひき							ななひき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さんびき						はっぴき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よんひき						きゅうひき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ごひき							じゅっぴき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