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275f2fc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275f2fc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5ee02692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5ee02692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5ea146ab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5ea146ab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5ea146ab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5ea146ab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5ea146ab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5ea146ab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d262fbf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d262fbf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a3c1a1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a3c1a1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0cde588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0cde588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5ee02692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5ee02692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44160386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44160386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5ea146ab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5ea146ab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5ee02692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5ee02692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5ea146ab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5ea146ab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15WmONqCby8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8325" y="744575"/>
            <a:ext cx="8877000" cy="10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        </a:t>
            </a:r>
            <a:r>
              <a:rPr b="1" lang="en">
                <a:solidFill>
                  <a:srgbClr val="38761D"/>
                </a:solidFill>
              </a:rPr>
              <a:t>過去（かこ）ついて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86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Listening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４月３日　水曜日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246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ことばチェック</a:t>
            </a:r>
            <a:endParaRPr/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１．建物（たてもの）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２．とうふ屋（や）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３．せんとう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88926" cy="25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876" y="244250"/>
            <a:ext cx="4495800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ハンドアウト</a:t>
            </a:r>
            <a:endParaRPr/>
          </a:p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１．ただしい絵（え）をえらんでください。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２．お父さんはせんとうで何をしたと言っていましたか？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475" y="190500"/>
            <a:ext cx="47625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231500"/>
            <a:ext cx="3628676" cy="27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/>
          <p:nvPr/>
        </p:nvSpPr>
        <p:spPr>
          <a:xfrm>
            <a:off x="212300" y="190500"/>
            <a:ext cx="3763500" cy="14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のどが　かわく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：to get thirsty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おなかが　すく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：to get hungry 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319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しゅくだい　リスニング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１．『かぜと　たいよう』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２．『かめ　と　うさぎ』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どんなお話でしたか？ペアの人におしえましょう。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ペアの人は、話をきいて、メモをしましょう！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319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しゅくだい　リスニング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・かつ：to win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・まける：to lose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・しょうぶ：competition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・レース：race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41225" y="260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ハンドアウト　１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＜</a:t>
            </a:r>
            <a:r>
              <a:rPr lang="en"/>
              <a:t>ミニマル・ペア＞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④　読んだ　・　呼んだ（よんだ）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　読む　　VS　　呼ぶ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⑤　勝つ（かつ）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　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332200"/>
            <a:ext cx="8520600" cy="42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待った：まった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持って：もった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徹夜（てつや）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へや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こころを読む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しあい：sports game, match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日本のニュースを見てみましょう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https://www.youtube.com/watch?v=15WmONqCby8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１．何について？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２．何が見えますか？　　どこですか？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３．人は何をしますか？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ゴールデンウィーク：Golden Week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1225" y="260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インタビューを聞きましょう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女の人と男の人は、どこに行ったと思いますか？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キーワードは</a:t>
            </a:r>
            <a:r>
              <a:rPr lang="en" sz="2400"/>
              <a:t>・・・？？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</a:t>
            </a:r>
            <a:endParaRPr sz="2400"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451" y="2127500"/>
            <a:ext cx="3520850" cy="27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99038"/>
            <a:ext cx="8839201" cy="374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246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ことばチェック</a:t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１．しんせんな　：　フレッシュ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２．おみやげ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