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5303dbbd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5303dbb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5303dbbd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5303dbbd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51f549ed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51f549e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4d7615b0c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4d7615b0c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4d7615b0c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4d7615b0c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4942a535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4942a53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51f549edb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51f549edb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4d7615b0c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4d7615b0c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5303dbb0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5303dbb0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51f549edb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51f549edb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同音の漢字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6580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6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３月２６日　火曜日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1382550" y="1152475"/>
            <a:ext cx="7449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想像力　　　創造力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　　　　　　創造性</a:t>
            </a:r>
            <a:endParaRPr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1382550" y="1152475"/>
            <a:ext cx="7449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文明開化　　明治以降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最底　ない！！！！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大西洋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太平洋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化け物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１．化学：chemistry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　　・化学調味料、化学物質　化学薬品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科学：自然科学</a:t>
            </a:r>
            <a:r>
              <a:rPr lang="en" sz="2400"/>
              <a:t>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３．関心・・・興味があること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感心・・・人の言動を見て、自分の心が動く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　　感心・・・人の言動を見て、自分の心が動く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＊目上の人には使ってはいけません！！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→　感服しました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→　感銘（かんめい）を受けました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612325"/>
            <a:ext cx="8520600" cy="39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７．個人　　　　　　故人　　　　　　古人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故人：死んだ人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　故：故郷（こきょう；ふるさと）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１８．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保健・・・健康を保つ（たもつ）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     「保健体育」、「保健所」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保険・・・insurance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1640525" y="1152475"/>
            <a:ext cx="7191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８．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気体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液体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固体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応用問題</a:t>
            </a:r>
            <a:endParaRPr/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９．消化　　消火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消火器：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4450" y="445025"/>
            <a:ext cx="4275000" cy="427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