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4cdd9914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4cdd9914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4cdd99144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4cdd99144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077c68a8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077c68a8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079dde0d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079dde0d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077c68a8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077c68a8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079dde0d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079dde0d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077c68a87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077c68a87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077c68a8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077c68a8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077c68a8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077c68a8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077c68a87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077c68a87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44575"/>
            <a:ext cx="8520600" cy="128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もっとおたがいを知ろう！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434175" y="3200125"/>
            <a:ext cx="8520600" cy="14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Conversation III</a:t>
            </a:r>
            <a:endParaRPr/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2"/>
          <p:cNvPicPr preferRelativeResize="0"/>
          <p:nvPr/>
        </p:nvPicPr>
        <p:blipFill rotWithShape="1">
          <a:blip r:embed="rId3">
            <a:alphaModFix/>
          </a:blip>
          <a:srcRect b="0" l="14617" r="0" t="50746"/>
          <a:stretch/>
        </p:blipFill>
        <p:spPr>
          <a:xfrm>
            <a:off x="381088" y="736975"/>
            <a:ext cx="8381825" cy="413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2"/>
          <p:cNvSpPr txBox="1"/>
          <p:nvPr/>
        </p:nvSpPr>
        <p:spPr>
          <a:xfrm>
            <a:off x="138200" y="506675"/>
            <a:ext cx="2763600" cy="49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話すときのイメージ</a:t>
            </a:r>
            <a:endParaRPr sz="1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291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プロフィールマップ</a:t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１．こうかん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２．共通点を見つけましょう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３．コメントをして、会話を広げましょう！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今日の目標（もくひょう）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・んです　の文法をもっと使ってみましょう！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初対面の人に聞いてもいいこと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初対面（しょたいめん）の人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　＝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朝飯前（あさめしまえ）：とってもかんたん　</a:t>
            </a:r>
            <a:endParaRPr sz="3000"/>
          </a:p>
        </p:txBody>
      </p:sp>
      <p:sp>
        <p:nvSpPr>
          <p:cNvPr id="62" name="Google Shape;62;p14"/>
          <p:cNvSpPr txBox="1"/>
          <p:nvPr/>
        </p:nvSpPr>
        <p:spPr>
          <a:xfrm>
            <a:off x="1738400" y="2437325"/>
            <a:ext cx="4498200" cy="6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FF0000"/>
                </a:solidFill>
              </a:rPr>
              <a:t>はじめて会う人</a:t>
            </a:r>
            <a:endParaRPr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誕生日：　Date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生年月日（せいねんがっぴ）：year and date</a:t>
            </a:r>
            <a:endParaRPr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宗教、結婚、年れい、収入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84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どうしても（no matter what) 聞きたい時・・・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・しつれいですけど、ご結婚は？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・しつれいだけど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　・言いたくなければいいんだけど、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　　・もしよかったら、〇〇のこと聞いてもいいですか？　</a:t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ニックネームありますか？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なんて　よんだらいいですか？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お住まいは？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会話モデル１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それ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あれ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会話モデル１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それ　</a:t>
            </a:r>
            <a:r>
              <a:rPr lang="en" sz="3000"/>
              <a:t>・・・　reffer what a speaker just said 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あれ　</a:t>
            </a:r>
            <a:r>
              <a:rPr lang="en" sz="3000"/>
              <a:t>・・・　shared information, experience </a:t>
            </a: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会話モデル２</a:t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161300" y="1152475"/>
            <a:ext cx="8907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都合（つごう）：(your, my) schedule, convenience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　</a:t>
            </a:r>
            <a:r>
              <a:rPr lang="en" sz="3000"/>
              <a:t>都合がいい／わるい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　　ご都合はいかがですか？　←フォーマル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　　都合どう？　　　　　　　←カジュアル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2651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会話モデル　　　　</a:t>
            </a:r>
            <a:r>
              <a:rPr b="1" lang="en">
                <a:solidFill>
                  <a:srgbClr val="FF0000"/>
                </a:solidFill>
              </a:rPr>
              <a:t>んです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・チェコの本を読んで</a:t>
            </a:r>
            <a:r>
              <a:rPr lang="en" sz="2400" u="sng"/>
              <a:t>みたい</a:t>
            </a:r>
            <a:r>
              <a:rPr b="1" lang="en" sz="2400" u="sng"/>
              <a:t>んです</a:t>
            </a:r>
            <a:r>
              <a:rPr b="1" lang="en" sz="2400" u="sng">
                <a:solidFill>
                  <a:srgbClr val="0000FF"/>
                </a:solidFill>
              </a:rPr>
              <a:t>けど</a:t>
            </a:r>
            <a:r>
              <a:rPr lang="en" sz="2400"/>
              <a:t>・・・。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＜比べましょう（Compare)＞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・田中さんも本をよく読みますか？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　・田中さんも本をよく読むんですか？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