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27a1e6abc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527a1e6abc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1f85034a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1f85034a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1f85034a2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1f85034a2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1f85034a2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1f85034a2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27a1e6ab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27a1e6ab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02f10d07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02f10d07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02f10d07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02f10d07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27a1e6abc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27a1e6ab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51f85034a2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51f85034a2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128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r>
              <a:rPr lang="en"/>
              <a:t>健康　と　体調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434175" y="3200125"/>
            <a:ext cx="8520600" cy="14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Conversation III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/>
              <a:t>花粉症（かふんしょう）</a:t>
            </a:r>
            <a:endParaRPr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170850" y="184775"/>
            <a:ext cx="88023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</a:rPr>
              <a:t>１分間スピーチ　　</a:t>
            </a:r>
            <a:endParaRPr>
              <a:solidFill>
                <a:srgbClr val="3C78D8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『すきなレストラン』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2120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Introduction</a:t>
            </a:r>
            <a:r>
              <a:rPr lang="en"/>
              <a:t>　－イントロダクションー　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057375"/>
            <a:ext cx="8520600" cy="372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１．あいさつ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２．トピック　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３．メインアイデア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４．くわしい説明（せつめい; explanation）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・りょうりは？　・やすい／たかい？　　・どこ？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５．Ending　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2120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06666"/>
                </a:solidFill>
              </a:rPr>
              <a:t>Introduction</a:t>
            </a:r>
            <a:r>
              <a:rPr lang="en"/>
              <a:t>　－イントロダクションー　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975425"/>
            <a:ext cx="8520600" cy="380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１．みなさん、こんにちは。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２．今日は、私の好きなレストランについて話したいと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思います。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３．私の好きなレストランは</a:t>
            </a:r>
            <a:r>
              <a:rPr lang="en" sz="2400" u="sng"/>
              <a:t>、　　　　　</a:t>
            </a:r>
            <a:r>
              <a:rPr lang="en" sz="2400"/>
              <a:t>です。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４．くわしい説明（せつめい）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５．</a:t>
            </a:r>
            <a:r>
              <a:rPr lang="en" sz="2400" u="sng"/>
              <a:t>　　　　　</a:t>
            </a:r>
            <a:r>
              <a:rPr lang="en" sz="2400"/>
              <a:t>は本当におすすめです。みなさん、ぜひ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行ってみてください。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なadj   すき</a:t>
            </a:r>
            <a:r>
              <a:rPr b="1" lang="en" sz="2400">
                <a:solidFill>
                  <a:srgbClr val="FF0000"/>
                </a:solidFill>
              </a:rPr>
              <a:t>でも</a:t>
            </a:r>
            <a:r>
              <a:rPr lang="en" sz="2400"/>
              <a:t>　きらい</a:t>
            </a:r>
            <a:r>
              <a:rPr b="1" lang="en" sz="2400">
                <a:solidFill>
                  <a:srgbClr val="FF0000"/>
                </a:solidFill>
              </a:rPr>
              <a:t>でも</a:t>
            </a:r>
            <a:r>
              <a:rPr lang="en" sz="2400"/>
              <a:t>　ありません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いadj　やす</a:t>
            </a:r>
            <a:r>
              <a:rPr b="1" lang="en" sz="2400">
                <a:solidFill>
                  <a:srgbClr val="FF0000"/>
                </a:solidFill>
              </a:rPr>
              <a:t>くも</a:t>
            </a:r>
            <a:r>
              <a:rPr lang="en" sz="2400"/>
              <a:t>　たか</a:t>
            </a:r>
            <a:r>
              <a:rPr b="1" lang="en" sz="2400">
                <a:solidFill>
                  <a:srgbClr val="FF0000"/>
                </a:solidFill>
              </a:rPr>
              <a:t>くも</a:t>
            </a:r>
            <a:r>
              <a:rPr lang="en" sz="2400"/>
              <a:t>　ありません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リーズナブル、　おてごろ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143300" y="929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06666"/>
                </a:solidFill>
              </a:rPr>
              <a:t>　</a:t>
            </a:r>
            <a:r>
              <a:rPr lang="en">
                <a:solidFill>
                  <a:srgbClr val="E06666"/>
                </a:solidFill>
              </a:rPr>
              <a:t>インタビューれんしゅう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887875"/>
            <a:ext cx="8520600" cy="411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A：すみません、〇〇に関して調査しているんですが、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　　お時間すこしよろしいでしょうか？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A：　　　（質問）　　　　　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B：e.g. </a:t>
            </a:r>
            <a:r>
              <a:rPr lang="en" sz="2400" u="sng"/>
              <a:t>　　　　　　　　　　　　</a:t>
            </a:r>
            <a:r>
              <a:rPr lang="en" sz="2400"/>
              <a:t>。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A：それはどうしてでしょうか？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B：理由（りゆう）を言う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A：ご協力（きょうりょく）ありがとうございました。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3225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8761D"/>
                </a:solidFill>
              </a:rPr>
              <a:t>アンケート結果（けっか）をつたえる</a:t>
            </a:r>
            <a:endParaRPr>
              <a:solidFill>
                <a:srgbClr val="38761D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一番多かったのは、【時々食べる】です。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　ex) 5人中3人　が答えました。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　　シリアルやパンを食べるそうです。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二番目に　／次に　多かったのは○○○です。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77825" y="1152475"/>
            <a:ext cx="8928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食べる人の理由は</a:t>
            </a:r>
            <a:r>
              <a:rPr lang="en" sz="3000" u="sng"/>
              <a:t>　　　　　　　</a:t>
            </a:r>
            <a:r>
              <a:rPr lang="en" sz="3000"/>
              <a:t>でした。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食べない人の理由は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 u="sng"/>
              <a:t>　朝ごはんを食べるのは必要でもない　　</a:t>
            </a:r>
            <a:r>
              <a:rPr lang="en" sz="3000"/>
              <a:t>でした。</a:t>
            </a:r>
            <a:endParaRPr sz="3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1403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8761D"/>
                </a:solidFill>
              </a:rPr>
              <a:t>不調を伝える　　　1. 友だちに</a:t>
            </a:r>
            <a:endParaRPr>
              <a:solidFill>
                <a:srgbClr val="38761D"/>
              </a:solidFill>
            </a:endParaRPr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985700"/>
            <a:ext cx="8520600" cy="401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A：どうしたんですか？　顔色悪いですよ。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　　　　　　　　　具合（ぐあい）悪そうですけど。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B：頭がガンガンするんです　／痛いんです…。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A：大丈夫ですか？　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</a:t>
            </a:r>
            <a:r>
              <a:rPr lang="en" sz="2400" u="sng"/>
              <a:t>　　　アドバイス　　　　　　</a:t>
            </a:r>
            <a:r>
              <a:rPr lang="en" sz="2400"/>
              <a:t>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B：そうですね。そうします‥。　</a:t>
            </a:r>
            <a:endParaRPr sz="2400"/>
          </a:p>
        </p:txBody>
      </p:sp>
      <p:pic>
        <p:nvPicPr>
          <p:cNvPr id="104" name="Google Shape;10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44850" y="2813699"/>
            <a:ext cx="2002500" cy="218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