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0dcdf05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0dcdf05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0dcdf050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0dcdf05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0dcdf050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0dcdf050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830203b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830203b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830203b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830203b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5d883b4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5d883b4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60c0a8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60c0a8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dcdf05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dcdf05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dcdf050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dcdf05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5d883b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5d883b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55d883b4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55d883b4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Qx4ByUfJoqU&amp;list=PL0pgWevHVYONrdOLJQwBTcsGLO4_BiQeN&amp;index=4" TargetMode="External"/><Relationship Id="rId4" Type="http://schemas.openxmlformats.org/officeDocument/2006/relationships/hyperlink" Target="https://www.youtube.com/watch?v=Qx4ByUfJoqU&amp;feature=youtu.be" TargetMode="External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4450" y="189000"/>
            <a:ext cx="8520600" cy="128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日本の文化　１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4175" y="3200125"/>
            <a:ext cx="8520600" cy="14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Conversation III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７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50" y="1916375"/>
            <a:ext cx="4524200" cy="32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50" y="2521225"/>
            <a:ext cx="2760925" cy="23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675" y="2640200"/>
            <a:ext cx="3263825" cy="20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925" y="1255900"/>
            <a:ext cx="2544525" cy="35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125450" y="154975"/>
            <a:ext cx="67890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</a:rPr>
              <a:t>３つのキャラクターの共通する特徴は？　　　　　　　　　　　　　　　　（とくちょう）</a:t>
            </a:r>
            <a:endParaRPr sz="24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67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むひょキャラ　　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無表情キャラ　→　無　表情（ひょうじょう）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267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宿題</a:t>
            </a:r>
            <a:r>
              <a:rPr lang="en">
                <a:solidFill>
                  <a:srgbClr val="38761D"/>
                </a:solidFill>
              </a:rPr>
              <a:t>　　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877725"/>
            <a:ext cx="8520600" cy="36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１．ISフォルダWeek 7　PDFファイル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リーディング（２枚目と３枚目）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２．キャラクター１つをえらんで、そのキャラの特徴を書く　　見た目（appearance）、性格、表情の有無、etc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どのキャラでもいいですよ :)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記事への感想　　宿題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04225" y="30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プレゼンテーションのお知らせ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プレゼンテーションのテーマ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【自分の国に紹介したい日本の文化】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・ポップカルチャー、伝統文化　なんでもOK!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・理由　　＆　　紹介の方法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1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日本のポップカルチャー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どんなものがありますか？グループで意見を出しましょう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E.g.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＜まんが＞　－男のまんが　→　ストーリー種類　　　　　　　　　　　　女のまんが　→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Setting　高校？ファンタジー？歴史？etc…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友情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41225" y="17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キャラクター文化</a:t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8075"/>
            <a:ext cx="44767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150" y="823275"/>
            <a:ext cx="254731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41225" y="17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キャラクター文化</a:t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75" y="1310350"/>
            <a:ext cx="2801150" cy="26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825" y="1539100"/>
            <a:ext cx="47625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50" y="84625"/>
            <a:ext cx="4524200" cy="32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850" y="280425"/>
            <a:ext cx="31337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1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Kawaii　カルチャー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ゆるきゃら・ご当地（とうち）キャラ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https://www.youtube.com/watch?v=Qx4ByUfJoqU&amp;list=PL0pgWevHVYONrdOLJQwBTcsGLO4_BiQeN&amp;index=4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https://www.youtube.com/watch?v=Qx4ByUfJoqU&amp;feature=youtu.be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475" y="2571750"/>
            <a:ext cx="2391026" cy="23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