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647c60f70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647c60f7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647c60f70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647c60f70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5647c60f7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5647c60f7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647c60fd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647c60fd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647c60fd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647c60fd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647c60fd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647c60fd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619310869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619310869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4830203b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4830203b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647c60f7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647c60f7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647c60f7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647c60f7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647c60f70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647c60f70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youtube.com/watch?v=A7r7OAgbBRA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asahi.com/articles/ASK4P04M6K4NUUPI007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34450" y="189000"/>
            <a:ext cx="8520600" cy="128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/>
              <a:t>日本の教育と子ども　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34175" y="3200125"/>
            <a:ext cx="8520600" cy="14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Conversation III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9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75" y="1748950"/>
            <a:ext cx="6178750" cy="310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1719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次の</a:t>
            </a:r>
            <a:r>
              <a:rPr lang="en"/>
              <a:t>ことを話し合ってください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974100"/>
            <a:ext cx="8520600" cy="349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１．みなさんの国の教育の良い点と悪い点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２．みなさんの国では平等に教育が受けられますか？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３．学校やクラスによって教科書が同じですか？違いますか？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1719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次のことを話し合ってください</a:t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974100"/>
            <a:ext cx="8520600" cy="349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いじめの問題をなくすために、学校は何をしなくてはいけませんか？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日本と世界の校則をくらべてみたら・・・</a:t>
            </a:r>
            <a:endParaRPr/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https://www.youtube.com/watch?v=A7r7OAgbBRA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2355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人種差別：racism </a:t>
            </a:r>
            <a:endParaRPr sz="4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4800"/>
              <a:t>性差別　：Sexism</a:t>
            </a:r>
            <a:endParaRPr sz="4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4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日本の伝統的な年中行事を、大学生も祝うか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祝うなら、どうやって祝うか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田舎と都会のちがいと、ステレオタイプ　－　方言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ICE BREAK　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・大学生活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・方言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・迷信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41225" y="1720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日本</a:t>
            </a:r>
            <a:r>
              <a:rPr lang="en">
                <a:solidFill>
                  <a:srgbClr val="E06666"/>
                </a:solidFill>
              </a:rPr>
              <a:t>の伝統文化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80" name="Google Shape;80;p17"/>
          <p:cNvSpPr txBox="1"/>
          <p:nvPr/>
        </p:nvSpPr>
        <p:spPr>
          <a:xfrm>
            <a:off x="627250" y="1090450"/>
            <a:ext cx="8028900" cy="352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</a:t>
            </a:r>
            <a:r>
              <a:rPr lang="en" sz="2400"/>
              <a:t>分間プレゼン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Edmodoに書いたものを読んでもいいです。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写真を１枚見せましょう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長すぎない！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簡潔（かんけつ）／シンプルに！！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204225" y="3068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AA84F"/>
                </a:solidFill>
              </a:rPr>
              <a:t>プレゼンテーションのお知らせ</a:t>
            </a:r>
            <a:endParaRPr>
              <a:solidFill>
                <a:srgbClr val="6AA84F"/>
              </a:solidFill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6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プレゼンテーションのテーマ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【自分の国に紹介したい日本の文化】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・ポップカルチャー、伝統文化　なんでもOK!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・理由　　＆　　紹介の方法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５月２日にスクリプトをメールで提出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5月6日に、スクリプトをクラスに持ってくる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日本の義務教育（ぎむきょういく）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・図画工作（ずがこうさく）：art and craft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・家庭科：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・道徳（どうとく）：morality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・技術（ぎじゅつ）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・理科（りか）：basic science 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日本の</a:t>
            </a:r>
            <a:r>
              <a:rPr lang="en"/>
              <a:t>教育の問題点を知っていますか？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64D79"/>
                </a:solidFill>
              </a:rPr>
              <a:t>いじめ問題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https://www.asahi.com/articles/ASK4P04M6K4NUUPI007.html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