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71165-2633-4339-8338-CE17FBDA9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1D7127-662E-4D07-94CF-39BEE60AF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6A75E9-BE8C-426B-B9CF-9DFE65AC2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1098D8-344F-4889-9FF8-AC87A469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1FFEC5-334C-4854-9771-CB49F1FA0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672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FC28E-619D-49E1-BDA2-A845161F7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AF7175-294F-4B24-BADE-0704EFD24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5963EB-ECB4-4D09-82AB-3113572CF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E2DAE6-0BCC-4EDE-A78D-31A0C326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C1CE25-C077-4662-94A1-4DE8BA692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4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40B82FB-D550-4C8C-9F94-EE3B24C4A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0151D8-CE18-420E-BF75-7998ADAA1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B8D835-D1E1-48FC-85C7-CD9BB8E0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709C4A-1880-4895-9A9F-E70A9D0C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4F0009-71E3-4C99-B119-D0F6EFA83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77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06ECE-4085-412C-BEB8-F3F71D6BA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6EE914-6E47-40D1-AFA2-D67D8F8C4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307E73-EC90-4F97-9985-79D4B8C0E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77232E-05B9-4715-8CE4-AAEEC8FD8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59274F-9B25-4503-97B0-C48CE7E5C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5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CBF57-217D-42B8-8CF3-9F8640756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9BB8388-24A5-4E0E-A74A-1C583F343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6F9CC-8E2A-400E-84FF-85205023A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678A8A-5A62-426B-8891-9ABF34119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5F4178-6107-4A2B-B85F-EFC2DF108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12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82E95-8C69-4293-998B-52EFE782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DBAE19-1911-4D17-9F91-08258C514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EF9D95E-ED1E-4F10-AC4E-8B95F27A6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E2C9CC-2E88-47D5-92B9-BA6C9CA18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6ADA39-8E98-480E-A283-44A760029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AAE510-2DA3-4800-96D6-4F59692D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12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69F85B-BE8A-440F-A9BD-41785BE6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27306EC-C903-4B94-82F2-4F638525E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503E818-AE5E-4390-89CD-154D587F5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A70FE7F-B228-4B83-B3FB-6F8174EA11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88CEDF3-7802-4171-BFE9-42B29BC279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194D096-DD6E-43A4-B01F-55597645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5F39D77-2893-47E6-AEF7-C5F7929FC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2F35D7-08E5-4E15-9B05-FB4A4A303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4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473B9-A689-4197-9B12-ADB741ABD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45903DE-94DC-4083-949C-207BB2151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6900A2-0BE2-43E3-9C70-C1FCBAA4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F65406-E6AA-4B30-AFB8-CF5BD5CF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97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31859C4-8573-40FB-AA63-F410F0D40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51148ED-E3F2-4F19-BEBC-0BCAC41AF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C702F8-B126-4460-846F-D9D70E7A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83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8C4C0-ABE9-4C94-AD75-7543C2D6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5FA404-CCF7-435F-A232-ECD4299CF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5762413-1DD2-48B1-80F2-8A87B5A8C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E116B9-4D97-426A-8B81-EC1A0BE7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B26363-D9B4-4B45-B1E8-9443F57CD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6C35730-044A-4770-86BB-F59DE3A5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68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1DC4D-2818-4511-8841-CB4931335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93166B-4430-4FFB-A77B-5D42B8B63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31E561C-17C7-4B1C-9122-98C2040F7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7D78E9-6644-4A70-96D3-CE75F556D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34DC0C-A6E4-4EAE-B457-D3DA45166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98BE7A-176E-4C48-8D8A-467AE71EF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71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DD453AE-FB46-4611-831D-F173F2B00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1A3D0EC-16CF-4C72-AC67-D97FDFED0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4BA827-258F-446F-901A-F083D189D0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07E66-783E-4347-A98D-97C652A17F43}" type="datetimeFigureOut">
              <a:rPr lang="cs-CZ" smtClean="0"/>
              <a:t>27.02.2019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879BA8-CA34-461B-82C2-73AA75BC15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C4F807-365A-4D34-9D14-263D14A05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4E394-7B88-4909-A95F-052A6A76A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1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0E31946-4E4F-43B5-84AB-578CC6963D56}"/>
              </a:ext>
            </a:extLst>
          </p:cNvPr>
          <p:cNvSpPr txBox="1"/>
          <p:nvPr/>
        </p:nvSpPr>
        <p:spPr>
          <a:xfrm>
            <a:off x="2942734" y="561513"/>
            <a:ext cx="63065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ČÍNŠTINA KSCX02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F703FE-B206-4366-9CAC-C62AEDBD7420}"/>
              </a:ext>
            </a:extLst>
          </p:cNvPr>
          <p:cNvSpPr txBox="1"/>
          <p:nvPr/>
        </p:nvSpPr>
        <p:spPr>
          <a:xfrm>
            <a:off x="2377125" y="3428999"/>
            <a:ext cx="743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LEKCE 5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B576DC8-F7D5-4A7F-AC64-B1EC7C8AB98A}"/>
              </a:ext>
            </a:extLst>
          </p:cNvPr>
          <p:cNvSpPr txBox="1"/>
          <p:nvPr/>
        </p:nvSpPr>
        <p:spPr>
          <a:xfrm>
            <a:off x="9249266" y="5927155"/>
            <a:ext cx="211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 února 2019</a:t>
            </a:r>
          </a:p>
        </p:txBody>
      </p:sp>
    </p:spTree>
    <p:extLst>
      <p:ext uri="{BB962C8B-B14F-4D97-AF65-F5344CB8AC3E}">
        <p14:creationId xmlns:p14="http://schemas.microsoft.com/office/powerpoint/2010/main" val="804292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9F806D6-1F31-48E2-A699-AAC74BDF06CF}"/>
              </a:ext>
            </a:extLst>
          </p:cNvPr>
          <p:cNvSpPr txBox="1"/>
          <p:nvPr/>
        </p:nvSpPr>
        <p:spPr>
          <a:xfrm>
            <a:off x="790575" y="533400"/>
            <a:ext cx="1058227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MODÁLNÍ SLOVESO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会</a:t>
            </a:r>
            <a:endParaRPr lang="cs-CZ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modální sloveso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nevyjadřuje děj, ale možnost/nutnost/přání děj uskutečnit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něco jako české moci, smět, muset, chtít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modální sloveso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会</a:t>
            </a:r>
            <a:r>
              <a:rPr lang="cs-CZ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překládá jako „moci, umět“ ve smyslu vyjádření naučené schopnosti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např.: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我会说英语。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huì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shuō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yīngyǔ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我不会写汉字。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búhuì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xiě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hànzì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我会跳舞。</a:t>
            </a:r>
            <a:r>
              <a:rPr lang="cs-CZ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huì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tiàowǔ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我不会唱歌。</a:t>
            </a:r>
            <a:r>
              <a:rPr lang="cs-CZ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búhuì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chànggē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165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28952A6D-D9E7-4985-B756-636CD328FB96}"/>
              </a:ext>
            </a:extLst>
          </p:cNvPr>
          <p:cNvSpPr txBox="1"/>
          <p:nvPr/>
        </p:nvSpPr>
        <p:spPr>
          <a:xfrm>
            <a:off x="1338262" y="266700"/>
            <a:ext cx="951547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MODÁLNÍ SLOVESA</a:t>
            </a:r>
          </a:p>
          <a:p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všechny mají význam moci, smět</a:t>
            </a:r>
          </a:p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záporka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</a:t>
            </a: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会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mít něco naučeného (př. umět tančit, umět zpívat, atd.)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能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mít určité dovednosti, schopnosti, náležitosti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可以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ve smyslu anglického „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to“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„to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allowed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to“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我不会跳舞。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smyslu neumím tančit, protože jsem se to nikdy nenaučil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我不能跳舞。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smyslu nemůžu tančit, protože mám např. zlomenou nohu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41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BDEB3A1-586F-4823-9F9A-89EE30F1D896}"/>
              </a:ext>
            </a:extLst>
          </p:cNvPr>
          <p:cNvSpPr txBox="1"/>
          <p:nvPr/>
        </p:nvSpPr>
        <p:spPr>
          <a:xfrm>
            <a:off x="514351" y="490537"/>
            <a:ext cx="1113472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ČÍSLOVKY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几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多少</a:t>
            </a:r>
            <a:endParaRPr lang="cs-CZ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几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„kolik“, „několik“ ; do desíti</a:t>
            </a: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多少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„kolik“, „několik“ ; nad deset</a:t>
            </a:r>
          </a:p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možné použít v otázce </a:t>
            </a:r>
            <a:r>
              <a:rPr lang="cs-CZ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i oznamovací větě 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她有几本书？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„Kolik má knih?“ (předpokládáme, že méně než deset)</a:t>
            </a: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他有多少书？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„Kolik má knih?“ (předpokládáme, že více než deset)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můžeme číslovku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几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pojit i s dalšími číslovkami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十几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„několik přes deset“</a:t>
            </a:r>
          </a:p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几十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„několik desítek“</a:t>
            </a: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我有是几个老师。十几个？十五个。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王老师有几十个学生。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861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971DEA2C-F913-4C27-8104-AB35F959C0FE}"/>
              </a:ext>
            </a:extLst>
          </p:cNvPr>
          <p:cNvSpPr txBox="1"/>
          <p:nvPr/>
        </p:nvSpPr>
        <p:spPr>
          <a:xfrm>
            <a:off x="511686" y="366623"/>
            <a:ext cx="1145171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LEKCE PREVIEW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ČLENOVÉ RODINY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妈妈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āmā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(mamka)	/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母亲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ǔqīn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(matka) 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爷爷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éyé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(dědeček – O)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爸爸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bàba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(táta) /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父亲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ùqīn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(otec)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奶奶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nǎinai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(babička – O)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儿子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érzi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(syn)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外公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老爷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àigōng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lǎoyé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(dědeček – M)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女儿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nǚ‘ér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(dcera)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外婆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姥姥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àipó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lǎolao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(babička – M)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姐姐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jiějiě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(starší sestra)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伯伯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bóbo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(starší strýc – O)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大姐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dàjiě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(nejstarší sestra)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叔叔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shūshu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(mladší strýc – O)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妹妹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mèimei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(mladší sestra)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姑姑 </a:t>
            </a:r>
            <a:r>
              <a:rPr lang="cs-CZ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ūgū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(teta – starší i mladší – O)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哥哥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gēgē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(starší bratr)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舅舅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jiùjiu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(strýc – M)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大哥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dàgē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(nejstarší bratr)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阿姨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āyí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(teta – M)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弟弟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dìdì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(mladší bratr)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79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F71EF06-9B7D-4079-8E1C-BDEEB5DF6B4F}"/>
              </a:ext>
            </a:extLst>
          </p:cNvPr>
          <p:cNvSpPr txBox="1"/>
          <p:nvPr/>
        </p:nvSpPr>
        <p:spPr>
          <a:xfrm>
            <a:off x="933450" y="619125"/>
            <a:ext cx="1061085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DIKTÁT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tīng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búzài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nánshēng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lǎo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bǐ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guózhǐ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míngzǔ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shuō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3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A11EB12-02FE-4138-A7D6-776174DFD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30" y="508000"/>
            <a:ext cx="11140366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22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862C946-006A-46A5-A1F3-A9A423B0FB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880" y="164684"/>
            <a:ext cx="6400800" cy="652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05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3A127C9-3958-4D06-B011-2561EF3F4F74}"/>
              </a:ext>
            </a:extLst>
          </p:cNvPr>
          <p:cNvSpPr txBox="1"/>
          <p:nvPr/>
        </p:nvSpPr>
        <p:spPr>
          <a:xfrm>
            <a:off x="849824" y="402955"/>
            <a:ext cx="1046135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PRŮBĚHOVOST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vyjádřeno pomocí příslovce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předchází slovesu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zápor tvoříme pomocí záporky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没</a:t>
            </a: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např.:</a:t>
            </a:r>
          </a:p>
          <a:p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我在写字。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zài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xiězì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„Právě píšu.“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我在学英语。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zài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xué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Yīngyǔ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„Právě se učím anglicky.“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我在喝茶。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zài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hē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„Právě piju čaj.“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我在开车。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zài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kāichē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„Právě řídím.“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我在吃饭。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zài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chīfàn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„Právě jím.“</a:t>
            </a: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73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146F3B1-5F8C-443C-8DCE-47DB35838B98}"/>
              </a:ext>
            </a:extLst>
          </p:cNvPr>
          <p:cNvSpPr txBox="1"/>
          <p:nvPr/>
        </p:nvSpPr>
        <p:spPr>
          <a:xfrm>
            <a:off x="695325" y="371475"/>
            <a:ext cx="1086802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NEURČITÝ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některým slovesům se v čínštině pojí také předmět, který ale nemá žádný věcný význam, a proto se nepřekládá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např.: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他写字。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			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他写信。</a:t>
            </a: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„Píše.“								„Píše dopis.“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睡觉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altLang="zh-CN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huìjiào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„spát“</a:t>
            </a:r>
            <a:endParaRPr lang="en-US" altLang="zh-CN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走路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zǒulù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„chodit“</a:t>
            </a:r>
            <a:endParaRPr lang="en-US" altLang="zh-CN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54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2E9A5DB-5CE9-4F55-809E-51B7F363048A}"/>
              </a:ext>
            </a:extLst>
          </p:cNvPr>
          <p:cNvSpPr txBox="1"/>
          <p:nvPr/>
        </p:nvSpPr>
        <p:spPr>
          <a:xfrm>
            <a:off x="552450" y="552450"/>
            <a:ext cx="1109662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KOMPARATIV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adjektivum v přísudku bez příslovce (např.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很、太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chápeme jako komparativ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这张纸小，那张纸大。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„Tento papír je menší, tamten větší.“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中国人多，捷克人少。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„Číňanů je hodně, Čechů málo.“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中国大，日本小。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„Čína je velká, Japonsko malé.“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80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123C0FF-CD6A-41BF-9396-62A2C658586C}"/>
              </a:ext>
            </a:extLst>
          </p:cNvPr>
          <p:cNvSpPr txBox="1"/>
          <p:nvPr/>
        </p:nvSpPr>
        <p:spPr>
          <a:xfrm>
            <a:off x="526943" y="619125"/>
            <a:ext cx="101636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PŘÍSLOVCE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endParaRPr lang="cs-CZ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„příliš“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rozdíl od příslovce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很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před adjektivem uplatňuje také svůj lexikální význam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např.: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这张纸很小。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„Ten papír je malý.“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这张纸太小。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„Tento papír je příliš malý.“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天气很冷。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„Počasí je studené.“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天气太冷。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„Počasí je příliš studené.“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中国人很多。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„Číňanů je hodně.“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中国人太多。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„Číňanů je příliš hodně.“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721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D9D3917-0B3E-49DC-AED9-4F74E9F44CA9}"/>
              </a:ext>
            </a:extLst>
          </p:cNvPr>
          <p:cNvSpPr txBox="1"/>
          <p:nvPr/>
        </p:nvSpPr>
        <p:spPr>
          <a:xfrm>
            <a:off x="790575" y="533400"/>
            <a:ext cx="1058227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ATRIBUTNÍ SLOVCE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endParaRPr lang="cs-CZ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cs-CZ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bývá z přívlastku vypuštěno, pokud nechceme zdůraznit vlastnictví větného členu určeného přívlastkem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často vypouštíme u námi blízkých osob (kamarád, příbuzný)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这个孩子是我女儿。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VS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这个孩子是我的女儿，那个孩子是他的儿子。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026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467</Words>
  <Application>Microsoft Office PowerPoint</Application>
  <PresentationFormat>Širokoúhlá obrazovka</PresentationFormat>
  <Paragraphs>154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Zuzka</dc:creator>
  <cp:lastModifiedBy>Zuzka</cp:lastModifiedBy>
  <cp:revision>37</cp:revision>
  <dcterms:created xsi:type="dcterms:W3CDTF">2018-12-03T10:34:18Z</dcterms:created>
  <dcterms:modified xsi:type="dcterms:W3CDTF">2019-02-27T14:43:45Z</dcterms:modified>
</cp:coreProperties>
</file>