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456145C-E5B0-4C03-B1A4-8C018DE407A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7B622-69F0-4B8C-8366-DB9420B36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3F504-9750-4953-B962-68C3CBF88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A1D925-56BF-4B6D-ABE6-13232C87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51A79C-9DB8-4212-8232-8B4DF92B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6E9FEC-CF7F-42DF-A960-9484E7664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12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DAEE5-67B9-41CD-A900-8BD19425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9B6903-7822-49A3-81FA-72EEE839A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DF8984-D51E-45C3-B3EA-92DA4F75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213142-A9CB-4431-98D1-57A5F70E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F21BE-ED50-408D-9038-AC715028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DABC99-CA8A-429A-9D3F-94517C466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ED37A1-9717-4EF1-B485-4A76982A4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BAE216-528A-4D08-B46E-DFC5A5F3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F1D52E-36E7-4ED9-9BAE-2951F1F5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102623-3B8E-450A-9231-DDAF9067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25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2DD31-E6AA-41B9-BDA8-E398F4FF1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09CBE-BFFC-42C5-B573-4484699AA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9B3D5E-7282-4B2E-BD34-E5DE6DC9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D04E7B-8BBA-46DF-85DD-4ED49C2D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C858DF-C618-4738-8F49-209350643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80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6D2C9-0C89-4BAC-AC93-C6B4EFA2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C977E6-C406-4714-8A50-FA56AD51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3A80EA-5F85-4821-B0A7-31CCC425A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F60D3F-65EC-454B-8699-CB3B7A2A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0B478F-E17A-44E9-A833-58763FF3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3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C1FF5-095B-4492-83AA-4B60E731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15BA2-7756-4EAB-9110-3F17B0429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D01487-5F5D-4FC3-A0D0-5F66BCD56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AC8BD6-4F8A-4FE7-9E7F-DD891BF4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1BAC0D-83C4-4F1C-9A57-EE5B9C0E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86D19-9484-44D4-B32E-8374171D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71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CCC9A-4877-4920-B572-A7807C3A7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7ABCB6-271D-4CCB-8328-BE3806DB6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CC77C7-AC89-4B21-B76A-123837E54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598A5E-1086-4229-A053-5678A716E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B74913-5F3B-4478-A92C-3FB6393C6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B4B85B-2DCB-485E-B74E-B8A45FCC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C104F8-28E0-4C95-925C-43C6B87B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B42F9E-70DB-49F8-85AC-B9382D39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67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9DA84-A48D-432D-AA05-7FC09577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2D38C1-C3D2-485F-B88D-DBC4CFFD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00F120-51AD-4F7E-9502-3E9E3E98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6BA87E-B46A-4F7D-9576-2F68E268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0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DA079E-DB28-4DB5-9CBC-DB4273C7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92EAB3A-ADB1-4A16-90F7-AD80D508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7FF18C-766B-4493-AB6A-4A03959B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7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6D8DD-30B9-4A3B-A753-C25DD8B26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D17D2-C0B8-44B4-A8F4-74A15D01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7793F6-1268-40A0-B54A-079E59157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E0076A-008B-4616-A63D-79E2883B0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371C87-8D1C-490D-AC28-7E78CE17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34AC9F-2025-4E10-B212-EF1DEE7E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4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DE029-D1E0-4120-87CE-49F0A3014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31FB4B-9F76-4779-BF1E-FA841389D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6F6DD9-060C-404A-B228-604929248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AEC53C-33FA-499C-AFAF-A39E9113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518F2E-8ACE-4FE3-8155-C63EE086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34C2EA-CC3F-4381-A96D-31FCF5FB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66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3587C2-CC22-4C22-8C0B-5D05D587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154671-DCB7-49AF-B7A9-FDBA52614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449F0-A39D-4BE1-AF62-8C10B58F7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7729-B2BC-4715-9D57-9FE33916A91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E07CA2-1775-46C4-86E6-F19849DC3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EF0A47-7B04-4707-8865-0844D0C70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D5B2-A150-4F21-9B26-A2F9D90EF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62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1D4F7A1-2F77-49DA-AB16-DEFF38E02B67}"/>
              </a:ext>
            </a:extLst>
          </p:cNvPr>
          <p:cNvSpPr txBox="1"/>
          <p:nvPr/>
        </p:nvSpPr>
        <p:spPr>
          <a:xfrm>
            <a:off x="2942732" y="335472"/>
            <a:ext cx="63065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ČÍNŠTINA KSCX02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372D722-1FD7-4C8B-BE0A-C20B6641028E}"/>
              </a:ext>
            </a:extLst>
          </p:cNvPr>
          <p:cNvSpPr txBox="1"/>
          <p:nvPr/>
        </p:nvSpPr>
        <p:spPr>
          <a:xfrm>
            <a:off x="2377125" y="1810589"/>
            <a:ext cx="743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6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21DD3B-4B0F-46B2-BAAF-BA3C8E699671}"/>
              </a:ext>
            </a:extLst>
          </p:cNvPr>
          <p:cNvSpPr txBox="1"/>
          <p:nvPr/>
        </p:nvSpPr>
        <p:spPr>
          <a:xfrm>
            <a:off x="9814874" y="6108130"/>
            <a:ext cx="211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ledna 2019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341F967-32D3-47B3-B277-B375E1C34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592" y="2547042"/>
            <a:ext cx="4976813" cy="358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98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BFAFA91-F52B-43F7-B0F0-0F34C70EFCDC}"/>
              </a:ext>
            </a:extLst>
          </p:cNvPr>
          <p:cNvSpPr txBox="1"/>
          <p:nvPr/>
        </p:nvSpPr>
        <p:spPr>
          <a:xfrm>
            <a:off x="276225" y="342900"/>
            <a:ext cx="11582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BUDOUCÍ ČAS</a:t>
            </a: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vyjádření budoucnosti stačí určení času, popřípadě celkový kontext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sloveso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要，会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明天王先生来。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我明天也到那儿去。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我明年去中国学习。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今天是星期一。星期四我跟姐姐去东京旅游。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东京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ōngjīng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Tokyo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旅游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ǚyóu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(cestovat)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下个月我的父母去美国买东西。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下个月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xià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yuè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(příští měsíc)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买东西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mǎi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dōngxī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(nakupovat)</a:t>
            </a:r>
          </a:p>
        </p:txBody>
      </p:sp>
    </p:spTree>
    <p:extLst>
      <p:ext uri="{BB962C8B-B14F-4D97-AF65-F5344CB8AC3E}">
        <p14:creationId xmlns:p14="http://schemas.microsoft.com/office/powerpoint/2010/main" val="54620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EB46D77-8E77-4749-9A76-BC569CDA882F}"/>
              </a:ext>
            </a:extLst>
          </p:cNvPr>
          <p:cNvSpPr txBox="1"/>
          <p:nvPr/>
        </p:nvSpPr>
        <p:spPr>
          <a:xfrm>
            <a:off x="447675" y="240804"/>
            <a:ext cx="1134427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PŘÍSLOVCE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„všichni, všechno“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这些字我都不会写。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你的朋友都没来。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我的学生都很聪明。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聪明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ōngmíng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(chytrý)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日本人都很有礼貌。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有礼貌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ǒu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lǐmào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(být zdvořilý</a:t>
            </a:r>
            <a:r>
              <a:rPr lang="cs-CZ" sz="2400" dirty="0"/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韩国菜我都喜欢吃。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韩国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Hánguó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(Jižní Korea)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菜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(jídlo)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喜欢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xǐhuan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(mít rád)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(jíst)</a:t>
            </a:r>
          </a:p>
        </p:txBody>
      </p:sp>
    </p:spTree>
    <p:extLst>
      <p:ext uri="{BB962C8B-B14F-4D97-AF65-F5344CB8AC3E}">
        <p14:creationId xmlns:p14="http://schemas.microsoft.com/office/powerpoint/2010/main" val="154341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15FD15E-8951-477C-B0C6-328967D3D6E9}"/>
              </a:ext>
            </a:extLst>
          </p:cNvPr>
          <p:cNvSpPr txBox="1"/>
          <p:nvPr/>
        </p:nvSpPr>
        <p:spPr>
          <a:xfrm>
            <a:off x="566737" y="323850"/>
            <a:ext cx="1105852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GRAMATICKÁ PŘÍPONA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uvádí adverbiální komplement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následuje za slovesem a před příslovcem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她跳舞跳得很好。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跳舞</a:t>
            </a:r>
            <a:r>
              <a:rPr lang="zh-CN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iàowǔ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(tančit)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她舞跳得很好。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他做饭做得很好吃。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做饭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zuò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fàn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(vařit)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他饭做得很好吃。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好吃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hǎochī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(chutný)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他们说中文说得很好。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他们中文说得很好。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01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486391A-D5EC-4E5C-A739-72898374BF3E}"/>
              </a:ext>
            </a:extLst>
          </p:cNvPr>
          <p:cNvSpPr txBox="1"/>
          <p:nvPr/>
        </p:nvSpPr>
        <p:spPr>
          <a:xfrm>
            <a:off x="933450" y="619125"/>
            <a:ext cx="1061085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DIKTÁT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pīng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búcài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lánzhēng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káo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sǎo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lǐ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guózhǐ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míngzǔ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suō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5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FC01E34-6301-45AB-898F-0CF7D66E01BA}"/>
              </a:ext>
            </a:extLst>
          </p:cNvPr>
          <p:cNvSpPr txBox="1"/>
          <p:nvPr/>
        </p:nvSpPr>
        <p:spPr>
          <a:xfrm>
            <a:off x="623484" y="89624"/>
            <a:ext cx="1006792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SLOVÍČKA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domov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starší sestra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vdát se, oženit se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pracovat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zítra</a:t>
            </a:r>
          </a:p>
          <a:p>
            <a:pPr marL="457200" indent="-457200"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všichni, všechno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zaměstnání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43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85923E3-910E-45D0-89AD-1BD301BFD6BD}"/>
              </a:ext>
            </a:extLst>
          </p:cNvPr>
          <p:cNvSpPr txBox="1"/>
          <p:nvPr/>
        </p:nvSpPr>
        <p:spPr>
          <a:xfrm>
            <a:off x="804862" y="114300"/>
            <a:ext cx="10582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nián</a:t>
            </a:r>
            <a:r>
              <a:rPr lang="cs-CZ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(rok)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今天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īntiān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(dnes)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今年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īnnián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(letos)</a:t>
            </a:r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明天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míngtiān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(zítra)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明年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míngnián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(příští rok)</a:t>
            </a:r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昨天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zuótiān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(včera)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去年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ùnián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(loni)</a:t>
            </a:r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前天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qiántiān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(předevčírem)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前年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qiánnián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(předloni)</a:t>
            </a:r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后天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hòutiān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(pozítří)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后年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hòu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ián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(rok po 									         následujícím roce)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ǐbài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xīngqí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(týden)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礼拜一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星期一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(pondělí)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礼拜日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星期日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(neděle)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星期二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(úterý)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礼拜天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星期天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(neděle)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礼拜三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星期三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(středa)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礼拜四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星期四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(čtvrtek)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周末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hōumò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(víkend)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礼拜五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星期五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(pátek)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礼拜六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星期六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(sobota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0C30119-AEA6-4D83-BD4B-BE025F00978F}"/>
              </a:ext>
            </a:extLst>
          </p:cNvPr>
          <p:cNvSpPr txBox="1"/>
          <p:nvPr/>
        </p:nvSpPr>
        <p:spPr>
          <a:xfrm>
            <a:off x="542925" y="333375"/>
            <a:ext cx="110871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/>
              <a:t>结婚 </a:t>
            </a:r>
            <a:r>
              <a:rPr lang="cs-CZ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vdát se, oženit se</a:t>
            </a: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/>
              <a:t>他们两个结婚了。</a:t>
            </a:r>
            <a:endParaRPr lang="en-US" altLang="zh-CN" sz="2400" dirty="0"/>
          </a:p>
          <a:p>
            <a:r>
              <a:rPr lang="zh-CN" altLang="en-US" sz="2400" dirty="0"/>
              <a:t>去年我姐姐和</a:t>
            </a:r>
            <a:r>
              <a:rPr lang="en-US" altLang="zh-CN" sz="2400" dirty="0"/>
              <a:t>/</a:t>
            </a:r>
            <a:r>
              <a:rPr lang="zh-CN" altLang="en-US" sz="2400" dirty="0"/>
              <a:t>跟她男朋友结婚了。</a:t>
            </a:r>
            <a:r>
              <a:rPr lang="en-US" altLang="zh-CN" sz="2400" dirty="0"/>
              <a:t>			</a:t>
            </a:r>
            <a:r>
              <a:rPr lang="zh-CN" altLang="en-US" sz="2400" dirty="0"/>
              <a:t>跟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gēn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嫁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(vdát se)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娶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(oženit se)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明天我姐姐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嫁给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她男朋友。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昨天王先生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娶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了周小姐。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660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FD74718-DBA0-4AB9-8501-5BFBF49FB266}"/>
              </a:ext>
            </a:extLst>
          </p:cNvPr>
          <p:cNvSpPr txBox="1"/>
          <p:nvPr/>
        </p:nvSpPr>
        <p:spPr>
          <a:xfrm>
            <a:off x="538162" y="466725"/>
            <a:ext cx="111156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还 </a:t>
            </a:r>
            <a:r>
              <a:rPr lang="cs-CZ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ještě, dosud, docela</a:t>
            </a: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slovesem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podobně jako příslovce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也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我姐姐还没结婚。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他们还没有孩子。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王老师还不在。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你怎么样？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还可以。。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57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9690F48-01AB-4B1E-9277-26D306B1700A}"/>
              </a:ext>
            </a:extLst>
          </p:cNvPr>
          <p:cNvSpPr txBox="1"/>
          <p:nvPr/>
        </p:nvSpPr>
        <p:spPr>
          <a:xfrm>
            <a:off x="695325" y="438150"/>
            <a:ext cx="1099185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PREPOZIČNÍ SLOVESO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endParaRPr lang="cs-CZ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význam „být, nacházet se“, ale také „v“ ve funkci prepozičního slovesa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prepoziční sloveso je defacto předložka 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他在学校里学中文。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他在大学教日语。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教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(učit, vyučovat)</a:t>
            </a:r>
            <a:endParaRPr lang="en-US" altLang="zh-C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他在中国交很多朋友。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交朋友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iāo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péngyǒu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(najít si přátele)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我父母在布拉格结婚了。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她今天不来，她在家里看书。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7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0814768-FE72-40AA-9BFD-DFD66012A6B9}"/>
              </a:ext>
            </a:extLst>
          </p:cNvPr>
          <p:cNvSpPr txBox="1"/>
          <p:nvPr/>
        </p:nvSpPr>
        <p:spPr>
          <a:xfrm>
            <a:off x="571500" y="447675"/>
            <a:ext cx="107251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PREPOZIČNÍ SLOVESO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</a:t>
            </a:r>
            <a:endParaRPr lang="cs-CZ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prepozičního slovesa je „do“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slovesa je „dojít, dorazit“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我到北京去。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我去北京。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请到这儿来。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请来这里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这儿。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52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CC21677-7E75-492D-AB04-A4CCCB3733F0}"/>
              </a:ext>
            </a:extLst>
          </p:cNvPr>
          <p:cNvSpPr txBox="1"/>
          <p:nvPr/>
        </p:nvSpPr>
        <p:spPr>
          <a:xfrm>
            <a:off x="552450" y="295275"/>
            <a:ext cx="110871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ZÁLOŽKY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předložkové vazby = podstatná jména se záložkami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jednoslabičné i dvouslabičné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nejznámější jednoslabičné jsou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里、上、下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vždy těsně spojeny s podstatným jménem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často ve vazbě se slovesy existence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有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里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lǐ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(v, uvnitř),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(na, nahoře),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xià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(pod, dole)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那本书在桌子上。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桌子上有书。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那支笔在桌子下。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桌子下有笔。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C74898E-836A-4330-AA37-76E958B06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216" y="4009335"/>
            <a:ext cx="6940907" cy="212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36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383</Words>
  <Application>Microsoft Office PowerPoint</Application>
  <PresentationFormat>Širokoúhlá obrazovka</PresentationFormat>
  <Paragraphs>165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Zuzka</dc:creator>
  <cp:lastModifiedBy>Zuzka</cp:lastModifiedBy>
  <cp:revision>24</cp:revision>
  <dcterms:created xsi:type="dcterms:W3CDTF">2019-03-06T12:44:14Z</dcterms:created>
  <dcterms:modified xsi:type="dcterms:W3CDTF">2019-03-06T14:24:20Z</dcterms:modified>
</cp:coreProperties>
</file>