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68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0B30B1-F159-4AD3-BE30-C8F04DAB8C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722720-AA6B-4F71-8B7D-078A0CA27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FA03F80-3A01-42FC-A0D5-DDEF4D9D6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7D60606-675B-4D2E-AD2D-18B6A8A9F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D25FE41-37A4-49C0-849C-99B70D094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185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6F0CF0-55BF-49F5-8FF7-3BDBBE85D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BF4425-7DF0-416F-B9D9-EF6DC1C405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F8A840F-3CA0-448C-A8A4-C46EF43FE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42FDE75-2CAC-4B11-AF65-901FFFF0B6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0CFD67F-A612-46DF-A796-3D33C7CCF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855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4157B87-D522-4B68-B2B7-5EF88A91B3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411FBCC-E822-4274-8F9E-5A5B68F993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4B0D1F-31D0-4C90-9539-44FE9844F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2A634F-E1E2-4A60-A6C4-542879167E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4C81B51-23F4-4132-B57F-D62F59779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361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A2BF60-4D81-480E-867D-19B5E472B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7CAB44E-739E-4315-B8BF-4772DDCD0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A094FE2-E425-4162-ACE1-208E99BF73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6D15263-F370-4169-BFB6-5086E9770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F900D29-FE19-41EB-81FB-6A2513E14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8510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F00FE-A55E-4A46-BD82-8DF402E7E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B03B81C-57EC-49F7-90E7-14DA7B591B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8F7703-FB4C-4ECC-A1FB-4D9326CC1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119E08-AECA-429E-BA3C-20A376A62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C88301-7693-46A9-937F-AF756463F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237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55252B-1668-4202-B7CE-D7663F4C6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B6339D-99AB-4A61-9319-8FC7B3A3B4B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BB2C34B-9395-403F-851D-5B7584C401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E6F67D-B0D5-44EF-A5C6-EE5F4D3E1F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4F0AD84-D014-40A1-B06F-6E8B187E4C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C76CD6E-E628-4067-B597-81513ECFF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054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B88CCB-61D5-4B5E-A03A-771E97563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F74263A-72FC-4A34-996D-679CAD9A4F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ED30479C-F143-477B-9E4D-D3301EE462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D073A333-3EF0-49FC-879A-EA3F5DA585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F2F829BA-2EF8-405F-AE51-6B13EDA7BC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A29B2DE5-0BCA-4EDB-A39A-DA352E17D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D1602186-A72A-4CFD-95D1-0F9B66F61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B738A5B2-EA53-4E8D-9877-F0CAE3CC0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173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6BC519-2635-4B98-A68F-B0247C9D7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6C1F4E1-B139-47F0-93EA-16D7B83A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A65925E-2CF4-4501-AC4F-DC6535768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84510F8-BDD8-4621-BC0A-6BAD2F830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011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B13045A-A358-4A91-B968-B63F407E4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71E9CA5A-15C5-49C0-B9A6-B7FCF4F3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246ACCD-C7D9-4111-82EA-993022348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915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365977-2CE2-41C8-9C07-40216EF44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C0F033-DBD8-4E29-89C9-5BBED854F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C31562C5-FE55-4744-8E2E-279BAA8A99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8A778D-1788-4A1A-9445-18EC86CC5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252C170-5D9D-4FEF-80CF-66549651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6BE570-5E88-4B76-AE07-0CD0CD002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3833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90919B-0A68-4A75-8AB2-C4C197BD4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504B34B-1FDC-4615-B44C-120545FF29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38CFB149-0E4C-424E-ABCB-D63AB7451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B716352-E710-4206-B7AD-7696986976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22900A9-BCA7-4AE3-B615-6B5410CC7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80DBAA3-A9F0-44C8-96AB-F308FDE567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567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1404421-8F96-42A4-85F9-BB2AFA4A2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8050D22-6A3D-42D9-9334-B2B3BD1080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32A526-F8C0-40F0-8226-60EA6F1ABA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3412A-F834-41A8-BB9D-3EAFF6E9DA07}" type="datetimeFigureOut">
              <a:rPr lang="cs-CZ" smtClean="0"/>
              <a:t>27.03.2019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8062E12-CA35-4820-B324-A04093E0E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41BFBDF-0066-4AF7-9B91-3EAF3FDC36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BDE66-CF9F-420C-B0CD-C528AE44DA4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3044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76AE710-A2C0-4CCC-8CDF-023F0F02F527}"/>
              </a:ext>
            </a:extLst>
          </p:cNvPr>
          <p:cNvSpPr txBox="1"/>
          <p:nvPr/>
        </p:nvSpPr>
        <p:spPr>
          <a:xfrm>
            <a:off x="2942734" y="945072"/>
            <a:ext cx="63065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ČÍNŠTINA KSCX02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6BADDB6D-C4C1-4767-A6B4-3E093829DC05}"/>
              </a:ext>
            </a:extLst>
          </p:cNvPr>
          <p:cNvSpPr txBox="1"/>
          <p:nvPr/>
        </p:nvSpPr>
        <p:spPr>
          <a:xfrm>
            <a:off x="2377125" y="3039314"/>
            <a:ext cx="74377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LEKCE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4CC965E4-CCA8-4B40-9F6F-9C06FE58365E}"/>
              </a:ext>
            </a:extLst>
          </p:cNvPr>
          <p:cNvSpPr txBox="1"/>
          <p:nvPr/>
        </p:nvSpPr>
        <p:spPr>
          <a:xfrm>
            <a:off x="9814874" y="6108130"/>
            <a:ext cx="2111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cs-CZ">
                <a:latin typeface="Times New Roman" panose="02020603050405020304" pitchFamily="18" charset="0"/>
                <a:cs typeface="Times New Roman" panose="02020603050405020304" pitchFamily="18" charset="0"/>
              </a:rPr>
              <a:t>března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</a:p>
        </p:txBody>
      </p:sp>
    </p:spTree>
    <p:extLst>
      <p:ext uri="{BB962C8B-B14F-4D97-AF65-F5344CB8AC3E}">
        <p14:creationId xmlns:p14="http://schemas.microsoft.com/office/powerpoint/2010/main" val="17521479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4E57DC85-3A21-4D8C-B1F3-8530B18165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8724" y="1706775"/>
            <a:ext cx="8814552" cy="4958185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AE0272E4-0280-4F60-86E7-1108E271D18A}"/>
              </a:ext>
            </a:extLst>
          </p:cNvPr>
          <p:cNvSpPr txBox="1"/>
          <p:nvPr/>
        </p:nvSpPr>
        <p:spPr>
          <a:xfrm>
            <a:off x="426720" y="193040"/>
            <a:ext cx="54051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/>
              <a:t>请问，医院怎么走？</a:t>
            </a:r>
            <a:endParaRPr lang="en-US" altLang="zh-CN" sz="2000" dirty="0"/>
          </a:p>
          <a:p>
            <a:r>
              <a:rPr lang="zh-CN" altLang="en-US" sz="2000" dirty="0"/>
              <a:t>请问，图书馆怎么走？</a:t>
            </a:r>
            <a:endParaRPr lang="en-US" altLang="zh-CN" sz="2000" dirty="0"/>
          </a:p>
          <a:p>
            <a:r>
              <a:rPr lang="zh-CN" altLang="en-US" sz="2000" dirty="0"/>
              <a:t>请问，学校怎么走？</a:t>
            </a:r>
            <a:endParaRPr lang="en-US" altLang="zh-CN" sz="2000" dirty="0"/>
          </a:p>
          <a:p>
            <a:r>
              <a:rPr lang="zh-CN" altLang="en-US" sz="2000" dirty="0"/>
              <a:t>请问，银行怎么走？</a:t>
            </a:r>
            <a:endParaRPr lang="en-US" altLang="zh-CN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C34CF76-95DE-413D-A194-6FA58CC2A68E}"/>
              </a:ext>
            </a:extLst>
          </p:cNvPr>
          <p:cNvSpPr txBox="1"/>
          <p:nvPr/>
        </p:nvSpPr>
        <p:spPr>
          <a:xfrm>
            <a:off x="5831840" y="274320"/>
            <a:ext cx="5933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医院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īyuàn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(nemocnice)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图书馆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túshūguǎn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(knihovna)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11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7C6C712-4843-45CB-90B2-D4FD84F5054A}"/>
              </a:ext>
            </a:extLst>
          </p:cNvPr>
          <p:cNvSpPr txBox="1"/>
          <p:nvPr/>
        </p:nvSpPr>
        <p:spPr>
          <a:xfrm>
            <a:off x="704851" y="361950"/>
            <a:ext cx="104013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PREPOZIČNÍ SLOVESA</a:t>
            </a:r>
          </a:p>
          <a:p>
            <a:pPr algn="ctr"/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„z“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往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„směrem k“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你从哪儿来？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他们往学校那里去。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některá prepoziční slovesa a záložky se používají i s určením času</a:t>
            </a: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„od“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„do“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从明天到星期六我都在布拉格。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1532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D615CB04-2DF8-4703-A089-5FEF18F5DF1E}"/>
              </a:ext>
            </a:extLst>
          </p:cNvPr>
          <p:cNvSpPr txBox="1"/>
          <p:nvPr/>
        </p:nvSpPr>
        <p:spPr>
          <a:xfrm>
            <a:off x="438150" y="276225"/>
            <a:ext cx="111823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ROZKAZOVACÍ ZPŮSOB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čínština nemá zvláštní tvar pro rozkazovací způsob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rozkazovací způsob může být vyjádřen pouhým slovesem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záporu se používají záporky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nebo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别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ié</a:t>
            </a: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别笑！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ié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xiào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(nesměj se)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去！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ù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(jdi)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别丢了！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ié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diū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(neztrať to)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不要客气！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yào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kèqì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(nedělej okolky)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出去！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hūqù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(jdi ven/jdi pryč)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吧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dáváme na konec věty, pro „zjemnění“ rozkazu (např.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去吧！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04099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7370EB3-4CDB-4BD4-BBC7-A5560E5881FC}"/>
              </a:ext>
            </a:extLst>
          </p:cNvPr>
          <p:cNvSpPr txBox="1"/>
          <p:nvPr/>
        </p:nvSpPr>
        <p:spPr>
          <a:xfrm>
            <a:off x="838200" y="181957"/>
            <a:ext cx="1022985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SMĚROVÉ MODIFIKÁTORY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jedním ze způsobů, jak blíže určit sloveso v čínštině je připojení nejčastěji jednoslabičných modifikátorů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modifikátor dodává slovesu určité významové zabarvení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nejčastějšími modifikátory jsou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původně se jedná o slovesa, ale připojíme-li je k jiným slovesům, stávají se z nich modifikátory, které udávají orientaci základního slovesa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(k mluvčímu) 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 mluvčího)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回来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(vrátit se – směrem k mluvčímu)</a:t>
            </a: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(vrátit se – směrem od mluvčího)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拿来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(přinést)</a:t>
            </a: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(odnést)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你要回去吗？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老师请学生拿来一张纸。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你一共拿来几本书？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60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FE6B6EDB-F726-4A44-B97D-F7D63BBBA5B9}"/>
              </a:ext>
            </a:extLst>
          </p:cNvPr>
          <p:cNvSpPr txBox="1"/>
          <p:nvPr/>
        </p:nvSpPr>
        <p:spPr>
          <a:xfrm>
            <a:off x="895350" y="485775"/>
            <a:ext cx="1041082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modifikátory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mohou být (na rozdíl od ostatních modifikátorů) odděleny od základního slovesa předmětem, např.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拿一本书来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(„přinést jednu knihu“), neb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回家去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(„vrátit se domů“)</a:t>
            </a:r>
          </a:p>
          <a:p>
            <a:pPr marL="342900" indent="-342900">
              <a:buFontTx/>
              <a:buChar char="-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请你明天拿那本书来。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你到哪儿去？回家去。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4801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B2B50156-80C3-44A9-A065-AD2AA4238514}"/>
              </a:ext>
            </a:extLst>
          </p:cNvPr>
          <p:cNvSpPr/>
          <p:nvPr/>
        </p:nvSpPr>
        <p:spPr>
          <a:xfrm>
            <a:off x="390525" y="304801"/>
            <a:ext cx="11430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zh-C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DIKTÁT</a:t>
            </a:r>
          </a:p>
          <a:p>
            <a:endParaRPr lang="cs-CZ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héntòng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hóngdēng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diàn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jiāojiē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huáměi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zǎoshàng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miànbù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yánsè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				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shéntài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		</a:t>
            </a:r>
            <a:r>
              <a:rPr 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huānyuè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9230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1F7574B7-DF90-40D0-A4D9-4096E5930A23}"/>
              </a:ext>
            </a:extLst>
          </p:cNvPr>
          <p:cNvSpPr txBox="1"/>
          <p:nvPr/>
        </p:nvSpPr>
        <p:spPr>
          <a:xfrm>
            <a:off x="400050" y="0"/>
            <a:ext cx="1114425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TEST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dohromady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nahoře, horní strana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dole, dolní strana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vrátit se domů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brát, vzít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vyzvednout, vybrat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z, od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police na knihy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vrátit se, jít zpět (1 znak)</a:t>
            </a:r>
          </a:p>
          <a:p>
            <a:pPr marL="457200" indent="-457200">
              <a:buAutoNum type="arabicPeriod"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sundat (shora dolů)</a:t>
            </a:r>
          </a:p>
          <a:p>
            <a:pPr marL="457200" indent="-457200">
              <a:buAutoNum type="arabicPeriod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80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B51319F4-8389-4BB3-813B-0619CFE4D2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242" y="1198880"/>
            <a:ext cx="10891515" cy="3444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44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7CB8B24B-07C6-4DC1-B13C-6C711838FE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3120" y="2111"/>
            <a:ext cx="7988217" cy="685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85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41DE1097-B312-40F6-A1C4-5AA111A9C1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298" y="0"/>
            <a:ext cx="986940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1213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60A5491B-1F14-49EC-9C37-A865388151DF}"/>
              </a:ext>
            </a:extLst>
          </p:cNvPr>
          <p:cNvSpPr txBox="1"/>
          <p:nvPr/>
        </p:nvSpPr>
        <p:spPr>
          <a:xfrm>
            <a:off x="781050" y="371475"/>
            <a:ext cx="1095375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PŘIBLIŽNÝ POČET</a:t>
            </a:r>
          </a:p>
          <a:p>
            <a:pPr algn="ctr"/>
            <a:endParaRPr lang="cs-C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dva způsoby</a:t>
            </a: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dvě číslovky (od 1 do 9) po sobě jdoucí</a:t>
            </a:r>
          </a:p>
          <a:p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např.: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四五个人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五六十个人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 číslovku připojíme slovo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„přes, více než“ nebo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„asi, přibližně“ (hovorovější)</a:t>
            </a: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číslovek složených, vyjádřených celými řády</a:t>
            </a: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měrová jednotka nebo numerativ následuje až za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多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nebo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来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např.: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二十多个学生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五十来个学生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三百多个老师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6952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E10851A9-C481-4C4A-BE83-B22F94A3C6A8}"/>
              </a:ext>
            </a:extLst>
          </p:cNvPr>
          <p:cNvSpPr txBox="1"/>
          <p:nvPr/>
        </p:nvSpPr>
        <p:spPr>
          <a:xfrm>
            <a:off x="442912" y="180975"/>
            <a:ext cx="11306175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ZÁLOŽKY</a:t>
            </a:r>
          </a:p>
          <a:p>
            <a:endParaRPr 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 jednoslabičným záložkám (např.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上、下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se připojují další slabiky –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边、面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anebo hovorové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头（儿）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vznikají záložky dvojslabičné</a:t>
            </a: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旁边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„vedle“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、下面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„dole“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、上头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„nahoře“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下面、上面、后面、左边、右边、。。。</a:t>
            </a: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我家在学校后面。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银行在邮局旁边。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jako záložky nespecifikovaného významu vystupují i výrazy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这儿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这里，那儿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那里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tyto výrazy často následují osobní zájmena a osobní jména: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他那儿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„(tam) u něho“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我们这儿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„(tady) u nás“</a:t>
            </a: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学校那儿也有一家银行。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我这儿有两本老师的书。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6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924C9F5D-A4EC-4669-82E8-A1331D1CC251}"/>
              </a:ext>
            </a:extLst>
          </p:cNvPr>
          <p:cNvSpPr txBox="1"/>
          <p:nvPr/>
        </p:nvSpPr>
        <p:spPr>
          <a:xfrm>
            <a:off x="361950" y="85725"/>
            <a:ext cx="110109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SMĚRY</a:t>
            </a:r>
          </a:p>
          <a:p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。。。怎么走？ </a:t>
            </a:r>
            <a:r>
              <a:rPr lang="en-US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ěnme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zǒu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(kudy se jde k ….)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往前走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altLang="zh-CN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ǎng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qián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zǒu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(jít rovně)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向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xiàng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(směrem k)			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到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dào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(dorazit, dojít)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（向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往）左拐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zuǒ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guǎi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(odbočit vlevo)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（向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往）右拐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yòu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guǎi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(odbočit vpravo)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路口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lùkǒu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(křižovatka)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远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zh-CN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yuǎn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(daleko)</a:t>
            </a:r>
            <a:endParaRPr lang="en-US" altLang="zh-C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近</a:t>
            </a:r>
            <a:r>
              <a:rPr lang="cs-CZ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jìn</a:t>
            </a:r>
            <a:r>
              <a:rPr lang="cs-CZ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(blízko)</a:t>
            </a:r>
          </a:p>
        </p:txBody>
      </p:sp>
    </p:spTree>
    <p:extLst>
      <p:ext uri="{BB962C8B-B14F-4D97-AF65-F5344CB8AC3E}">
        <p14:creationId xmlns:p14="http://schemas.microsoft.com/office/powerpoint/2010/main" val="288691879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601</Words>
  <Application>Microsoft Office PowerPoint</Application>
  <PresentationFormat>Širokoúhlá obrazovka</PresentationFormat>
  <Paragraphs>138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Zuzka</dc:creator>
  <cp:lastModifiedBy>Zuzka</cp:lastModifiedBy>
  <cp:revision>14</cp:revision>
  <dcterms:created xsi:type="dcterms:W3CDTF">2019-03-20T15:06:56Z</dcterms:created>
  <dcterms:modified xsi:type="dcterms:W3CDTF">2019-03-26T23:35:18Z</dcterms:modified>
</cp:coreProperties>
</file>