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EDC29-3060-41DC-B1ED-8960EAE18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6B425E-1ACF-4BD8-AEBA-FD6922258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345B7-94D1-44C8-91F3-C5DDCD5B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6F263F-8AE1-437C-9283-9B1BAE39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7755AB-B074-42F2-AF07-57BF6BFB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3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61FE8-278D-4066-AB56-858E76C4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DB65B4-756B-4A73-9BE4-651E37515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F47284-C989-4F15-B21B-C157C5B7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43F966-FD20-45CA-9CC3-970B4D2B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281826-8CE4-4A74-9EF3-C3FD38AA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56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965C88-501D-489E-AF35-6B4644791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215E6D-D635-4BFC-9923-1929ADDDD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7BC75F-B26F-4B1E-8E51-1B260195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836A0-175F-41CC-BF7B-461969A1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3A9A95-00F5-49FB-B211-0B8C65D8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25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A8DE7-DF5B-4F19-BF83-80847470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18F98-9396-4BA7-BF74-55494B86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016674-0E32-4E86-AB1F-AA5D04F4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6D1963-5593-4F5D-A9E4-86180ED2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0C170-6610-43C6-ADDA-F3E362F6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5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F2A6-25F0-4DC7-87EF-80E27D20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9CCD23-21C9-4D44-90D7-01FFFE39F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CD8AE-350B-45BE-8A36-F4560B3C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081290-5DC2-4E75-B1A7-482E4992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3C7BEF-E797-4B7B-AB89-10F62881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3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4F4A4-6BAD-4D51-8096-D3DF29B2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13D7F-B2B4-4EBF-B940-96CDE018C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72902A-235A-428E-9414-53C68C46F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948C93-A41D-4651-832D-E2B26081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0A3D40-6769-495D-997F-53D24326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337D42-F825-4B04-86A6-B55A6471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5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04A05-6D0D-417F-A816-3E140AF3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0E04E9-9DF3-469B-9585-400BD8A54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E6DE0E-55C9-44CF-AB82-65A41EB73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1C3300-EF6D-4CA4-8CC3-53410ADCB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E52654-400B-4BE2-9417-DE370422A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B13806-231C-461F-882A-86FEDDBE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243C4-5590-4787-8522-F2CB9CEA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D95D5D-47F7-4E9E-9216-F3927C9A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74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02746-0E04-4AB6-A222-D28CF841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32C977-4DEB-4A8C-8734-92E51FAB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959812-5786-4FDB-9FA0-1B21DAA9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66AF7E-4777-4D43-9F43-8E0E74AF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9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0CBCC8-6063-4A16-A9A3-51A0DF14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DA8523-FEFD-42BE-B2D8-1E6F2672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AB51A1-9063-4280-94E4-0272A15B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96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BD1D0-838D-47E9-8E4E-74D04DD1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5E6F-5E85-48CD-9AE2-89B00305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87D372-8E89-4335-800F-E36F0B8D3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6D0652-705E-4D47-B405-B9217DDA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BFFD69-1C96-443B-83B5-8F5C236E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61F435-A8D6-4919-B282-40A0CB78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EB9AF-E813-4702-9A22-5926CB14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AB6FD5-FF09-4153-BC09-18BB12C45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AA1BDD-1B9D-400F-805C-F4C78F6A8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6A0B6C-A5FA-4DB6-AA26-905A7F4F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71924B-4A8F-4ACF-A6EB-CDA89A3A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BE91C2-4F8B-45D8-954F-FE006C45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6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974AAD-0493-4455-810E-A4CD62A7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54F561-9626-4B22-8A32-2B5775D62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EFAE1F-6D20-45C5-8B97-CE7037C19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63BF-5B0C-4B30-8ADA-9B4C8C0E83F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568115-54B3-4009-9FE9-0F6DEFBA6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FF855-6979-4A76-AD94-E189EC336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6040-C166-4F95-A8EF-56BF5FA08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13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1C75F69-CE6C-4F1D-85AC-FE1ED0420F38}"/>
              </a:ext>
            </a:extLst>
          </p:cNvPr>
          <p:cNvSpPr txBox="1"/>
          <p:nvPr/>
        </p:nvSpPr>
        <p:spPr>
          <a:xfrm>
            <a:off x="2942734" y="945072"/>
            <a:ext cx="6306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ČÍNŠTINA KSCX02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7DB47F7-82C9-43FC-A001-8AD7A2F6B281}"/>
              </a:ext>
            </a:extLst>
          </p:cNvPr>
          <p:cNvSpPr txBox="1"/>
          <p:nvPr/>
        </p:nvSpPr>
        <p:spPr>
          <a:xfrm>
            <a:off x="2377125" y="3039314"/>
            <a:ext cx="743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 + 7. LEKCE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CAABF1-8E98-4DB6-9C7E-AA7417598B2A}"/>
              </a:ext>
            </a:extLst>
          </p:cNvPr>
          <p:cNvSpPr txBox="1"/>
          <p:nvPr/>
        </p:nvSpPr>
        <p:spPr>
          <a:xfrm>
            <a:off x="9814874" y="6108130"/>
            <a:ext cx="211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ledna 2019</a:t>
            </a:r>
          </a:p>
        </p:txBody>
      </p:sp>
    </p:spTree>
    <p:extLst>
      <p:ext uri="{BB962C8B-B14F-4D97-AF65-F5344CB8AC3E}">
        <p14:creationId xmlns:p14="http://schemas.microsoft.com/office/powerpoint/2010/main" val="4174747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4D0DB53-E2F5-4CA1-9501-4120FFCF5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2" y="1198880"/>
            <a:ext cx="10891515" cy="34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0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6B93826-2CFA-4632-ADF2-CE17E12D6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2111"/>
            <a:ext cx="7988217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C72D950-5283-4118-9E33-51CC7DF8C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98" y="0"/>
            <a:ext cx="9869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5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048EA77-7B24-4854-A414-24D6B940B766}"/>
              </a:ext>
            </a:extLst>
          </p:cNvPr>
          <p:cNvSpPr txBox="1"/>
          <p:nvPr/>
        </p:nvSpPr>
        <p:spPr>
          <a:xfrm>
            <a:off x="781050" y="371475"/>
            <a:ext cx="109537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PŘIBLIŽNÝ POČET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způsoby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číslovky (od 1 do 9) po sobě jdoucí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四五个人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五六十个人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číslovku připojíme slovo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„přes, více než“ 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„asi, přibližně“ (hovorovější)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číslovek složených, vyjádřených celými řády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měrová jednotka nebo numerativ následuje až za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二十多个学生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五十来个学生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三百多个老师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132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B854832-5976-452A-B325-369C0C0DAF08}"/>
              </a:ext>
            </a:extLst>
          </p:cNvPr>
          <p:cNvSpPr txBox="1"/>
          <p:nvPr/>
        </p:nvSpPr>
        <p:spPr>
          <a:xfrm>
            <a:off x="752475" y="457200"/>
            <a:ext cx="10848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PŘÍŠTÍ HODINU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zbytek slovíček 7 lekce</a:t>
            </a:r>
          </a:p>
          <a:p>
            <a:pPr marL="342900" indent="-342900">
              <a:buFontTx/>
              <a:buChar char="-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preview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gramatiky 7 lekce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DÚ: str. 95 cvičení IV. (pouze znaky!; odevzdat příští hodinu)</a:t>
            </a:r>
          </a:p>
        </p:txBody>
      </p:sp>
    </p:spTree>
    <p:extLst>
      <p:ext uri="{BB962C8B-B14F-4D97-AF65-F5344CB8AC3E}">
        <p14:creationId xmlns:p14="http://schemas.microsoft.com/office/powerpoint/2010/main" val="137784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042BBFF-FCA1-44F3-8DCF-5AA9E923BB8E}"/>
              </a:ext>
            </a:extLst>
          </p:cNvPr>
          <p:cNvSpPr txBox="1"/>
          <p:nvPr/>
        </p:nvSpPr>
        <p:spPr>
          <a:xfrm>
            <a:off x="857250" y="523875"/>
            <a:ext cx="10553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DIKTÁT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  <a:p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qióngkùn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gāngqín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yǎnzòu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zìyǎn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duīqì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shízhuāng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àohuǐ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kānhù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yīshang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dàzuò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0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7886B1B-4D8B-4F20-AF18-5BCC6F8F940F}"/>
              </a:ext>
            </a:extLst>
          </p:cNvPr>
          <p:cNvSpPr txBox="1"/>
          <p:nvPr/>
        </p:nvSpPr>
        <p:spPr>
          <a:xfrm>
            <a:off x="557212" y="58846"/>
            <a:ext cx="110775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SLOVÍČKA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bydlet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pokoj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vedle, stranou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chodit, jít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vpředu, před (1 znak)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být vzdálený od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vzadu, zadní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řeč, mluva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směrem k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rozumět, chápat, být jasný</a:t>
            </a:r>
          </a:p>
        </p:txBody>
      </p:sp>
    </p:spTree>
    <p:extLst>
      <p:ext uri="{BB962C8B-B14F-4D97-AF65-F5344CB8AC3E}">
        <p14:creationId xmlns:p14="http://schemas.microsoft.com/office/powerpoint/2010/main" val="125381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90E3218-05F6-43E7-8A55-2A9FF7A23FFE}"/>
              </a:ext>
            </a:extLst>
          </p:cNvPr>
          <p:cNvSpPr txBox="1"/>
          <p:nvPr/>
        </p:nvSpPr>
        <p:spPr>
          <a:xfrm>
            <a:off x="566737" y="323850"/>
            <a:ext cx="11058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GRAMATICKÁ PŘÍPONA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uvádí adverbiální komplement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následuje za slovesem a před příslovcem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她跳舞跳得很好。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跳舞</a:t>
            </a:r>
            <a:r>
              <a:rPr lang="zh-CN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iàowǔ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(tančit)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她舞跳得很好。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他做饭做得很好吃。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做饭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zuò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fàn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(vařit)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他饭做得很好吃。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好吃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hǎochī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(chutný)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他们说中文说得很好。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他们中文说得很好。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	+	Př(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+	Př		+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	příslovce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	+	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)Př		+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	příslovce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6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47883A5-E3D7-4E59-9799-6C37FAA61787}"/>
              </a:ext>
            </a:extLst>
          </p:cNvPr>
          <p:cNvSpPr txBox="1"/>
          <p:nvPr/>
        </p:nvSpPr>
        <p:spPr>
          <a:xfrm>
            <a:off x="700087" y="314325"/>
            <a:ext cx="1079182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ZDŮRAZŇOVACÍ KONSTRUKCE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zdůraznění určitého detailu ve větě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sloveso +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hovorové řeči dochází k vypuštění spony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zůstává jen přípona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slovesa</a:t>
            </a:r>
          </a:p>
          <a:p>
            <a:pPr marL="342900" indent="-342900">
              <a:buFontTx/>
              <a:buChar char="-"/>
            </a:pP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你妈妈是做什么的？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我妈妈是大学的老师。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se objevuje ve větách, které obsahují určení času nebo místa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这位老师你是在哪儿认识的？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是在学校认识的。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在学校认识的。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你是几月去中国的？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9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81613CD-09E8-4A94-99AB-3234230EB978}"/>
              </a:ext>
            </a:extLst>
          </p:cNvPr>
          <p:cNvSpPr txBox="1"/>
          <p:nvPr/>
        </p:nvSpPr>
        <p:spPr>
          <a:xfrm>
            <a:off x="781050" y="243512"/>
            <a:ext cx="1080135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在</a:t>
            </a:r>
            <a:r>
              <a:rPr lang="en-US" altLang="zh-CN" sz="2400" dirty="0"/>
              <a:t>	</a:t>
            </a:r>
            <a:r>
              <a:rPr lang="zh-CN" altLang="en-US" sz="2400" dirty="0"/>
              <a:t>北京</a:t>
            </a:r>
            <a:r>
              <a:rPr lang="en-US" altLang="zh-CN" sz="2400" dirty="0"/>
              <a:t>	</a:t>
            </a:r>
            <a:r>
              <a:rPr lang="zh-CN" altLang="en-US" sz="2400" dirty="0"/>
              <a:t>不在</a:t>
            </a:r>
            <a:r>
              <a:rPr lang="en-US" altLang="zh-CN" sz="2400" dirty="0"/>
              <a:t>	</a:t>
            </a:r>
            <a:r>
              <a:rPr lang="zh-CN" altLang="en-US" sz="2400" dirty="0"/>
              <a:t>工作</a:t>
            </a:r>
            <a:r>
              <a:rPr lang="en-US" altLang="zh-CN" sz="2400" dirty="0"/>
              <a:t>	</a:t>
            </a:r>
            <a:r>
              <a:rPr lang="zh-CN" altLang="en-US" sz="2400" dirty="0"/>
              <a:t>还</a:t>
            </a:r>
            <a:r>
              <a:rPr lang="en-US" altLang="zh-CN" sz="2400" dirty="0"/>
              <a:t>	</a:t>
            </a:r>
            <a:r>
              <a:rPr lang="zh-CN" altLang="en-US" sz="2400" dirty="0"/>
              <a:t>有</a:t>
            </a:r>
            <a:r>
              <a:rPr lang="en-US" altLang="zh-CN" sz="2400" dirty="0"/>
              <a:t>	</a:t>
            </a:r>
            <a:r>
              <a:rPr lang="zh-CN" altLang="en-US" sz="2400" dirty="0"/>
              <a:t>女儿</a:t>
            </a:r>
            <a:r>
              <a:rPr lang="en-US" altLang="zh-CN" sz="2400" dirty="0"/>
              <a:t>	</a:t>
            </a:r>
            <a:r>
              <a:rPr lang="zh-CN" altLang="en-US" sz="2400" dirty="0"/>
              <a:t>结婚</a:t>
            </a:r>
            <a:endParaRPr lang="en-US" altLang="zh-CN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zh-CN" altLang="en-US" sz="2400" dirty="0"/>
              <a:t>你是去哪里的？</a:t>
            </a:r>
            <a:endParaRPr lang="en-US" altLang="zh-CN" sz="2400" dirty="0"/>
          </a:p>
          <a:p>
            <a:r>
              <a:rPr lang="zh-CN" altLang="en-US" sz="2400" dirty="0"/>
              <a:t>我是去</a:t>
            </a:r>
            <a:r>
              <a:rPr lang="cs-CZ" altLang="zh-CN" sz="2400" dirty="0"/>
              <a:t> ….. </a:t>
            </a:r>
            <a:r>
              <a:rPr lang="zh-CN" altLang="en-US" sz="2400" dirty="0"/>
              <a:t>的。</a:t>
            </a:r>
            <a:endParaRPr lang="cs-CZ" altLang="zh-CN" sz="2400" dirty="0"/>
          </a:p>
          <a:p>
            <a:endParaRPr lang="cs-CZ" sz="2400" dirty="0"/>
          </a:p>
          <a:p>
            <a:r>
              <a:rPr lang="zh-CN" altLang="en-US" sz="2400" dirty="0"/>
              <a:t>你妈妈做什么</a:t>
            </a:r>
            <a:r>
              <a:rPr lang="cs-CZ" altLang="zh-CN" sz="2400" dirty="0"/>
              <a:t> ….. </a:t>
            </a:r>
            <a:r>
              <a:rPr lang="zh-CN" altLang="en-US" sz="2400" dirty="0"/>
              <a:t>？</a:t>
            </a:r>
            <a:endParaRPr lang="cs-CZ" altLang="zh-CN" sz="2400" dirty="0"/>
          </a:p>
          <a:p>
            <a:r>
              <a:rPr lang="zh-CN" altLang="en-US" sz="2400" dirty="0"/>
              <a:t>我妈妈是护士。</a:t>
            </a:r>
            <a:r>
              <a:rPr lang="en-US" altLang="zh-CN" sz="2400" dirty="0"/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护士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ùshi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(zdrav. sestřička)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王先生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捷克吗？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他在斯洛伐克。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周小姐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吗？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没有。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孩子吗？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对，我有两个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(správně)</a:t>
            </a:r>
          </a:p>
        </p:txBody>
      </p:sp>
    </p:spTree>
    <p:extLst>
      <p:ext uri="{BB962C8B-B14F-4D97-AF65-F5344CB8AC3E}">
        <p14:creationId xmlns:p14="http://schemas.microsoft.com/office/powerpoint/2010/main" val="96056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02BB7-03CB-4127-BD08-A512B5A85198}"/>
              </a:ext>
            </a:extLst>
          </p:cNvPr>
          <p:cNvSpPr txBox="1"/>
          <p:nvPr/>
        </p:nvSpPr>
        <p:spPr>
          <a:xfrm>
            <a:off x="1085850" y="657225"/>
            <a:ext cx="10287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王女士在写信，她女儿在看书。</a:t>
            </a:r>
            <a:endParaRPr lang="en-US" altLang="zh-CN" sz="2400" dirty="0"/>
          </a:p>
          <a:p>
            <a:r>
              <a:rPr lang="zh-CN" altLang="en-US" sz="2400" dirty="0"/>
              <a:t>张先生是一位很好的老师。</a:t>
            </a:r>
            <a:endParaRPr lang="en-US" altLang="zh-CN" sz="2400" dirty="0"/>
          </a:p>
          <a:p>
            <a:r>
              <a:rPr lang="zh-CN" altLang="en-US" sz="2400" dirty="0"/>
              <a:t>请你一个人来看我。</a:t>
            </a:r>
            <a:endParaRPr lang="en-US" altLang="zh-CN" sz="2400" dirty="0"/>
          </a:p>
          <a:p>
            <a:r>
              <a:rPr lang="zh-CN" altLang="en-US" sz="2400" dirty="0"/>
              <a:t>您看那些毛笔好不好？ 不太好。</a:t>
            </a:r>
            <a:endParaRPr lang="en-US" altLang="zh-CN" sz="2400" dirty="0"/>
          </a:p>
          <a:p>
            <a:r>
              <a:rPr lang="zh-CN" altLang="en-US" sz="2400" dirty="0"/>
              <a:t>这儿没有水，那儿有水。</a:t>
            </a:r>
            <a:endParaRPr lang="en-US" altLang="zh-CN" sz="2400" dirty="0"/>
          </a:p>
          <a:p>
            <a:r>
              <a:rPr lang="zh-CN" altLang="en-US" sz="2400" dirty="0"/>
              <a:t>今天我家里有事。</a:t>
            </a:r>
            <a:endParaRPr lang="en-US" altLang="zh-CN" sz="2400" dirty="0"/>
          </a:p>
          <a:p>
            <a:r>
              <a:rPr lang="zh-CN" altLang="en-US" sz="2400" dirty="0"/>
              <a:t>老师在不在家？不在。</a:t>
            </a:r>
            <a:endParaRPr lang="en-US" altLang="zh-CN" sz="2400" dirty="0"/>
          </a:p>
          <a:p>
            <a:r>
              <a:rPr lang="zh-CN" altLang="en-US" sz="2400" dirty="0"/>
              <a:t>王先生的毛笔在桌子上。</a:t>
            </a:r>
            <a:endParaRPr lang="en-US" altLang="zh-CN" sz="2400" dirty="0"/>
          </a:p>
          <a:p>
            <a:r>
              <a:rPr lang="zh-CN" altLang="en-US" sz="2400" dirty="0"/>
              <a:t>张先生不在家，他在学校里。</a:t>
            </a:r>
            <a:endParaRPr lang="en-US" altLang="zh-CN" sz="2400" dirty="0"/>
          </a:p>
          <a:p>
            <a:r>
              <a:rPr lang="zh-CN" altLang="en-US" sz="2400" dirty="0"/>
              <a:t>这儿的东西都很好。</a:t>
            </a:r>
            <a:endParaRPr lang="en-US" altLang="zh-CN" sz="2400" dirty="0"/>
          </a:p>
          <a:p>
            <a:r>
              <a:rPr lang="zh-CN" altLang="en-US" sz="2400" dirty="0"/>
              <a:t>你们学校里有多少学生？有二百四十九个。</a:t>
            </a:r>
            <a:endParaRPr lang="en-US" altLang="zh-CN" sz="2400" dirty="0"/>
          </a:p>
          <a:p>
            <a:r>
              <a:rPr lang="zh-CN" altLang="en-US" sz="2400" dirty="0"/>
              <a:t>你是这儿的人吗？不是。</a:t>
            </a:r>
            <a:endParaRPr lang="en-US" altLang="zh-CN" sz="2400" dirty="0"/>
          </a:p>
          <a:p>
            <a:r>
              <a:rPr lang="zh-CN" altLang="en-US" sz="2400" dirty="0"/>
              <a:t>请到这儿来。</a:t>
            </a:r>
            <a:endParaRPr lang="en-US" altLang="zh-CN" sz="2400" dirty="0"/>
          </a:p>
          <a:p>
            <a:r>
              <a:rPr lang="zh-CN" altLang="en-US" sz="2400" dirty="0"/>
              <a:t>我明天也到那儿去。</a:t>
            </a:r>
            <a:endParaRPr lang="en-US" altLang="zh-CN" sz="2400" dirty="0"/>
          </a:p>
          <a:p>
            <a:r>
              <a:rPr lang="zh-CN" altLang="en-US" sz="2400" dirty="0"/>
              <a:t>桌子上的书都是他的。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9200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337E8F2-79F5-41C9-A8B1-821A570500BD}"/>
              </a:ext>
            </a:extLst>
          </p:cNvPr>
          <p:cNvSpPr txBox="1"/>
          <p:nvPr/>
        </p:nvSpPr>
        <p:spPr>
          <a:xfrm>
            <a:off x="566737" y="161925"/>
            <a:ext cx="1105852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Odpovězte na otázky.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你喜欢吃什么菜？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喜欢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xǐhu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(mít rád);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(jíst)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你有几个孩子？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你要在哪儿结婚？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你跳舞跳得怎么样？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你爸爸做什么工作？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你在哪儿学中文？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你姐姐今年多大？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你为什么去布拉格？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wèishéme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(proč)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8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6473A1D-23D8-4DFA-B647-63B264C59EF5}"/>
              </a:ext>
            </a:extLst>
          </p:cNvPr>
          <p:cNvSpPr txBox="1"/>
          <p:nvPr/>
        </p:nvSpPr>
        <p:spPr>
          <a:xfrm>
            <a:off x="323850" y="257175"/>
            <a:ext cx="1151572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Doplňte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 </a:t>
            </a:r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věty.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喜欢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法国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王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孩子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大学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先生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化学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化学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uàxué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(chemie)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些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书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买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买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mǎi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(koupit)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电视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diànshì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(televize)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韩国菜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54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403</Words>
  <Application>Microsoft Office PowerPoint</Application>
  <PresentationFormat>Širokoúhlá obrazovka</PresentationFormat>
  <Paragraphs>151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Zuzka</dc:creator>
  <cp:lastModifiedBy>Zuzka</cp:lastModifiedBy>
  <cp:revision>15</cp:revision>
  <dcterms:created xsi:type="dcterms:W3CDTF">2019-03-13T13:27:37Z</dcterms:created>
  <dcterms:modified xsi:type="dcterms:W3CDTF">2019-03-13T21:45:30Z</dcterms:modified>
</cp:coreProperties>
</file>