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EBEDC29-3060-41DC-B1ED-8960EAE186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96B425E-1ACF-4BD8-AEBA-FD692225804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DA345B7-94D1-44C8-91F3-C5DDCD5BD6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163BF-5B0C-4B30-8ADA-9B4C8C0E83F7}" type="datetimeFigureOut">
              <a:rPr lang="cs-CZ" smtClean="0"/>
              <a:t>13.03.2019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B6F263F-8AE1-437C-9283-9B1BAE39CF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E7755AB-B074-42F2-AF07-57BF6BFB92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E6040-C166-4F95-A8EF-56BF5FA083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9383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6161FE8-278D-4066-AB56-858E76C41C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54DB65B4-756B-4A73-9BE4-651E375155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5F47284-C989-4F15-B21B-C157C5B741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163BF-5B0C-4B30-8ADA-9B4C8C0E83F7}" type="datetimeFigureOut">
              <a:rPr lang="cs-CZ" smtClean="0"/>
              <a:t>13.03.2019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143F966-FD20-45CA-9CC3-970B4D2B38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9281826-8CE4-4A74-9EF3-C3FD38AA0B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E6040-C166-4F95-A8EF-56BF5FA083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05630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1E965C88-501D-489E-AF35-6B4644791C4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07215E6D-D635-4BFC-9923-1929ADDDDF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57BC75F-B26F-4B1E-8E51-1B26019587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163BF-5B0C-4B30-8ADA-9B4C8C0E83F7}" type="datetimeFigureOut">
              <a:rPr lang="cs-CZ" smtClean="0"/>
              <a:t>13.03.2019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42836A0-175F-41CC-BF7B-461969A16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C3A9A95-00F5-49FB-B211-0B8C65D814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E6040-C166-4F95-A8EF-56BF5FA083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5251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7A8DE7-DF5B-4F19-BF83-80847470A0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A418F98-9396-4BA7-BF74-55494B86E3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9016674-0E32-4E86-AB1F-AA5D04F402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163BF-5B0C-4B30-8ADA-9B4C8C0E83F7}" type="datetimeFigureOut">
              <a:rPr lang="cs-CZ" smtClean="0"/>
              <a:t>13.03.2019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76D1963-5593-4F5D-A9E4-86180ED2CF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6A0C170-6610-43C6-ADDA-F3E362F6E5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E6040-C166-4F95-A8EF-56BF5FA083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35096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54F2A6-25F0-4DC7-87EF-80E27D200E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F9CCD23-21C9-4D44-90D7-01FFFE39FD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3ECD8AE-350B-45BE-8A36-F4560B3C17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163BF-5B0C-4B30-8ADA-9B4C8C0E83F7}" type="datetimeFigureOut">
              <a:rPr lang="cs-CZ" smtClean="0"/>
              <a:t>13.03.2019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4081290-5DC2-4E75-B1A7-482E4992D3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03C7BEF-E797-4B7B-AB89-10F6288177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E6040-C166-4F95-A8EF-56BF5FA083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86399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834F4A4-6BAD-4D51-8096-D3DF29B28A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4B13D7F-B2B4-4EBF-B940-96CDE018C5B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372902A-235A-428E-9414-53C68C46F9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C948C93-A41D-4651-832D-E2B2608170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163BF-5B0C-4B30-8ADA-9B4C8C0E83F7}" type="datetimeFigureOut">
              <a:rPr lang="cs-CZ" smtClean="0"/>
              <a:t>13.03.2019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90A3D40-6769-495D-997F-53D2432641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3337D42-F825-4B04-86A6-B55A6471AC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E6040-C166-4F95-A8EF-56BF5FA083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88595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2D04A05-6D0D-417F-A816-3E140AF3C7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20E04E9-9DF3-469B-9585-400BD8A544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FE6DE0E-55C9-44CF-AB82-65A41EB737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5A1C3300-EF6D-4CA4-8CC3-53410ADCB3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98E52654-400B-4BE2-9417-DE370422AF0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B0B13806-231C-461F-882A-86FEDDBE00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163BF-5B0C-4B30-8ADA-9B4C8C0E83F7}" type="datetimeFigureOut">
              <a:rPr lang="cs-CZ" smtClean="0"/>
              <a:t>13.03.2019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E9E243C4-5590-4787-8522-F2CB9CEAE7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C9D95D5D-47F7-4E9E-9216-F3927C9A6C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E6040-C166-4F95-A8EF-56BF5FA083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97475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A02746-0E04-4AB6-A222-D28CF8416C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3632C977-4DEB-4A8C-8734-92E51FAB62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163BF-5B0C-4B30-8ADA-9B4C8C0E83F7}" type="datetimeFigureOut">
              <a:rPr lang="cs-CZ" smtClean="0"/>
              <a:t>13.03.2019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C6959812-5786-4FDB-9FA0-1B21DAA945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0766AF7E-4777-4D43-9F43-8E0E74AFD6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E6040-C166-4F95-A8EF-56BF5FA083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69495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4A0CBCC8-6063-4A16-A9A3-51A0DF1411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163BF-5B0C-4B30-8ADA-9B4C8C0E83F7}" type="datetimeFigureOut">
              <a:rPr lang="cs-CZ" smtClean="0"/>
              <a:t>13.03.2019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2DDA8523-FEFD-42BE-B2D8-1E6F2672BB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0AB51A1-9063-4280-94E4-0272A15BDB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E6040-C166-4F95-A8EF-56BF5FA083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89698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D6BD1D0-838D-47E9-8E4E-74D04DD134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C925E6F-5E85-48CD-9AE2-89B0030532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C487D372-8E89-4335-800F-E36F0B8D3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D6D0652-705E-4D47-B405-B9217DDA19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163BF-5B0C-4B30-8ADA-9B4C8C0E83F7}" type="datetimeFigureOut">
              <a:rPr lang="cs-CZ" smtClean="0"/>
              <a:t>13.03.2019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0BFFD69-1C96-443B-83B5-8F5C236E4D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061F435-A8D6-4919-B282-40A0CB7822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E6040-C166-4F95-A8EF-56BF5FA083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81738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5EB9AF-E813-4702-9A22-5926CB1462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60AB6FD5-FF09-4153-BC09-18BB12C4530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5AAA1BDD-1B9D-400F-805C-F4C78F6A81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96A0B6C-A5FA-4DB6-AA26-905A7F4F78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163BF-5B0C-4B30-8ADA-9B4C8C0E83F7}" type="datetimeFigureOut">
              <a:rPr lang="cs-CZ" smtClean="0"/>
              <a:t>13.03.2019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971924B-4A8F-4ACF-A6EB-CDA89A3A4F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9BE91C2-4F8B-45D8-954F-FE006C457D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E6040-C166-4F95-A8EF-56BF5FA083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9615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BD974AAD-0493-4455-810E-A4CD62A7EB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054F561-9626-4B22-8A32-2B5775D620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FEFAE1F-6D20-45C5-8B97-CE7037C19F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4163BF-5B0C-4B30-8ADA-9B4C8C0E83F7}" type="datetimeFigureOut">
              <a:rPr lang="cs-CZ" smtClean="0"/>
              <a:t>13.03.2019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7568115-54B3-4009-9FE9-0F6DEFBA652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55FF855-6979-4A76-AD94-E189EC33629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3E6040-C166-4F95-A8EF-56BF5FA083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11378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D1C75F69-CE6C-4F1D-85AC-FE1ED0420F38}"/>
              </a:ext>
            </a:extLst>
          </p:cNvPr>
          <p:cNvSpPr txBox="1"/>
          <p:nvPr/>
        </p:nvSpPr>
        <p:spPr>
          <a:xfrm>
            <a:off x="2942734" y="945072"/>
            <a:ext cx="630653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MODERNÍ ČÍNŠTINA KSCX02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07DB47F7-82C9-43FC-A001-8AD7A2F6B281}"/>
              </a:ext>
            </a:extLst>
          </p:cNvPr>
          <p:cNvSpPr txBox="1"/>
          <p:nvPr/>
        </p:nvSpPr>
        <p:spPr>
          <a:xfrm>
            <a:off x="2377125" y="3039314"/>
            <a:ext cx="74377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OPAKOVÁNÍ + 7. LEKCE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8FCAABF1-8E98-4DB6-9C7E-AA7417598B2A}"/>
              </a:ext>
            </a:extLst>
          </p:cNvPr>
          <p:cNvSpPr txBox="1"/>
          <p:nvPr/>
        </p:nvSpPr>
        <p:spPr>
          <a:xfrm>
            <a:off x="9814874" y="6108130"/>
            <a:ext cx="21116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13. ledna 2019</a:t>
            </a:r>
          </a:p>
        </p:txBody>
      </p:sp>
    </p:spTree>
    <p:extLst>
      <p:ext uri="{BB962C8B-B14F-4D97-AF65-F5344CB8AC3E}">
        <p14:creationId xmlns:p14="http://schemas.microsoft.com/office/powerpoint/2010/main" val="41747470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4D0DB53-E2F5-4CA1-9501-4120FFCF55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0242" y="1198880"/>
            <a:ext cx="10891515" cy="34442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29028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6B93826-2CFA-4632-ADF2-CE17E12D6B7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3120" y="2111"/>
            <a:ext cx="7988217" cy="68558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2984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4C72D950-5283-4118-9E33-51CC7DF8C38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1298" y="0"/>
            <a:ext cx="986940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12569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D048EA77-7B24-4854-A414-24D6B940B766}"/>
              </a:ext>
            </a:extLst>
          </p:cNvPr>
          <p:cNvSpPr txBox="1"/>
          <p:nvPr/>
        </p:nvSpPr>
        <p:spPr>
          <a:xfrm>
            <a:off x="781050" y="371475"/>
            <a:ext cx="10953750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PŘIBLIŽNÝ POČET</a:t>
            </a:r>
          </a:p>
          <a:p>
            <a:pPr algn="ctr"/>
            <a:endParaRPr lang="cs-CZ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Tx/>
              <a:buChar char="-"/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dva způsoby</a:t>
            </a:r>
          </a:p>
          <a:p>
            <a:pPr marL="342900" indent="-342900">
              <a:buFontTx/>
              <a:buChar char="-"/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dvě číslovky (od 1 do 9) po sobě jdoucí</a:t>
            </a: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např.: 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四五个人</a:t>
            </a:r>
            <a:endParaRPr lang="en-US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  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五六十个人</a:t>
            </a:r>
            <a:endParaRPr lang="en-US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Tx/>
              <a:buChar char="-"/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 číslovku připojíme slovo 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多 </a:t>
            </a:r>
            <a:r>
              <a:rPr lang="cs-CZ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„přes, více než“ nebo 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来</a:t>
            </a:r>
            <a:r>
              <a:rPr lang="cs-CZ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„asi, přibližně“ (hovorovější)</a:t>
            </a:r>
          </a:p>
          <a:p>
            <a:pPr marL="342900" indent="-342900">
              <a:buFontTx/>
              <a:buChar char="-"/>
            </a:pPr>
            <a:r>
              <a:rPr lang="cs-CZ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 číslovek složených, vyjádřených celými řády</a:t>
            </a:r>
          </a:p>
          <a:p>
            <a:pPr marL="342900" indent="-342900">
              <a:buFontTx/>
              <a:buChar char="-"/>
            </a:pPr>
            <a:r>
              <a:rPr lang="cs-CZ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měrová jednotka nebo numerativ následuje až za 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多 </a:t>
            </a:r>
            <a:r>
              <a:rPr lang="cs-CZ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nebo 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来</a:t>
            </a:r>
            <a:endParaRPr lang="cs-CZ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např.: 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二十多个学生</a:t>
            </a:r>
            <a:endParaRPr lang="en-US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  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五十来个学生</a:t>
            </a:r>
            <a:endParaRPr lang="en-US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  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三百多个老师</a:t>
            </a:r>
            <a:r>
              <a:rPr lang="cs-CZ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713230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EB854832-5976-452A-B325-369C0C0DAF08}"/>
              </a:ext>
            </a:extLst>
          </p:cNvPr>
          <p:cNvSpPr txBox="1"/>
          <p:nvPr/>
        </p:nvSpPr>
        <p:spPr>
          <a:xfrm>
            <a:off x="752475" y="457200"/>
            <a:ext cx="1084897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PŘÍŠTÍ HODINU</a:t>
            </a:r>
          </a:p>
          <a:p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Tx/>
              <a:buChar char="-"/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zbytek slovíček 7 lekce</a:t>
            </a:r>
          </a:p>
          <a:p>
            <a:pPr marL="342900" indent="-342900">
              <a:buFontTx/>
              <a:buChar char="-"/>
            </a:pP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preview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gramatiky 7 lekce</a:t>
            </a:r>
          </a:p>
          <a:p>
            <a:pPr marL="342900" indent="-342900">
              <a:buFontTx/>
              <a:buChar char="-"/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DÚ: str. 95 cvičení IV. (pouze znaky!; odevzdat příští hodinu)</a:t>
            </a:r>
          </a:p>
        </p:txBody>
      </p:sp>
    </p:spTree>
    <p:extLst>
      <p:ext uri="{BB962C8B-B14F-4D97-AF65-F5344CB8AC3E}">
        <p14:creationId xmlns:p14="http://schemas.microsoft.com/office/powerpoint/2010/main" val="13778422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6042BBFF-FCA1-44F3-8DCF-5AA9E923BB8E}"/>
              </a:ext>
            </a:extLst>
          </p:cNvPr>
          <p:cNvSpPr txBox="1"/>
          <p:nvPr/>
        </p:nvSpPr>
        <p:spPr>
          <a:xfrm>
            <a:off x="857250" y="523875"/>
            <a:ext cx="105537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DIKTÁT</a:t>
            </a:r>
          </a:p>
          <a:p>
            <a:endParaRPr lang="cs-CZ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dirty="0"/>
          </a:p>
          <a:p>
            <a:r>
              <a:rPr lang="en-US" altLang="zh-C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qióngkùn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	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gāngqín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			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yǎnzòu</a:t>
            </a: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zìyǎn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		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duīqì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				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shízhuāng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àohuǐ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		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kānhù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				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yīshang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		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dàzuò</a:t>
            </a: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12074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27886B1B-4D8B-4F20-AF18-5BCC6F8F940F}"/>
              </a:ext>
            </a:extLst>
          </p:cNvPr>
          <p:cNvSpPr txBox="1"/>
          <p:nvPr/>
        </p:nvSpPr>
        <p:spPr>
          <a:xfrm>
            <a:off x="557212" y="58846"/>
            <a:ext cx="11077575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SLOVÍČKA</a:t>
            </a:r>
          </a:p>
          <a:p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AutoNum type="arabicPeriod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bydlet</a:t>
            </a:r>
          </a:p>
          <a:p>
            <a:pPr marL="457200" indent="-457200">
              <a:buAutoNum type="arabicPeriod"/>
            </a:pP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AutoNum type="arabicPeriod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pokoj</a:t>
            </a:r>
          </a:p>
          <a:p>
            <a:pPr marL="457200" indent="-457200">
              <a:buAutoNum type="arabicPeriod"/>
            </a:pP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AutoNum type="arabicPeriod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vedle, stranou</a:t>
            </a:r>
          </a:p>
          <a:p>
            <a:pPr marL="457200" indent="-457200">
              <a:buAutoNum type="arabicPeriod"/>
            </a:pP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AutoNum type="arabicPeriod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chodit, jít</a:t>
            </a:r>
          </a:p>
          <a:p>
            <a:pPr marL="457200" indent="-457200">
              <a:buAutoNum type="arabicPeriod"/>
            </a:pP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AutoNum type="arabicPeriod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vpředu, před (1 znak)</a:t>
            </a:r>
          </a:p>
          <a:p>
            <a:pPr marL="457200" indent="-457200">
              <a:buAutoNum type="arabicPeriod"/>
            </a:pP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AutoNum type="arabicPeriod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být vzdálený od</a:t>
            </a:r>
          </a:p>
          <a:p>
            <a:pPr marL="457200" indent="-457200">
              <a:buAutoNum type="arabicPeriod"/>
            </a:pP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AutoNum type="arabicPeriod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vzadu, zadní</a:t>
            </a:r>
          </a:p>
          <a:p>
            <a:pPr marL="457200" indent="-457200">
              <a:buAutoNum type="arabicPeriod"/>
            </a:pP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AutoNum type="arabicPeriod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řeč, mluva</a:t>
            </a:r>
          </a:p>
          <a:p>
            <a:pPr marL="457200" indent="-457200">
              <a:buAutoNum type="arabicPeriod"/>
            </a:pP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AutoNum type="arabicPeriod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směrem k</a:t>
            </a:r>
          </a:p>
          <a:p>
            <a:pPr marL="457200" indent="-457200">
              <a:buAutoNum type="arabicPeriod"/>
            </a:pP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AutoNum type="arabicPeriod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rozumět, chápat, být jasný</a:t>
            </a:r>
          </a:p>
        </p:txBody>
      </p:sp>
    </p:spTree>
    <p:extLst>
      <p:ext uri="{BB962C8B-B14F-4D97-AF65-F5344CB8AC3E}">
        <p14:creationId xmlns:p14="http://schemas.microsoft.com/office/powerpoint/2010/main" val="12538179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390E3218-05F6-43E7-8A55-2A9FF7A23FFE}"/>
              </a:ext>
            </a:extLst>
          </p:cNvPr>
          <p:cNvSpPr txBox="1"/>
          <p:nvPr/>
        </p:nvSpPr>
        <p:spPr>
          <a:xfrm>
            <a:off x="566737" y="323850"/>
            <a:ext cx="11058525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GRAMATICKÁ PŘÍPONA </a:t>
            </a:r>
            <a:r>
              <a:rPr lang="zh-CN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得</a:t>
            </a:r>
            <a:endParaRPr lang="en-US" altLang="zh-CN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Tx/>
              <a:buChar char="-"/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uvádí adverbiální komplement</a:t>
            </a:r>
          </a:p>
          <a:p>
            <a:pPr marL="342900" indent="-342900">
              <a:buFontTx/>
              <a:buChar char="-"/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následuje za slovesem a před příslovcem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Tx/>
              <a:buChar char="-"/>
            </a:pP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她跳舞跳得很好。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		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跳舞</a:t>
            </a:r>
            <a:r>
              <a:rPr lang="zh-CN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cs-CZ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iàowǔ</a:t>
            </a:r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(tančit) </a:t>
            </a:r>
            <a:endParaRPr lang="en-US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她舞跳得很好。</a:t>
            </a:r>
            <a:endParaRPr lang="en-US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他做饭做得很好吃。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	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做饭 </a:t>
            </a:r>
            <a:r>
              <a:rPr lang="cs-CZ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zuò</a:t>
            </a:r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fàn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(vařit)</a:t>
            </a:r>
            <a:endParaRPr lang="en-US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他饭做得很好吃。</a:t>
            </a:r>
            <a:r>
              <a:rPr lang="cs-CZ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		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好吃</a:t>
            </a:r>
            <a:r>
              <a:rPr lang="cs-CZ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hǎochī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(chutný)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他们说中文说得很好。</a:t>
            </a:r>
            <a:endParaRPr lang="en-US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他们中文说得很好。</a:t>
            </a:r>
            <a:endParaRPr lang="cs-CZ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	+	Př(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Pt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		+	Př		+	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得</a:t>
            </a:r>
            <a:r>
              <a:rPr lang="cs-CZ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+	příslovce</a:t>
            </a: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	+	(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Pt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)Př		+	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得</a:t>
            </a:r>
            <a:r>
              <a:rPr lang="cs-CZ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+	příslovce</a:t>
            </a: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88628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B47883A5-E3D7-4E59-9799-6C37FAA61787}"/>
              </a:ext>
            </a:extLst>
          </p:cNvPr>
          <p:cNvSpPr txBox="1"/>
          <p:nvPr/>
        </p:nvSpPr>
        <p:spPr>
          <a:xfrm>
            <a:off x="700087" y="314325"/>
            <a:ext cx="10791825" cy="7602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ZDŮRAZŇOVACÍ KONSTRUKCE </a:t>
            </a:r>
            <a:r>
              <a:rPr lang="zh-CN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是</a:t>
            </a:r>
            <a:r>
              <a:rPr lang="cs-CZ" altLang="zh-C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r>
              <a:rPr lang="zh-CN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的</a:t>
            </a:r>
            <a:endParaRPr lang="en-US" altLang="zh-CN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Tx/>
              <a:buChar char="-"/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zdůraznění určitého detailu ve větě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Tx/>
              <a:buChar char="-"/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spona 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是</a:t>
            </a:r>
            <a:r>
              <a:rPr lang="cs-CZ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sloveso + 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的</a:t>
            </a:r>
            <a:endParaRPr lang="cs-CZ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Tx/>
              <a:buChar char="-"/>
            </a:pPr>
            <a:r>
              <a:rPr lang="cs-CZ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 hovorové řeči dochází k vypuštění spony 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是</a:t>
            </a:r>
            <a:r>
              <a:rPr lang="cs-CZ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zůstává jen přípona 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的</a:t>
            </a:r>
            <a:r>
              <a:rPr lang="cs-CZ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 slovesa</a:t>
            </a:r>
          </a:p>
          <a:p>
            <a:pPr marL="342900" indent="-342900">
              <a:buFontTx/>
              <a:buChar char="-"/>
            </a:pPr>
            <a:endParaRPr lang="cs-CZ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你妈妈是做什么的？</a:t>
            </a:r>
            <a:endParaRPr lang="en-US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我妈妈是大学的老师。</a:t>
            </a:r>
            <a:endParaRPr lang="en-US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Tx/>
              <a:buChar char="-"/>
            </a:pPr>
            <a:r>
              <a:rPr lang="cs-CZ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velmi často se objevuje ve větách, které obsahují určení času nebo místa</a:t>
            </a:r>
          </a:p>
          <a:p>
            <a:endParaRPr lang="cs-CZ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这位老师你是在哪儿认识的？</a:t>
            </a:r>
            <a:endParaRPr lang="en-US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是在学校认识的。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在学校认识的。</a:t>
            </a:r>
            <a:endParaRPr lang="en-US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你是几月去中国的？</a:t>
            </a:r>
            <a:endParaRPr lang="cs-CZ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Tx/>
              <a:buChar char="-"/>
            </a:pP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84921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B81613CD-09E8-4A94-99AB-3234230EB978}"/>
              </a:ext>
            </a:extLst>
          </p:cNvPr>
          <p:cNvSpPr txBox="1"/>
          <p:nvPr/>
        </p:nvSpPr>
        <p:spPr>
          <a:xfrm>
            <a:off x="781050" y="243512"/>
            <a:ext cx="10801350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/>
              <a:t>在</a:t>
            </a:r>
            <a:r>
              <a:rPr lang="en-US" altLang="zh-CN" sz="2400" dirty="0"/>
              <a:t>	</a:t>
            </a:r>
            <a:r>
              <a:rPr lang="zh-CN" altLang="en-US" sz="2400" dirty="0"/>
              <a:t>北京</a:t>
            </a:r>
            <a:r>
              <a:rPr lang="en-US" altLang="zh-CN" sz="2400" dirty="0"/>
              <a:t>	</a:t>
            </a:r>
            <a:r>
              <a:rPr lang="zh-CN" altLang="en-US" sz="2400" dirty="0"/>
              <a:t>不在</a:t>
            </a:r>
            <a:r>
              <a:rPr lang="en-US" altLang="zh-CN" sz="2400" dirty="0"/>
              <a:t>	</a:t>
            </a:r>
            <a:r>
              <a:rPr lang="zh-CN" altLang="en-US" sz="2400" dirty="0"/>
              <a:t>工作</a:t>
            </a:r>
            <a:r>
              <a:rPr lang="en-US" altLang="zh-CN" sz="2400" dirty="0"/>
              <a:t>	</a:t>
            </a:r>
            <a:r>
              <a:rPr lang="zh-CN" altLang="en-US" sz="2400" dirty="0"/>
              <a:t>还</a:t>
            </a:r>
            <a:r>
              <a:rPr lang="en-US" altLang="zh-CN" sz="2400" dirty="0"/>
              <a:t>	</a:t>
            </a:r>
            <a:r>
              <a:rPr lang="zh-CN" altLang="en-US" sz="2400" dirty="0"/>
              <a:t>有</a:t>
            </a:r>
            <a:r>
              <a:rPr lang="en-US" altLang="zh-CN" sz="2400" dirty="0"/>
              <a:t>	</a:t>
            </a:r>
            <a:r>
              <a:rPr lang="zh-CN" altLang="en-US" sz="2400" dirty="0"/>
              <a:t>女儿</a:t>
            </a:r>
            <a:r>
              <a:rPr lang="en-US" altLang="zh-CN" sz="2400" dirty="0"/>
              <a:t>	</a:t>
            </a:r>
            <a:r>
              <a:rPr lang="zh-CN" altLang="en-US" sz="2400" dirty="0"/>
              <a:t>结婚</a:t>
            </a:r>
            <a:endParaRPr lang="en-US" altLang="zh-CN" sz="2400" dirty="0"/>
          </a:p>
          <a:p>
            <a:endParaRPr lang="en-US" sz="2400" dirty="0"/>
          </a:p>
          <a:p>
            <a:endParaRPr lang="en-US" sz="2400" dirty="0"/>
          </a:p>
          <a:p>
            <a:r>
              <a:rPr lang="zh-CN" altLang="en-US" sz="2400" dirty="0"/>
              <a:t>你是去哪里的？</a:t>
            </a:r>
            <a:endParaRPr lang="en-US" altLang="zh-CN" sz="2400" dirty="0"/>
          </a:p>
          <a:p>
            <a:r>
              <a:rPr lang="zh-CN" altLang="en-US" sz="2400" dirty="0"/>
              <a:t>我是去</a:t>
            </a:r>
            <a:r>
              <a:rPr lang="cs-CZ" altLang="zh-CN" sz="2400" dirty="0"/>
              <a:t> ….. </a:t>
            </a:r>
            <a:r>
              <a:rPr lang="zh-CN" altLang="en-US" sz="2400" dirty="0"/>
              <a:t>的。</a:t>
            </a:r>
            <a:endParaRPr lang="cs-CZ" altLang="zh-CN" sz="2400" dirty="0"/>
          </a:p>
          <a:p>
            <a:endParaRPr lang="cs-CZ" sz="2400" dirty="0"/>
          </a:p>
          <a:p>
            <a:r>
              <a:rPr lang="zh-CN" altLang="en-US" sz="2400" dirty="0"/>
              <a:t>你妈妈做什么</a:t>
            </a:r>
            <a:r>
              <a:rPr lang="cs-CZ" altLang="zh-CN" sz="2400" dirty="0"/>
              <a:t> ….. </a:t>
            </a:r>
            <a:r>
              <a:rPr lang="zh-CN" altLang="en-US" sz="2400" dirty="0"/>
              <a:t>？</a:t>
            </a:r>
            <a:endParaRPr lang="cs-CZ" altLang="zh-CN" sz="2400" dirty="0"/>
          </a:p>
          <a:p>
            <a:r>
              <a:rPr lang="zh-CN" altLang="en-US" sz="2400" dirty="0"/>
              <a:t>我妈妈是护士。</a:t>
            </a:r>
            <a:r>
              <a:rPr lang="en-US" altLang="zh-CN" sz="2400" dirty="0"/>
              <a:t>					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护士 </a:t>
            </a:r>
            <a:r>
              <a:rPr lang="cs-CZ" altLang="zh-C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ùshi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(zdrav. sestřička)</a:t>
            </a:r>
          </a:p>
          <a:p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王先生</a:t>
            </a:r>
            <a:r>
              <a:rPr lang="cs-CZ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….. 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捷克吗？</a:t>
            </a:r>
            <a:endParaRPr lang="en-US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…., 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他在斯洛伐克。</a:t>
            </a:r>
            <a:endParaRPr lang="en-US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周小姐</a:t>
            </a:r>
            <a:r>
              <a:rPr lang="cs-CZ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…. 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吗？</a:t>
            </a:r>
            <a:endParaRPr lang="cs-CZ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 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没有。</a:t>
            </a:r>
            <a:endParaRPr lang="en-US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你 </a:t>
            </a:r>
            <a:r>
              <a:rPr lang="cs-CZ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…. 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孩子吗？</a:t>
            </a:r>
            <a:endParaRPr lang="en-US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对，我有两个</a:t>
            </a:r>
            <a:r>
              <a:rPr lang="cs-CZ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…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。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		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对 </a:t>
            </a:r>
            <a:r>
              <a:rPr lang="cs-CZ" altLang="zh-C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ì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(správně)</a:t>
            </a:r>
          </a:p>
        </p:txBody>
      </p:sp>
    </p:spTree>
    <p:extLst>
      <p:ext uri="{BB962C8B-B14F-4D97-AF65-F5344CB8AC3E}">
        <p14:creationId xmlns:p14="http://schemas.microsoft.com/office/powerpoint/2010/main" val="9605646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78D02BB7-03CB-4127-BD08-A512B5A85198}"/>
              </a:ext>
            </a:extLst>
          </p:cNvPr>
          <p:cNvSpPr txBox="1"/>
          <p:nvPr/>
        </p:nvSpPr>
        <p:spPr>
          <a:xfrm>
            <a:off x="1085850" y="657225"/>
            <a:ext cx="102870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/>
              <a:t>王女士在写信，她女儿在看书。</a:t>
            </a:r>
            <a:endParaRPr lang="en-US" altLang="zh-CN" sz="2400" dirty="0"/>
          </a:p>
          <a:p>
            <a:r>
              <a:rPr lang="zh-CN" altLang="en-US" sz="2400" dirty="0"/>
              <a:t>张先生是一位很好的老师。</a:t>
            </a:r>
            <a:endParaRPr lang="en-US" altLang="zh-CN" sz="2400" dirty="0"/>
          </a:p>
          <a:p>
            <a:r>
              <a:rPr lang="zh-CN" altLang="en-US" sz="2400" dirty="0"/>
              <a:t>请你一个人来看我。</a:t>
            </a:r>
            <a:endParaRPr lang="en-US" altLang="zh-CN" sz="2400" dirty="0"/>
          </a:p>
          <a:p>
            <a:r>
              <a:rPr lang="zh-CN" altLang="en-US" sz="2400" dirty="0"/>
              <a:t>您看那些毛笔好不好？ 不太好。</a:t>
            </a:r>
            <a:endParaRPr lang="en-US" altLang="zh-CN" sz="2400" dirty="0"/>
          </a:p>
          <a:p>
            <a:r>
              <a:rPr lang="zh-CN" altLang="en-US" sz="2400" dirty="0"/>
              <a:t>这儿没有水，那儿有水。</a:t>
            </a:r>
            <a:endParaRPr lang="en-US" altLang="zh-CN" sz="2400" dirty="0"/>
          </a:p>
          <a:p>
            <a:r>
              <a:rPr lang="zh-CN" altLang="en-US" sz="2400" dirty="0"/>
              <a:t>今天我家里有事。</a:t>
            </a:r>
            <a:endParaRPr lang="en-US" altLang="zh-CN" sz="2400" dirty="0"/>
          </a:p>
          <a:p>
            <a:r>
              <a:rPr lang="zh-CN" altLang="en-US" sz="2400" dirty="0"/>
              <a:t>老师在不在家？不在。</a:t>
            </a:r>
            <a:endParaRPr lang="en-US" altLang="zh-CN" sz="2400" dirty="0"/>
          </a:p>
          <a:p>
            <a:r>
              <a:rPr lang="zh-CN" altLang="en-US" sz="2400" dirty="0"/>
              <a:t>王先生的毛笔在桌子上。</a:t>
            </a:r>
            <a:endParaRPr lang="en-US" altLang="zh-CN" sz="2400" dirty="0"/>
          </a:p>
          <a:p>
            <a:r>
              <a:rPr lang="zh-CN" altLang="en-US" sz="2400" dirty="0"/>
              <a:t>张先生不在家，他在学校里。</a:t>
            </a:r>
            <a:endParaRPr lang="en-US" altLang="zh-CN" sz="2400" dirty="0"/>
          </a:p>
          <a:p>
            <a:r>
              <a:rPr lang="zh-CN" altLang="en-US" sz="2400" dirty="0"/>
              <a:t>这儿的东西都很好。</a:t>
            </a:r>
            <a:endParaRPr lang="en-US" altLang="zh-CN" sz="2400" dirty="0"/>
          </a:p>
          <a:p>
            <a:r>
              <a:rPr lang="zh-CN" altLang="en-US" sz="2400" dirty="0"/>
              <a:t>你们学校里有多少学生？有二百四十九个。</a:t>
            </a:r>
            <a:endParaRPr lang="en-US" altLang="zh-CN" sz="2400" dirty="0"/>
          </a:p>
          <a:p>
            <a:r>
              <a:rPr lang="zh-CN" altLang="en-US" sz="2400" dirty="0"/>
              <a:t>你是这儿的人吗？不是。</a:t>
            </a:r>
            <a:endParaRPr lang="en-US" altLang="zh-CN" sz="2400" dirty="0"/>
          </a:p>
          <a:p>
            <a:r>
              <a:rPr lang="zh-CN" altLang="en-US" sz="2400" dirty="0"/>
              <a:t>请到这儿来。</a:t>
            </a:r>
            <a:endParaRPr lang="en-US" altLang="zh-CN" sz="2400" dirty="0"/>
          </a:p>
          <a:p>
            <a:r>
              <a:rPr lang="zh-CN" altLang="en-US" sz="2400" dirty="0"/>
              <a:t>我明天也到那儿去。</a:t>
            </a:r>
            <a:endParaRPr lang="en-US" altLang="zh-CN" sz="2400" dirty="0"/>
          </a:p>
          <a:p>
            <a:r>
              <a:rPr lang="zh-CN" altLang="en-US" sz="2400" dirty="0"/>
              <a:t>桌子上的书都是他的。</a:t>
            </a:r>
            <a:endParaRPr lang="en-US" altLang="zh-CN" sz="2400" dirty="0"/>
          </a:p>
        </p:txBody>
      </p:sp>
    </p:spTree>
    <p:extLst>
      <p:ext uri="{BB962C8B-B14F-4D97-AF65-F5344CB8AC3E}">
        <p14:creationId xmlns:p14="http://schemas.microsoft.com/office/powerpoint/2010/main" val="4920092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3337E8F2-79F5-41C9-A8B1-821A570500BD}"/>
              </a:ext>
            </a:extLst>
          </p:cNvPr>
          <p:cNvSpPr txBox="1"/>
          <p:nvPr/>
        </p:nvSpPr>
        <p:spPr>
          <a:xfrm>
            <a:off x="566737" y="161925"/>
            <a:ext cx="11058525" cy="71096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Odpovězte na otázky.</a:t>
            </a:r>
          </a:p>
          <a:p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你喜欢吃什么菜？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	        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喜欢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xǐhu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 </a:t>
            </a:r>
            <a:r>
              <a:rPr lang="cs-CZ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(mít rád); 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吃</a:t>
            </a:r>
            <a:r>
              <a:rPr lang="cs-CZ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chī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(jíst)</a:t>
            </a:r>
            <a:endParaRPr lang="en-US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你有几个孩子？</a:t>
            </a:r>
            <a:endParaRPr lang="en-US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你要在哪儿结婚？</a:t>
            </a:r>
            <a:endParaRPr lang="en-US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你跳舞跳得怎么样？</a:t>
            </a:r>
            <a:endParaRPr lang="en-US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你爸爸做什么工作？</a:t>
            </a:r>
            <a:endParaRPr lang="en-US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你在哪儿学中文？</a:t>
            </a:r>
            <a:endParaRPr lang="en-US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你姐姐今年多大？</a:t>
            </a:r>
            <a:endParaRPr lang="en-US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你为什么去布拉格？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	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为什么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wèishéme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(proč)</a:t>
            </a:r>
          </a:p>
          <a:p>
            <a:endParaRPr lang="cs-CZ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78838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D6473A1D-23D8-4DFA-B647-63B264C59EF5}"/>
              </a:ext>
            </a:extLst>
          </p:cNvPr>
          <p:cNvSpPr txBox="1"/>
          <p:nvPr/>
        </p:nvSpPr>
        <p:spPr>
          <a:xfrm>
            <a:off x="323850" y="257175"/>
            <a:ext cx="11515725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Doplňte </a:t>
            </a:r>
            <a:r>
              <a:rPr lang="zh-CN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都 </a:t>
            </a:r>
            <a:r>
              <a:rPr lang="cs-CZ" altLang="zh-C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věty.</a:t>
            </a:r>
          </a:p>
          <a:p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喜欢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吃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我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法国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菜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。</a:t>
            </a:r>
            <a:endParaRPr lang="en-US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是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我们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学生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。</a:t>
            </a:r>
            <a:endParaRPr lang="en-US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中文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他们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学生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是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。</a:t>
            </a:r>
            <a:endParaRPr lang="en-US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学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王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在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孩子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的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大学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先生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化学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。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化学 </a:t>
            </a:r>
            <a:r>
              <a:rPr lang="cs-CZ" altLang="zh-C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uàxué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(chemie)</a:t>
            </a:r>
          </a:p>
          <a:p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些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我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要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书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买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这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。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买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mǎi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(koupit)</a:t>
            </a:r>
          </a:p>
          <a:p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电视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你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家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我们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看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要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去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。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电视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diànshì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(televize)</a:t>
            </a:r>
          </a:p>
          <a:p>
            <a:endParaRPr lang="cs-CZ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韩国菜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日本菜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会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我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做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。</a:t>
            </a:r>
            <a:r>
              <a:rPr lang="cs-CZ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095470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403</Words>
  <Application>Microsoft Office PowerPoint</Application>
  <PresentationFormat>Širokoúhlá obrazovka</PresentationFormat>
  <Paragraphs>151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Times New Roman</vt:lpstr>
      <vt:lpstr>Motiv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Zuzka</dc:creator>
  <cp:lastModifiedBy>Zuzka</cp:lastModifiedBy>
  <cp:revision>15</cp:revision>
  <dcterms:created xsi:type="dcterms:W3CDTF">2019-03-13T13:27:37Z</dcterms:created>
  <dcterms:modified xsi:type="dcterms:W3CDTF">2019-03-13T21:45:30Z</dcterms:modified>
</cp:coreProperties>
</file>