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media/image1.png" ContentType="image/png"/>
  <Override PartName="/ppt/media/image2.png" ContentType="image/png"/>
  <Override PartName="/ppt/media/image9.jpeg" ContentType="image/jpe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jpeg" ContentType="image/jpeg"/>
  <Override PartName="/ppt/media/image11.gif" ContentType="image/gif"/>
  <Override PartName="/ppt/media/image12.jpeg" ContentType="image/jpeg"/>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25" name="PlaceHolder 2"/>
          <p:cNvSpPr>
            <a:spLocks noGrp="1"/>
          </p:cNvSpPr>
          <p:nvPr>
            <p:ph type="body"/>
          </p:nvPr>
        </p:nvSpPr>
        <p:spPr>
          <a:xfrm>
            <a:off x="457200" y="160020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26" name="PlaceHolder 3"/>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30"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31" name="PlaceHolder 5"/>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33"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34" name="PlaceHolder 3"/>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pic>
        <p:nvPicPr>
          <p:cNvPr id="35" name="" descr=""/>
          <p:cNvPicPr/>
          <p:nvPr/>
        </p:nvPicPr>
        <p:blipFill>
          <a:blip r:embed="rId2"/>
          <a:stretch/>
        </p:blipFill>
        <p:spPr>
          <a:xfrm>
            <a:off x="457200" y="3076920"/>
            <a:ext cx="1969920" cy="1571400"/>
          </a:xfrm>
          <a:prstGeom prst="rect">
            <a:avLst/>
          </a:prstGeom>
          <a:ln>
            <a:noFill/>
          </a:ln>
        </p:spPr>
      </p:pic>
      <p:pic>
        <p:nvPicPr>
          <p:cNvPr id="36" name="" descr=""/>
          <p:cNvPicPr/>
          <p:nvPr/>
        </p:nvPicPr>
        <p:blipFill>
          <a:blip r:embed="rId3"/>
          <a:stretch/>
        </p:blipFill>
        <p:spPr>
          <a:xfrm>
            <a:off x="457200" y="3076920"/>
            <a:ext cx="1969920" cy="157140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41" name="PlaceHolder 2"/>
          <p:cNvSpPr>
            <a:spLocks noGrp="1"/>
          </p:cNvSpPr>
          <p:nvPr>
            <p:ph type="subTitle"/>
          </p:nvPr>
        </p:nvSpPr>
        <p:spPr>
          <a:xfrm>
            <a:off x="457200" y="1600200"/>
            <a:ext cx="1969920" cy="45252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45"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46" name="PlaceHolder 3"/>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4680"/>
            <a:ext cx="8228880" cy="529632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50"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51" name="PlaceHolder 3"/>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52" name="PlaceHolder 4"/>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4" name="PlaceHolder 2"/>
          <p:cNvSpPr>
            <a:spLocks noGrp="1"/>
          </p:cNvSpPr>
          <p:nvPr>
            <p:ph type="subTitle"/>
          </p:nvPr>
        </p:nvSpPr>
        <p:spPr>
          <a:xfrm>
            <a:off x="457200" y="1600200"/>
            <a:ext cx="1969920" cy="45252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54"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55"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56"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58"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59"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60" name="PlaceHolder 4"/>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62" name="PlaceHolder 2"/>
          <p:cNvSpPr>
            <a:spLocks noGrp="1"/>
          </p:cNvSpPr>
          <p:nvPr>
            <p:ph type="body"/>
          </p:nvPr>
        </p:nvSpPr>
        <p:spPr>
          <a:xfrm>
            <a:off x="457200" y="160020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63" name="PlaceHolder 3"/>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65"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66"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67"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68" name="PlaceHolder 5"/>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70"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71" name="PlaceHolder 3"/>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pic>
        <p:nvPicPr>
          <p:cNvPr id="72" name="" descr=""/>
          <p:cNvPicPr/>
          <p:nvPr/>
        </p:nvPicPr>
        <p:blipFill>
          <a:blip r:embed="rId2"/>
          <a:stretch/>
        </p:blipFill>
        <p:spPr>
          <a:xfrm>
            <a:off x="457200" y="3076920"/>
            <a:ext cx="1969920" cy="1571400"/>
          </a:xfrm>
          <a:prstGeom prst="rect">
            <a:avLst/>
          </a:prstGeom>
          <a:ln>
            <a:noFill/>
          </a:ln>
        </p:spPr>
      </p:pic>
      <p:pic>
        <p:nvPicPr>
          <p:cNvPr id="73" name="" descr=""/>
          <p:cNvPicPr/>
          <p:nvPr/>
        </p:nvPicPr>
        <p:blipFill>
          <a:blip r:embed="rId3"/>
          <a:stretch/>
        </p:blipFill>
        <p:spPr>
          <a:xfrm>
            <a:off x="457200" y="3076920"/>
            <a:ext cx="1969920" cy="157140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77" name="PlaceHolder 2"/>
          <p:cNvSpPr>
            <a:spLocks noGrp="1"/>
          </p:cNvSpPr>
          <p:nvPr>
            <p:ph type="subTitle"/>
          </p:nvPr>
        </p:nvSpPr>
        <p:spPr>
          <a:xfrm>
            <a:off x="457200" y="1600200"/>
            <a:ext cx="1969920" cy="45252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81"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82" name="PlaceHolder 3"/>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6"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4" name="PlaceHolder 1"/>
          <p:cNvSpPr>
            <a:spLocks noGrp="1"/>
          </p:cNvSpPr>
          <p:nvPr>
            <p:ph type="subTitle"/>
          </p:nvPr>
        </p:nvSpPr>
        <p:spPr>
          <a:xfrm>
            <a:off x="457200" y="274680"/>
            <a:ext cx="8228880" cy="529632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86"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87" name="PlaceHolder 3"/>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88" name="PlaceHolder 4"/>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90"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1"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2"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94"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5"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6" name="PlaceHolder 4"/>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98" name="PlaceHolder 2"/>
          <p:cNvSpPr>
            <a:spLocks noGrp="1"/>
          </p:cNvSpPr>
          <p:nvPr>
            <p:ph type="body"/>
          </p:nvPr>
        </p:nvSpPr>
        <p:spPr>
          <a:xfrm>
            <a:off x="457200" y="160020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9" name="PlaceHolder 3"/>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01"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02"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03"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04" name="PlaceHolder 5"/>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06"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07" name="PlaceHolder 3"/>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pic>
        <p:nvPicPr>
          <p:cNvPr id="108" name="" descr=""/>
          <p:cNvPicPr/>
          <p:nvPr/>
        </p:nvPicPr>
        <p:blipFill>
          <a:blip r:embed="rId2"/>
          <a:stretch/>
        </p:blipFill>
        <p:spPr>
          <a:xfrm>
            <a:off x="457200" y="3076920"/>
            <a:ext cx="1969920" cy="1571400"/>
          </a:xfrm>
          <a:prstGeom prst="rect">
            <a:avLst/>
          </a:prstGeom>
          <a:ln>
            <a:noFill/>
          </a:ln>
        </p:spPr>
      </p:pic>
      <p:pic>
        <p:nvPicPr>
          <p:cNvPr id="109" name="" descr=""/>
          <p:cNvPicPr/>
          <p:nvPr/>
        </p:nvPicPr>
        <p:blipFill>
          <a:blip r:embed="rId3"/>
          <a:stretch/>
        </p:blipFill>
        <p:spPr>
          <a:xfrm>
            <a:off x="457200" y="3076920"/>
            <a:ext cx="1969920" cy="157140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13" name="PlaceHolder 2"/>
          <p:cNvSpPr>
            <a:spLocks noGrp="1"/>
          </p:cNvSpPr>
          <p:nvPr>
            <p:ph type="subTitle"/>
          </p:nvPr>
        </p:nvSpPr>
        <p:spPr>
          <a:xfrm>
            <a:off x="457200" y="1600200"/>
            <a:ext cx="1969920" cy="45252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15"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8"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9" name="PlaceHolder 3"/>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17"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18" name="PlaceHolder 3"/>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20" name="PlaceHolder 1"/>
          <p:cNvSpPr>
            <a:spLocks noGrp="1"/>
          </p:cNvSpPr>
          <p:nvPr>
            <p:ph type="subTitle"/>
          </p:nvPr>
        </p:nvSpPr>
        <p:spPr>
          <a:xfrm>
            <a:off x="457200" y="274680"/>
            <a:ext cx="8228880" cy="529632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22"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23" name="PlaceHolder 3"/>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24" name="PlaceHolder 4"/>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26"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27"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28"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30"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31"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32" name="PlaceHolder 4"/>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34" name="PlaceHolder 2"/>
          <p:cNvSpPr>
            <a:spLocks noGrp="1"/>
          </p:cNvSpPr>
          <p:nvPr>
            <p:ph type="body"/>
          </p:nvPr>
        </p:nvSpPr>
        <p:spPr>
          <a:xfrm>
            <a:off x="457200" y="160020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35" name="PlaceHolder 3"/>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37"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38"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39"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40" name="PlaceHolder 5"/>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42" name="PlaceHolder 2"/>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43" name="PlaceHolder 3"/>
          <p:cNvSpPr>
            <a:spLocks noGrp="1"/>
          </p:cNvSpPr>
          <p:nvPr>
            <p:ph type="body"/>
          </p:nvPr>
        </p:nvSpPr>
        <p:spPr>
          <a:xfrm>
            <a:off x="457200" y="1600200"/>
            <a:ext cx="196992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pic>
        <p:nvPicPr>
          <p:cNvPr id="144" name="" descr=""/>
          <p:cNvPicPr/>
          <p:nvPr/>
        </p:nvPicPr>
        <p:blipFill>
          <a:blip r:embed="rId2"/>
          <a:stretch/>
        </p:blipFill>
        <p:spPr>
          <a:xfrm>
            <a:off x="457200" y="3076920"/>
            <a:ext cx="1969920" cy="1571400"/>
          </a:xfrm>
          <a:prstGeom prst="rect">
            <a:avLst/>
          </a:prstGeom>
          <a:ln>
            <a:noFill/>
          </a:ln>
        </p:spPr>
      </p:pic>
      <p:pic>
        <p:nvPicPr>
          <p:cNvPr id="145" name="" descr=""/>
          <p:cNvPicPr/>
          <p:nvPr/>
        </p:nvPicPr>
        <p:blipFill>
          <a:blip r:embed="rId3"/>
          <a:stretch/>
        </p:blipFill>
        <p:spPr>
          <a:xfrm>
            <a:off x="457200" y="3076920"/>
            <a:ext cx="1969920" cy="157140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4680"/>
            <a:ext cx="8228880" cy="529632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4" name="PlaceHolder 3"/>
          <p:cNvSpPr>
            <a:spLocks noGrp="1"/>
          </p:cNvSpPr>
          <p:nvPr>
            <p:ph type="body"/>
          </p:nvPr>
        </p:nvSpPr>
        <p:spPr>
          <a:xfrm>
            <a:off x="4572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5" name="PlaceHolder 4"/>
          <p:cNvSpPr>
            <a:spLocks noGrp="1"/>
          </p:cNvSpPr>
          <p:nvPr>
            <p:ph type="body"/>
          </p:nvPr>
        </p:nvSpPr>
        <p:spPr>
          <a:xfrm>
            <a:off x="14670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7" name="PlaceHolder 2"/>
          <p:cNvSpPr>
            <a:spLocks noGrp="1"/>
          </p:cNvSpPr>
          <p:nvPr>
            <p:ph type="body"/>
          </p:nvPr>
        </p:nvSpPr>
        <p:spPr>
          <a:xfrm>
            <a:off x="457200" y="1600200"/>
            <a:ext cx="961200" cy="4525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8"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19" name="PlaceHolder 4"/>
          <p:cNvSpPr>
            <a:spLocks noGrp="1"/>
          </p:cNvSpPr>
          <p:nvPr>
            <p:ph type="body"/>
          </p:nvPr>
        </p:nvSpPr>
        <p:spPr>
          <a:xfrm>
            <a:off x="1467000" y="396396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21" name="PlaceHolder 2"/>
          <p:cNvSpPr>
            <a:spLocks noGrp="1"/>
          </p:cNvSpPr>
          <p:nvPr>
            <p:ph type="body"/>
          </p:nvPr>
        </p:nvSpPr>
        <p:spPr>
          <a:xfrm>
            <a:off x="4572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22" name="PlaceHolder 3"/>
          <p:cNvSpPr>
            <a:spLocks noGrp="1"/>
          </p:cNvSpPr>
          <p:nvPr>
            <p:ph type="body"/>
          </p:nvPr>
        </p:nvSpPr>
        <p:spPr>
          <a:xfrm>
            <a:off x="1467000" y="1600200"/>
            <a:ext cx="96120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
        <p:nvSpPr>
          <p:cNvPr id="23" name="PlaceHolder 4"/>
          <p:cNvSpPr>
            <a:spLocks noGrp="1"/>
          </p:cNvSpPr>
          <p:nvPr>
            <p:ph type="body"/>
          </p:nvPr>
        </p:nvSpPr>
        <p:spPr>
          <a:xfrm>
            <a:off x="457200" y="3963960"/>
            <a:ext cx="1969920" cy="2158200"/>
          </a:xfrm>
          <a:prstGeom prst="rect">
            <a:avLst/>
          </a:prstGeom>
        </p:spPr>
        <p:txBody>
          <a:bodyPr lIns="0" rIns="0" tIns="0" bIns="0"/>
          <a:p>
            <a:endParaRPr lang="de-DE"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1" name="PlaceHolder 2"/>
          <p:cNvSpPr>
            <a:spLocks noGrp="1"/>
          </p:cNvSpPr>
          <p:nvPr>
            <p:ph type="subTitle"/>
          </p:nvPr>
        </p:nvSpPr>
        <p:spPr>
          <a:xfrm>
            <a:off x="457200" y="1600200"/>
            <a:ext cx="4037760" cy="4525200"/>
          </a:xfrm>
          <a:prstGeom prst="rect">
            <a:avLst/>
          </a:prstGeom>
        </p:spPr>
        <p:txBody>
          <a:bodyPr lIns="0" rIns="0" tIns="0" bIns="0" anchor="ctr"/>
          <a:p>
            <a:pPr algn="ctr"/>
            <a:endParaRPr lang="de-DE" sz="3200" spc="-1" strike="noStrike">
              <a:solidFill>
                <a:srgbClr val="000000"/>
              </a:solidFill>
              <a:uFill>
                <a:solidFill>
                  <a:srgbClr val="ffffff"/>
                </a:solidFill>
              </a:uFill>
              <a:latin typeface="Arial"/>
            </a:endParaRPr>
          </a:p>
        </p:txBody>
      </p:sp>
      <p:sp>
        <p:nvSpPr>
          <p:cNvPr id="2" name="PlaceHolder 3"/>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de-DE" sz="3200" spc="-1" strike="noStrike">
                <a:solidFill>
                  <a:srgbClr val="000000"/>
                </a:solidFill>
                <a:uFill>
                  <a:solidFill>
                    <a:srgbClr val="ffffff"/>
                  </a:solidFill>
                </a:uFill>
                <a:latin typeface="Arial"/>
              </a:rPr>
              <a:t>Klikněte pro úpravu formátu textu osnovy</a:t>
            </a:r>
            <a:endParaRPr lang="de-DE"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de-DE" sz="2800" spc="-1" strike="noStrike">
                <a:solidFill>
                  <a:srgbClr val="000000"/>
                </a:solidFill>
                <a:uFill>
                  <a:solidFill>
                    <a:srgbClr val="ffffff"/>
                  </a:solidFill>
                </a:uFill>
                <a:latin typeface="Arial"/>
              </a:rPr>
              <a:t>Druhá úroveň</a:t>
            </a:r>
            <a:endParaRPr lang="de-DE"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de-DE" sz="2400" spc="-1" strike="noStrike">
                <a:solidFill>
                  <a:srgbClr val="000000"/>
                </a:solidFill>
                <a:uFill>
                  <a:solidFill>
                    <a:srgbClr val="ffffff"/>
                  </a:solidFill>
                </a:uFill>
                <a:latin typeface="Arial"/>
              </a:rPr>
              <a:t>Třetí úroveň</a:t>
            </a:r>
            <a:endParaRPr lang="de-DE"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de-DE" sz="2000" spc="-1" strike="noStrike">
                <a:solidFill>
                  <a:srgbClr val="000000"/>
                </a:solidFill>
                <a:uFill>
                  <a:solidFill>
                    <a:srgbClr val="ffffff"/>
                  </a:solidFill>
                </a:uFill>
                <a:latin typeface="Arial"/>
              </a:rPr>
              <a:t>Čtvrtá úroveň osnovy</a:t>
            </a:r>
            <a:endParaRPr lang="de-DE"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Pátá úroveň osnovy</a:t>
            </a:r>
            <a:endParaRPr lang="de-DE"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Šestá úroveň</a:t>
            </a:r>
            <a:endParaRPr lang="de-DE"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Sedmá úroveň</a:t>
            </a:r>
            <a:endParaRPr lang="de-DE"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38" name="PlaceHolder 2"/>
          <p:cNvSpPr>
            <a:spLocks noGrp="1"/>
          </p:cNvSpPr>
          <p:nvPr>
            <p:ph type="body"/>
          </p:nvPr>
        </p:nvSpPr>
        <p:spPr>
          <a:xfrm>
            <a:off x="457200" y="1600200"/>
            <a:ext cx="1969920" cy="4525200"/>
          </a:xfrm>
          <a:prstGeom prst="rect">
            <a:avLst/>
          </a:prstGeom>
        </p:spPr>
        <p:txBody>
          <a:bodyPr lIns="0" rIns="0" tIns="0" bIns="0"/>
          <a:p>
            <a:pPr marL="432000" indent="-324000">
              <a:buClr>
                <a:srgbClr val="000000"/>
              </a:buClr>
              <a:buSzPct val="45000"/>
              <a:buFont typeface="Wingdings" charset="2"/>
              <a:buChar char=""/>
            </a:pPr>
            <a:r>
              <a:rPr lang="de-DE" sz="1800" spc="-1" strike="noStrike">
                <a:solidFill>
                  <a:srgbClr val="000000"/>
                </a:solidFill>
                <a:uFill>
                  <a:solidFill>
                    <a:srgbClr val="ffffff"/>
                  </a:solidFill>
                </a:uFill>
                <a:latin typeface="Arial"/>
              </a:rPr>
              <a:t>Klikněte pro úpravu formátu textu osnovy</a:t>
            </a:r>
            <a:endParaRPr lang="de-DE"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de-DE" sz="1800" spc="-1" strike="noStrike">
                <a:solidFill>
                  <a:srgbClr val="000000"/>
                </a:solidFill>
                <a:uFill>
                  <a:solidFill>
                    <a:srgbClr val="ffffff"/>
                  </a:solidFill>
                </a:uFill>
                <a:latin typeface="Arial"/>
              </a:rPr>
              <a:t>Druhá úroveň</a:t>
            </a:r>
            <a:endParaRPr lang="de-DE"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de-DE" sz="1800" spc="-1" strike="noStrike">
                <a:solidFill>
                  <a:srgbClr val="000000"/>
                </a:solidFill>
                <a:uFill>
                  <a:solidFill>
                    <a:srgbClr val="ffffff"/>
                  </a:solidFill>
                </a:uFill>
                <a:latin typeface="Arial"/>
              </a:rPr>
              <a:t>Třetí úroveň</a:t>
            </a:r>
            <a:endParaRPr lang="de-DE"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de-DE" sz="1800" spc="-1" strike="noStrike">
                <a:solidFill>
                  <a:srgbClr val="000000"/>
                </a:solidFill>
                <a:uFill>
                  <a:solidFill>
                    <a:srgbClr val="ffffff"/>
                  </a:solidFill>
                </a:uFill>
                <a:latin typeface="Arial"/>
              </a:rPr>
              <a:t>Čtvrtá úroveň osnovy</a:t>
            </a:r>
            <a:endParaRPr lang="de-DE"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Pátá úroveň osnovy</a:t>
            </a:r>
            <a:endParaRPr lang="de-DE"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Šestá úroveň</a:t>
            </a:r>
            <a:endParaRPr lang="de-DE"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Sedmá úroveň</a:t>
            </a:r>
            <a:endParaRPr lang="de-DE" sz="1800" spc="-1" strike="noStrike">
              <a:solidFill>
                <a:srgbClr val="000000"/>
              </a:solidFill>
              <a:uFill>
                <a:solidFill>
                  <a:srgbClr val="ffffff"/>
                </a:solidFill>
              </a:uFill>
              <a:latin typeface="Arial"/>
            </a:endParaRPr>
          </a:p>
        </p:txBody>
      </p:sp>
      <p:sp>
        <p:nvSpPr>
          <p:cNvPr id="39" name="PlaceHolder 3"/>
          <p:cNvSpPr>
            <a:spLocks noGrp="1"/>
          </p:cNvSpPr>
          <p:nvPr>
            <p:ph type="body"/>
          </p:nvPr>
        </p:nvSpPr>
        <p:spPr>
          <a:xfrm>
            <a:off x="2526480" y="1600200"/>
            <a:ext cx="1969920" cy="4525200"/>
          </a:xfrm>
          <a:prstGeom prst="rect">
            <a:avLst/>
          </a:prstGeom>
        </p:spPr>
        <p:txBody>
          <a:bodyPr lIns="0" rIns="0" tIns="0" bIns="0"/>
          <a:p>
            <a:pPr marL="432000" indent="-324000">
              <a:buClr>
                <a:srgbClr val="000000"/>
              </a:buClr>
              <a:buSzPct val="45000"/>
              <a:buFont typeface="Wingdings" charset="2"/>
              <a:buChar char=""/>
            </a:pPr>
            <a:r>
              <a:rPr lang="de-DE" sz="1800" spc="-1" strike="noStrike">
                <a:solidFill>
                  <a:srgbClr val="000000"/>
                </a:solidFill>
                <a:uFill>
                  <a:solidFill>
                    <a:srgbClr val="ffffff"/>
                  </a:solidFill>
                </a:uFill>
                <a:latin typeface="Arial"/>
              </a:rPr>
              <a:t>Klikněte pro úpravu formátu textu osnovy</a:t>
            </a:r>
            <a:endParaRPr lang="de-DE"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de-DE" sz="1800" spc="-1" strike="noStrike">
                <a:solidFill>
                  <a:srgbClr val="000000"/>
                </a:solidFill>
                <a:uFill>
                  <a:solidFill>
                    <a:srgbClr val="ffffff"/>
                  </a:solidFill>
                </a:uFill>
                <a:latin typeface="Arial"/>
              </a:rPr>
              <a:t>Druhá úroveň</a:t>
            </a:r>
            <a:endParaRPr lang="de-DE"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de-DE" sz="1800" spc="-1" strike="noStrike">
                <a:solidFill>
                  <a:srgbClr val="000000"/>
                </a:solidFill>
                <a:uFill>
                  <a:solidFill>
                    <a:srgbClr val="ffffff"/>
                  </a:solidFill>
                </a:uFill>
                <a:latin typeface="Arial"/>
              </a:rPr>
              <a:t>Třetí úroveň</a:t>
            </a:r>
            <a:endParaRPr lang="de-DE"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de-DE" sz="1800" spc="-1" strike="noStrike">
                <a:solidFill>
                  <a:srgbClr val="000000"/>
                </a:solidFill>
                <a:uFill>
                  <a:solidFill>
                    <a:srgbClr val="ffffff"/>
                  </a:solidFill>
                </a:uFill>
                <a:latin typeface="Arial"/>
              </a:rPr>
              <a:t>Čtvrtá úroveň osnovy</a:t>
            </a:r>
            <a:endParaRPr lang="de-DE"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Pátá úroveň osnovy</a:t>
            </a:r>
            <a:endParaRPr lang="de-DE"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Šestá úroveň</a:t>
            </a:r>
            <a:endParaRPr lang="de-DE"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Sedmá úroveň</a:t>
            </a:r>
            <a:endParaRPr lang="de-DE"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8880" cy="1142280"/>
          </a:xfrm>
          <a:prstGeom prst="rect">
            <a:avLst/>
          </a:prstGeom>
        </p:spPr>
        <p:txBody>
          <a:bodyPr lIns="0" rIns="0" tIns="0" bIns="0" anchor="ctr"/>
          <a:p>
            <a:pPr algn="ctr"/>
            <a:endParaRPr lang="de-DE" sz="4400" spc="-1" strike="noStrike">
              <a:solidFill>
                <a:srgbClr val="000000"/>
              </a:solidFill>
              <a:uFill>
                <a:solidFill>
                  <a:srgbClr val="ffffff"/>
                </a:solidFill>
              </a:uFill>
              <a:latin typeface="Arial"/>
            </a:endParaRPr>
          </a:p>
        </p:txBody>
      </p:sp>
      <p:sp>
        <p:nvSpPr>
          <p:cNvPr id="75" name="PlaceHolder 2"/>
          <p:cNvSpPr>
            <a:spLocks noGrp="1"/>
          </p:cNvSpPr>
          <p:nvPr>
            <p:ph type="body"/>
          </p:nvPr>
        </p:nvSpPr>
        <p:spPr>
          <a:xfrm>
            <a:off x="457200" y="1600200"/>
            <a:ext cx="4037760" cy="4525200"/>
          </a:xfrm>
          <a:prstGeom prst="rect">
            <a:avLst/>
          </a:prstGeom>
        </p:spPr>
        <p:txBody>
          <a:bodyPr lIns="0" rIns="0" tIns="0" bIns="0"/>
          <a:p>
            <a:pPr marL="432000" indent="-324000">
              <a:buClr>
                <a:srgbClr val="000000"/>
              </a:buClr>
              <a:buSzPct val="45000"/>
              <a:buFont typeface="Wingdings" charset="2"/>
              <a:buChar char=""/>
            </a:pPr>
            <a:r>
              <a:rPr lang="de-DE" sz="1800" spc="-1" strike="noStrike">
                <a:solidFill>
                  <a:srgbClr val="000000"/>
                </a:solidFill>
                <a:uFill>
                  <a:solidFill>
                    <a:srgbClr val="ffffff"/>
                  </a:solidFill>
                </a:uFill>
                <a:latin typeface="Arial"/>
              </a:rPr>
              <a:t>Klikněte pro úpravu formátu textu osnovy</a:t>
            </a:r>
            <a:endParaRPr lang="de-DE"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de-DE" sz="1800" spc="-1" strike="noStrike">
                <a:solidFill>
                  <a:srgbClr val="000000"/>
                </a:solidFill>
                <a:uFill>
                  <a:solidFill>
                    <a:srgbClr val="ffffff"/>
                  </a:solidFill>
                </a:uFill>
                <a:latin typeface="Arial"/>
              </a:rPr>
              <a:t>Druhá úroveň</a:t>
            </a:r>
            <a:endParaRPr lang="de-DE"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de-DE" sz="1800" spc="-1" strike="noStrike">
                <a:solidFill>
                  <a:srgbClr val="000000"/>
                </a:solidFill>
                <a:uFill>
                  <a:solidFill>
                    <a:srgbClr val="ffffff"/>
                  </a:solidFill>
                </a:uFill>
                <a:latin typeface="Arial"/>
              </a:rPr>
              <a:t>Třetí úroveň</a:t>
            </a:r>
            <a:endParaRPr lang="de-DE"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de-DE" sz="1800" spc="-1" strike="noStrike">
                <a:solidFill>
                  <a:srgbClr val="000000"/>
                </a:solidFill>
                <a:uFill>
                  <a:solidFill>
                    <a:srgbClr val="ffffff"/>
                  </a:solidFill>
                </a:uFill>
                <a:latin typeface="Arial"/>
              </a:rPr>
              <a:t>Čtvrtá úroveň osnovy</a:t>
            </a:r>
            <a:endParaRPr lang="de-DE"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Pátá úroveň osnovy</a:t>
            </a:r>
            <a:endParaRPr lang="de-DE"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Šestá úroveň</a:t>
            </a:r>
            <a:endParaRPr lang="de-DE"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de-DE" sz="1800" spc="-1" strike="noStrike">
                <a:solidFill>
                  <a:srgbClr val="000000"/>
                </a:solidFill>
                <a:uFill>
                  <a:solidFill>
                    <a:srgbClr val="ffffff"/>
                  </a:solidFill>
                </a:uFill>
                <a:latin typeface="Arial"/>
              </a:rPr>
              <a:t>Sedmá úroveň</a:t>
            </a:r>
            <a:endParaRPr lang="de-DE"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p>
            <a:pPr algn="ctr"/>
            <a:r>
              <a:rPr lang="de-DE" sz="4400" spc="-1" strike="noStrike">
                <a:solidFill>
                  <a:srgbClr val="000000"/>
                </a:solidFill>
                <a:uFill>
                  <a:solidFill>
                    <a:srgbClr val="ffffff"/>
                  </a:solidFill>
                </a:uFill>
                <a:latin typeface="Arial"/>
              </a:rPr>
              <a:t>Klikněte pro úpravu formátu textu nadpisu</a:t>
            </a:r>
            <a:endParaRPr lang="de-DE" sz="4400" spc="-1" strike="noStrike">
              <a:solidFill>
                <a:srgbClr val="000000"/>
              </a:solidFill>
              <a:uFill>
                <a:solidFill>
                  <a:srgbClr val="ffffff"/>
                </a:solidFill>
              </a:uFill>
              <a:latin typeface="Arial"/>
            </a:endParaRPr>
          </a:p>
        </p:txBody>
      </p:sp>
      <p:sp>
        <p:nvSpPr>
          <p:cNvPr id="111"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lang="de-DE" sz="3200" spc="-1" strike="noStrike">
                <a:solidFill>
                  <a:srgbClr val="000000"/>
                </a:solidFill>
                <a:uFill>
                  <a:solidFill>
                    <a:srgbClr val="ffffff"/>
                  </a:solidFill>
                </a:uFill>
                <a:latin typeface="Arial"/>
              </a:rPr>
              <a:t>Klikněte pro úpravu formátu textu osnovy</a:t>
            </a:r>
            <a:endParaRPr lang="de-DE" sz="32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lang="de-DE" sz="2800" spc="-1" strike="noStrike">
                <a:solidFill>
                  <a:srgbClr val="000000"/>
                </a:solidFill>
                <a:uFill>
                  <a:solidFill>
                    <a:srgbClr val="ffffff"/>
                  </a:solidFill>
                </a:uFill>
                <a:latin typeface="Arial"/>
              </a:rPr>
              <a:t>Druhá úroveň</a:t>
            </a:r>
            <a:endParaRPr lang="de-DE" sz="2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lang="de-DE" sz="2400" spc="-1" strike="noStrike">
                <a:solidFill>
                  <a:srgbClr val="000000"/>
                </a:solidFill>
                <a:uFill>
                  <a:solidFill>
                    <a:srgbClr val="ffffff"/>
                  </a:solidFill>
                </a:uFill>
                <a:latin typeface="Arial"/>
              </a:rPr>
              <a:t>Třetí úroveň</a:t>
            </a:r>
            <a:endParaRPr lang="de-DE" sz="24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lang="de-DE" sz="2000" spc="-1" strike="noStrike">
                <a:solidFill>
                  <a:srgbClr val="000000"/>
                </a:solidFill>
                <a:uFill>
                  <a:solidFill>
                    <a:srgbClr val="ffffff"/>
                  </a:solidFill>
                </a:uFill>
                <a:latin typeface="Arial"/>
              </a:rPr>
              <a:t>Čtvrtá úroveň osnovy</a:t>
            </a:r>
            <a:endParaRPr lang="de-DE" sz="20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Pátá úroveň osnovy</a:t>
            </a:r>
            <a:endParaRPr lang="de-DE"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Šestá úroveň</a:t>
            </a:r>
            <a:endParaRPr lang="de-DE"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lang="de-DE" sz="2000" spc="-1" strike="noStrike">
                <a:solidFill>
                  <a:srgbClr val="000000"/>
                </a:solidFill>
                <a:uFill>
                  <a:solidFill>
                    <a:srgbClr val="ffffff"/>
                  </a:solidFill>
                </a:uFill>
                <a:latin typeface="Arial"/>
              </a:rPr>
              <a:t>Sedmá úroveň</a:t>
            </a:r>
            <a:endParaRPr lang="de-DE"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6.xml"/>
</Relationships>
</file>

<file path=ppt/slides/_rels/slide3.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6.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image" Target="../media/image11.gif"/><Relationship Id="rId2" Type="http://schemas.openxmlformats.org/officeDocument/2006/relationships/slideLayout" Target="../slideLayouts/slideLayout16.xml"/>
</Relationships>
</file>

<file path=ppt/slides/_rels/slide7.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6.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685800" y="2130480"/>
            <a:ext cx="7771680" cy="1469160"/>
          </a:xfrm>
          <a:prstGeom prst="rect">
            <a:avLst/>
          </a:prstGeom>
          <a:noFill/>
          <a:ln>
            <a:noFill/>
          </a:ln>
        </p:spPr>
        <p:style>
          <a:lnRef idx="0"/>
          <a:fillRef idx="0"/>
          <a:effectRef idx="0"/>
          <a:fontRef idx="minor"/>
        </p:style>
        <p:txBody>
          <a:bodyPr lIns="90000" rIns="90000" tIns="45000" bIns="45000" anchor="ctr"/>
          <a:p>
            <a:pPr algn="ctr">
              <a:lnSpc>
                <a:spcPct val="100000"/>
              </a:lnSpc>
            </a:pPr>
            <a:r>
              <a:rPr lang="de-DE" sz="4400" spc="-1" strike="noStrike">
                <a:solidFill>
                  <a:srgbClr val="000000"/>
                </a:solidFill>
                <a:uFill>
                  <a:solidFill>
                    <a:srgbClr val="ffffff"/>
                  </a:solidFill>
                </a:uFill>
                <a:latin typeface="Calibri"/>
              </a:rPr>
              <a:t>Ottonen, Salier, Staufer</a:t>
            </a:r>
            <a:endParaRPr lang="de-DE" sz="1800" spc="-1" strike="noStrike">
              <a:solidFill>
                <a:srgbClr val="000000"/>
              </a:solidFill>
              <a:uFill>
                <a:solidFill>
                  <a:srgbClr val="ffffff"/>
                </a:solidFill>
              </a:uFill>
              <a:latin typeface="Arial"/>
            </a:endParaRPr>
          </a:p>
        </p:txBody>
      </p:sp>
      <p:sp>
        <p:nvSpPr>
          <p:cNvPr id="147" name="CustomShape 2"/>
          <p:cNvSpPr/>
          <p:nvPr/>
        </p:nvSpPr>
        <p:spPr>
          <a:xfrm>
            <a:off x="1371600" y="3886200"/>
            <a:ext cx="6400080" cy="1751760"/>
          </a:xfrm>
          <a:prstGeom prst="rect">
            <a:avLst/>
          </a:prstGeom>
          <a:noFill/>
          <a:ln>
            <a:noFill/>
          </a:ln>
        </p:spPr>
        <p:style>
          <a:lnRef idx="0"/>
          <a:fillRef idx="0"/>
          <a:effectRef idx="0"/>
          <a:fontRef idx="minor"/>
        </p:style>
        <p:txBody>
          <a:bodyPr lIns="90000" rIns="90000" tIns="45000" bIns="45000"/>
          <a:p>
            <a:pPr algn="ctr">
              <a:lnSpc>
                <a:spcPct val="100000"/>
              </a:lnSpc>
            </a:pPr>
            <a:r>
              <a:rPr lang="de-DE" sz="3200" spc="-1" strike="noStrike">
                <a:solidFill>
                  <a:srgbClr val="8b8b8b"/>
                </a:solidFill>
                <a:uFill>
                  <a:solidFill>
                    <a:srgbClr val="ffffff"/>
                  </a:solidFill>
                </a:uFill>
                <a:latin typeface="Calibri"/>
              </a:rPr>
              <a:t>Mentalität, Sensibilität, Verhaltensmuster </a:t>
            </a:r>
            <a:endParaRPr lang="de-DE"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8"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de-DE" sz="4400" spc="-1" strike="noStrike">
                <a:solidFill>
                  <a:srgbClr val="000000"/>
                </a:solidFill>
                <a:uFill>
                  <a:solidFill>
                    <a:srgbClr val="ffffff"/>
                  </a:solidFill>
                </a:uFill>
                <a:latin typeface="Calibri"/>
              </a:rPr>
              <a:t>Gefühl der Unsicherheit </a:t>
            </a:r>
            <a:endParaRPr lang="de-DE" sz="1800" spc="-1" strike="noStrike">
              <a:solidFill>
                <a:srgbClr val="000000"/>
              </a:solidFill>
              <a:uFill>
                <a:solidFill>
                  <a:srgbClr val="ffffff"/>
                </a:solidFill>
              </a:uFill>
              <a:latin typeface="Arial"/>
            </a:endParaRPr>
          </a:p>
        </p:txBody>
      </p:sp>
      <p:sp>
        <p:nvSpPr>
          <p:cNvPr id="149" name="CustomShape 2"/>
          <p:cNvSpPr/>
          <p:nvPr/>
        </p:nvSpPr>
        <p:spPr>
          <a:xfrm>
            <a:off x="457200" y="1600200"/>
            <a:ext cx="4037760" cy="4525200"/>
          </a:xfrm>
          <a:prstGeom prst="rect">
            <a:avLst/>
          </a:prstGeom>
          <a:noFill/>
          <a:ln>
            <a:noFill/>
          </a:ln>
        </p:spPr>
        <p:style>
          <a:lnRef idx="0"/>
          <a:fillRef idx="0"/>
          <a:effectRef idx="0"/>
          <a:fontRef idx="minor"/>
        </p:style>
        <p:txBody>
          <a:bodyPr lIns="90000" rIns="90000" tIns="45000" bIns="45000"/>
          <a:p>
            <a:pPr>
              <a:lnSpc>
                <a:spcPct val="100000"/>
              </a:lnSpc>
            </a:pPr>
            <a:r>
              <a:rPr lang="de-DE" sz="2800" spc="-1" strike="noStrike">
                <a:solidFill>
                  <a:srgbClr val="000000"/>
                </a:solidFill>
                <a:uFill>
                  <a:solidFill>
                    <a:srgbClr val="ffffff"/>
                  </a:solidFill>
                </a:uFill>
                <a:latin typeface="Calibri"/>
              </a:rPr>
              <a:t>In sowohl materieller als auch in geistiger Hinsicht</a:t>
            </a:r>
            <a:endParaRPr lang="de-DE" sz="1800" spc="-1" strike="noStrike">
              <a:solidFill>
                <a:srgbClr val="000000"/>
              </a:solidFill>
              <a:uFill>
                <a:solidFill>
                  <a:srgbClr val="ffffff"/>
                </a:solidFill>
              </a:uFill>
              <a:latin typeface="Arial"/>
            </a:endParaRPr>
          </a:p>
          <a:p>
            <a:pPr>
              <a:lnSpc>
                <a:spcPct val="100000"/>
              </a:lnSpc>
            </a:pPr>
            <a:r>
              <a:rPr lang="de-DE" sz="2800" spc="-1" strike="noStrike">
                <a:solidFill>
                  <a:srgbClr val="000000"/>
                </a:solidFill>
                <a:uFill>
                  <a:solidFill>
                    <a:srgbClr val="ffffff"/>
                  </a:solidFill>
                </a:uFill>
                <a:latin typeface="Calibri"/>
              </a:rPr>
              <a:t>Die Gefahr der Verdammung nach dem irdischen Tod wird am meisten gefürchtet. </a:t>
            </a:r>
            <a:endParaRPr lang="de-DE" sz="1800" spc="-1" strike="noStrike">
              <a:solidFill>
                <a:srgbClr val="000000"/>
              </a:solidFill>
              <a:uFill>
                <a:solidFill>
                  <a:srgbClr val="ffffff"/>
                </a:solidFill>
              </a:uFill>
              <a:latin typeface="Arial"/>
            </a:endParaRPr>
          </a:p>
          <a:p>
            <a:pPr>
              <a:lnSpc>
                <a:spcPct val="100000"/>
              </a:lnSpc>
            </a:pPr>
            <a:r>
              <a:rPr lang="de-DE" sz="2800" spc="-1" strike="noStrike">
                <a:solidFill>
                  <a:srgbClr val="000000"/>
                </a:solidFill>
                <a:uFill>
                  <a:solidFill>
                    <a:srgbClr val="ffffff"/>
                  </a:solidFill>
                </a:uFill>
                <a:latin typeface="Calibri"/>
              </a:rPr>
              <a:t>Das Verhältnis zwischen Verdammten und Erlösten beim Jünsten Gericht 100.000 zu 1</a:t>
            </a:r>
            <a:endParaRPr lang="de-DE" sz="1800" spc="-1" strike="noStrike">
              <a:solidFill>
                <a:srgbClr val="000000"/>
              </a:solidFill>
              <a:uFill>
                <a:solidFill>
                  <a:srgbClr val="ffffff"/>
                </a:solidFill>
              </a:uFill>
              <a:latin typeface="Arial"/>
            </a:endParaRPr>
          </a:p>
          <a:p>
            <a:pPr>
              <a:lnSpc>
                <a:spcPct val="100000"/>
              </a:lnSpc>
            </a:pPr>
            <a:r>
              <a:rPr lang="de-DE" sz="2800" spc="-1" strike="noStrike">
                <a:solidFill>
                  <a:srgbClr val="000000"/>
                </a:solidFill>
                <a:uFill>
                  <a:solidFill>
                    <a:srgbClr val="ffffff"/>
                  </a:solidFill>
                </a:uFill>
                <a:latin typeface="Calibri"/>
              </a:rPr>
              <a:t>Wie Noah bei der alttesta-mentarischen Sintflut </a:t>
            </a:r>
            <a:endParaRPr lang="de-DE" sz="1800" spc="-1" strike="noStrike">
              <a:solidFill>
                <a:srgbClr val="000000"/>
              </a:solidFill>
              <a:uFill>
                <a:solidFill>
                  <a:srgbClr val="ffffff"/>
                </a:solidFill>
              </a:uFill>
              <a:latin typeface="Arial"/>
            </a:endParaRPr>
          </a:p>
        </p:txBody>
      </p:sp>
      <p:pic>
        <p:nvPicPr>
          <p:cNvPr id="150" name="Zástupný symbol pro obsah 5" descr=""/>
          <p:cNvPicPr/>
          <p:nvPr/>
        </p:nvPicPr>
        <p:blipFill>
          <a:blip r:embed="rId1"/>
          <a:stretch/>
        </p:blipFill>
        <p:spPr>
          <a:xfrm>
            <a:off x="4734000" y="2658240"/>
            <a:ext cx="3866400" cy="240912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1"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de-DE" sz="4400" spc="-1" strike="noStrike">
                <a:solidFill>
                  <a:srgbClr val="000000"/>
                </a:solidFill>
                <a:uFill>
                  <a:solidFill>
                    <a:srgbClr val="ffffff"/>
                  </a:solidFill>
                </a:uFill>
                <a:latin typeface="Calibri"/>
              </a:rPr>
              <a:t>auctoritates</a:t>
            </a:r>
            <a:endParaRPr lang="de-DE" sz="1800" spc="-1" strike="noStrike">
              <a:solidFill>
                <a:srgbClr val="000000"/>
              </a:solidFill>
              <a:uFill>
                <a:solidFill>
                  <a:srgbClr val="ffffff"/>
                </a:solidFill>
              </a:uFill>
              <a:latin typeface="Arial"/>
            </a:endParaRPr>
          </a:p>
        </p:txBody>
      </p:sp>
      <p:sp>
        <p:nvSpPr>
          <p:cNvPr id="152" name="CustomShape 2"/>
          <p:cNvSpPr/>
          <p:nvPr/>
        </p:nvSpPr>
        <p:spPr>
          <a:xfrm>
            <a:off x="457200" y="1600200"/>
            <a:ext cx="4037760" cy="4525200"/>
          </a:xfrm>
          <a:prstGeom prst="rect">
            <a:avLst/>
          </a:prstGeom>
          <a:noFill/>
          <a:ln>
            <a:noFill/>
          </a:ln>
        </p:spPr>
        <p:style>
          <a:lnRef idx="0"/>
          <a:fillRef idx="0"/>
          <a:effectRef idx="0"/>
          <a:fontRef idx="minor"/>
        </p:style>
        <p:txBody>
          <a:bodyPr lIns="90000" rIns="90000" tIns="45000" bIns="45000"/>
          <a:p>
            <a:pPr marL="343080" indent="-342360">
              <a:lnSpc>
                <a:spcPct val="100000"/>
              </a:lnSpc>
              <a:buClr>
                <a:srgbClr val="000000"/>
              </a:buClr>
              <a:buFont typeface="Arial"/>
              <a:buChar char="•"/>
            </a:pPr>
            <a:r>
              <a:rPr lang="de-DE" sz="2000" spc="-1" strike="noStrike">
                <a:solidFill>
                  <a:srgbClr val="000000"/>
                </a:solidFill>
                <a:uFill>
                  <a:solidFill>
                    <a:srgbClr val="ffffff"/>
                  </a:solidFill>
                </a:uFill>
                <a:latin typeface="Calibri"/>
              </a:rPr>
              <a:t>die Bibel und Kirchenväter (Ambrosius, Augustinus, Hieronymus, Gregor)</a:t>
            </a:r>
            <a:endParaRPr lang="de-DE" sz="1800" spc="-1" strike="noStrike">
              <a:solidFill>
                <a:srgbClr val="000000"/>
              </a:solidFill>
              <a:uFill>
                <a:solidFill>
                  <a:srgbClr val="ffffff"/>
                </a:solidFill>
              </a:uFill>
              <a:latin typeface="Arial"/>
            </a:endParaRPr>
          </a:p>
          <a:p>
            <a:pPr marL="343080" indent="-342360">
              <a:lnSpc>
                <a:spcPct val="100000"/>
              </a:lnSpc>
              <a:buClr>
                <a:srgbClr val="000000"/>
              </a:buClr>
              <a:buFont typeface="Arial"/>
              <a:buChar char="•"/>
            </a:pPr>
            <a:r>
              <a:rPr lang="de-DE" sz="2000" spc="-1" strike="noStrike">
                <a:solidFill>
                  <a:srgbClr val="000000"/>
                </a:solidFill>
                <a:uFill>
                  <a:solidFill>
                    <a:srgbClr val="ffffff"/>
                  </a:solidFill>
                </a:uFill>
                <a:latin typeface="Calibri"/>
              </a:rPr>
              <a:t>Es gab aber auch Lästerer wie Alain de Lille:  „Die Autorität hat eine Nase aus Wachs, sie lässt sich beliebig verformen“</a:t>
            </a:r>
            <a:endParaRPr lang="de-DE" sz="1800" spc="-1" strike="noStrike">
              <a:solidFill>
                <a:srgbClr val="000000"/>
              </a:solidFill>
              <a:uFill>
                <a:solidFill>
                  <a:srgbClr val="ffffff"/>
                </a:solidFill>
              </a:uFill>
              <a:latin typeface="Arial"/>
            </a:endParaRPr>
          </a:p>
          <a:p>
            <a:pPr marL="343080" indent="-342360">
              <a:lnSpc>
                <a:spcPct val="100000"/>
              </a:lnSpc>
              <a:buClr>
                <a:srgbClr val="000000"/>
              </a:buClr>
              <a:buFont typeface="Arial"/>
              <a:buChar char="•"/>
            </a:pPr>
            <a:r>
              <a:rPr lang="de-DE" sz="2000" spc="-1" strike="noStrike">
                <a:solidFill>
                  <a:srgbClr val="000000"/>
                </a:solidFill>
                <a:uFill>
                  <a:solidFill>
                    <a:srgbClr val="ffffff"/>
                  </a:solidFill>
                </a:uFill>
                <a:latin typeface="Calibri"/>
              </a:rPr>
              <a:t>† </a:t>
            </a:r>
            <a:r>
              <a:rPr lang="de-DE" sz="2000" spc="-1" strike="noStrike">
                <a:solidFill>
                  <a:srgbClr val="000000"/>
                </a:solidFill>
                <a:uFill>
                  <a:solidFill>
                    <a:srgbClr val="ffffff"/>
                  </a:solidFill>
                </a:uFill>
                <a:latin typeface="Calibri"/>
              </a:rPr>
              <a:t>1202 in Cîteaux, ein französischer Zisterziensermönch, gilt als Heiliger, Liber parabolarum</a:t>
            </a:r>
            <a:endParaRPr lang="de-DE" sz="1800" spc="-1" strike="noStrike">
              <a:solidFill>
                <a:srgbClr val="000000"/>
              </a:solidFill>
              <a:uFill>
                <a:solidFill>
                  <a:srgbClr val="ffffff"/>
                </a:solidFill>
              </a:uFill>
              <a:latin typeface="Arial"/>
            </a:endParaRPr>
          </a:p>
          <a:p>
            <a:pPr>
              <a:lnSpc>
                <a:spcPct val="100000"/>
              </a:lnSpc>
            </a:pPr>
            <a:endParaRPr lang="de-DE" sz="1800" spc="-1" strike="noStrike">
              <a:solidFill>
                <a:srgbClr val="000000"/>
              </a:solidFill>
              <a:uFill>
                <a:solidFill>
                  <a:srgbClr val="ffffff"/>
                </a:solidFill>
              </a:uFill>
              <a:latin typeface="Arial"/>
            </a:endParaRPr>
          </a:p>
          <a:p>
            <a:pPr>
              <a:lnSpc>
                <a:spcPct val="100000"/>
              </a:lnSpc>
            </a:pPr>
            <a:endParaRPr lang="de-DE" sz="1800" spc="-1" strike="noStrike">
              <a:solidFill>
                <a:srgbClr val="000000"/>
              </a:solidFill>
              <a:uFill>
                <a:solidFill>
                  <a:srgbClr val="ffffff"/>
                </a:solidFill>
              </a:uFill>
              <a:latin typeface="Arial"/>
            </a:endParaRPr>
          </a:p>
        </p:txBody>
      </p:sp>
      <p:pic>
        <p:nvPicPr>
          <p:cNvPr id="153" name="Zástupný symbol pro obsah 4" descr=""/>
          <p:cNvPicPr/>
          <p:nvPr/>
        </p:nvPicPr>
        <p:blipFill>
          <a:blip r:embed="rId1"/>
          <a:stretch/>
        </p:blipFill>
        <p:spPr>
          <a:xfrm>
            <a:off x="4726800" y="1600200"/>
            <a:ext cx="3880800" cy="452520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4" name="CustomShape 1"/>
          <p:cNvSpPr/>
          <p:nvPr/>
        </p:nvSpPr>
        <p:spPr>
          <a:xfrm>
            <a:off x="457200" y="442080"/>
            <a:ext cx="8228880" cy="807840"/>
          </a:xfrm>
          <a:prstGeom prst="rect">
            <a:avLst/>
          </a:prstGeom>
          <a:noFill/>
          <a:ln>
            <a:noFill/>
          </a:ln>
        </p:spPr>
        <p:style>
          <a:lnRef idx="0"/>
          <a:fillRef idx="0"/>
          <a:effectRef idx="0"/>
          <a:fontRef idx="minor"/>
        </p:style>
        <p:txBody>
          <a:bodyPr lIns="0" rIns="0" tIns="0" bIns="0" anchor="ctr"/>
          <a:p>
            <a:r>
              <a:rPr lang="de-DE" sz="2600" spc="-1" strike="noStrike">
                <a:solidFill>
                  <a:srgbClr val="000000"/>
                </a:solidFill>
                <a:uFill>
                  <a:solidFill>
                    <a:srgbClr val="ffffff"/>
                  </a:solidFill>
                </a:uFill>
                <a:latin typeface="Calibri"/>
              </a:rPr>
              <a:t> </a:t>
            </a:r>
            <a:r>
              <a:rPr lang="de-DE" sz="2600" spc="-1" strike="noStrike">
                <a:solidFill>
                  <a:srgbClr val="000000"/>
                </a:solidFill>
                <a:uFill>
                  <a:solidFill>
                    <a:srgbClr val="ffffff"/>
                  </a:solidFill>
                </a:uFill>
                <a:latin typeface="Calibri"/>
              </a:rPr>
              <a:t>Agustinus : (Conf. VIII 2,2–4). Die Wende brachte am 15. August 386 eine meist als Bekehrungserlebnis</a:t>
            </a:r>
            <a:endParaRPr lang="de-DE" sz="1800" spc="-1" strike="noStrike">
              <a:solidFill>
                <a:srgbClr val="000000"/>
              </a:solidFill>
              <a:uFill>
                <a:solidFill>
                  <a:srgbClr val="ffffff"/>
                </a:solidFill>
              </a:uFill>
              <a:latin typeface="Arial"/>
            </a:endParaRPr>
          </a:p>
        </p:txBody>
      </p:sp>
      <p:sp>
        <p:nvSpPr>
          <p:cNvPr id="155" name="CustomShape 2"/>
          <p:cNvSpPr/>
          <p:nvPr/>
        </p:nvSpPr>
        <p:spPr>
          <a:xfrm>
            <a:off x="457200" y="1600200"/>
            <a:ext cx="4037760" cy="4525200"/>
          </a:xfrm>
          <a:prstGeom prst="rect">
            <a:avLst/>
          </a:prstGeom>
          <a:noFill/>
          <a:ln>
            <a:noFill/>
          </a:ln>
        </p:spPr>
        <p:style>
          <a:lnRef idx="0"/>
          <a:fillRef idx="0"/>
          <a:effectRef idx="0"/>
          <a:fontRef idx="minor"/>
        </p:style>
        <p:txBody>
          <a:bodyPr lIns="0" rIns="0" tIns="0" bIns="0"/>
          <a:p>
            <a:pPr marL="432000" indent="-323640">
              <a:lnSpc>
                <a:spcPct val="100000"/>
              </a:lnSpc>
              <a:buClr>
                <a:srgbClr val="000000"/>
              </a:buClr>
              <a:buSzPct val="45000"/>
              <a:buFont typeface="Wingdings" charset="2"/>
              <a:buChar char=""/>
            </a:pPr>
            <a:r>
              <a:rPr lang="de-DE" sz="2600" spc="-1" strike="noStrike">
                <a:solidFill>
                  <a:srgbClr val="000000"/>
                </a:solidFill>
                <a:uFill>
                  <a:solidFill>
                    <a:srgbClr val="ffffff"/>
                  </a:solidFill>
                </a:uFill>
                <a:latin typeface="Calibri"/>
              </a:rPr>
              <a:t> </a:t>
            </a:r>
            <a:r>
              <a:rPr lang="de-DE" sz="2600" spc="-1" strike="noStrike">
                <a:solidFill>
                  <a:srgbClr val="000000"/>
                </a:solidFill>
                <a:uFill>
                  <a:solidFill>
                    <a:srgbClr val="ffffff"/>
                  </a:solidFill>
                </a:uFill>
                <a:latin typeface="Calibri"/>
              </a:rPr>
              <a:t>Paulusbriefe:„Nicht in Fressen und Saufen, nicht in Wollust und Unzucht, nicht in Hader und Neid, sondern ziehet den Herrn Jesus Christus an und pflegt das Fleisch nicht zur Erregung eurer Lüste“ (Röm 13,13–14 EU)</a:t>
            </a:r>
            <a:endParaRPr lang="de-DE" sz="26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6"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de-DE" sz="3200" spc="-1" strike="noStrike">
                <a:solidFill>
                  <a:srgbClr val="000000"/>
                </a:solidFill>
                <a:uFill>
                  <a:solidFill>
                    <a:srgbClr val="ffffff"/>
                  </a:solidFill>
                </a:uFill>
                <a:latin typeface="Calibri"/>
              </a:rPr>
              <a:t>Althergebrachtesm, aber auch Wunder geschätzt</a:t>
            </a:r>
            <a:endParaRPr lang="de-DE" sz="1800" spc="-1" strike="noStrike">
              <a:solidFill>
                <a:srgbClr val="000000"/>
              </a:solidFill>
              <a:uFill>
                <a:solidFill>
                  <a:srgbClr val="ffffff"/>
                </a:solidFill>
              </a:uFill>
              <a:latin typeface="Arial"/>
            </a:endParaRPr>
          </a:p>
        </p:txBody>
      </p:sp>
      <p:sp>
        <p:nvSpPr>
          <p:cNvPr id="157" name="CustomShape 2"/>
          <p:cNvSpPr/>
          <p:nvPr/>
        </p:nvSpPr>
        <p:spPr>
          <a:xfrm>
            <a:off x="457200" y="1600200"/>
            <a:ext cx="8228880" cy="4525200"/>
          </a:xfrm>
          <a:prstGeom prst="rect">
            <a:avLst/>
          </a:prstGeom>
          <a:noFill/>
          <a:ln>
            <a:noFill/>
          </a:ln>
        </p:spPr>
        <p:style>
          <a:lnRef idx="0"/>
          <a:fillRef idx="0"/>
          <a:effectRef idx="0"/>
          <a:fontRef idx="minor"/>
        </p:style>
        <p:txBody>
          <a:bodyPr lIns="90000" rIns="90000" tIns="45000" bIns="45000"/>
          <a:p>
            <a:pPr marL="343080" indent="-342360">
              <a:lnSpc>
                <a:spcPct val="100000"/>
              </a:lnSpc>
              <a:buClr>
                <a:srgbClr val="000000"/>
              </a:buClr>
              <a:buFont typeface="Arial"/>
              <a:buChar char="•"/>
            </a:pPr>
            <a:r>
              <a:rPr lang="de-DE" sz="3200" spc="-1" strike="noStrike">
                <a:solidFill>
                  <a:srgbClr val="000000"/>
                </a:solidFill>
                <a:uFill>
                  <a:solidFill>
                    <a:srgbClr val="ffffff"/>
                  </a:solidFill>
                </a:uFill>
                <a:latin typeface="Calibri"/>
              </a:rPr>
              <a:t>auch der Adel ist etwas Althergebrachtes, auch die Abstammung Jesú wird von Jesse abgeleitet. Jesse hat Könige in Judea gezeugt, deren Nachfahre Maria ist, die Jesum zur Welt bringt. </a:t>
            </a:r>
            <a:endParaRPr lang="de-DE" sz="1800" spc="-1" strike="noStrike">
              <a:solidFill>
                <a:srgbClr val="000000"/>
              </a:solidFill>
              <a:uFill>
                <a:solidFill>
                  <a:srgbClr val="ffffff"/>
                </a:solidFill>
              </a:uFill>
              <a:latin typeface="Arial"/>
            </a:endParaRPr>
          </a:p>
          <a:p>
            <a:pPr marL="343080" indent="-342360">
              <a:lnSpc>
                <a:spcPct val="100000"/>
              </a:lnSpc>
              <a:buClr>
                <a:srgbClr val="000000"/>
              </a:buClr>
              <a:buFont typeface="Arial"/>
              <a:buChar char="•"/>
            </a:pPr>
            <a:r>
              <a:rPr lang="de-DE" sz="3200" spc="-1" strike="noStrike">
                <a:solidFill>
                  <a:srgbClr val="000000"/>
                </a:solidFill>
                <a:uFill>
                  <a:solidFill>
                    <a:srgbClr val="ffffff"/>
                  </a:solidFill>
                </a:uFill>
                <a:latin typeface="Calibri"/>
              </a:rPr>
              <a:t>Caesarius von Heisterbach:</a:t>
            </a:r>
            <a:endParaRPr lang="de-DE" sz="1800" spc="-1" strike="noStrike">
              <a:solidFill>
                <a:srgbClr val="000000"/>
              </a:solidFill>
              <a:uFill>
                <a:solidFill>
                  <a:srgbClr val="ffffff"/>
                </a:solidFill>
              </a:uFill>
              <a:latin typeface="Arial"/>
            </a:endParaRPr>
          </a:p>
          <a:p>
            <a:pPr marL="343080" indent="-342360">
              <a:lnSpc>
                <a:spcPct val="100000"/>
              </a:lnSpc>
              <a:buClr>
                <a:srgbClr val="000000"/>
              </a:buClr>
              <a:buFont typeface="Arial"/>
              <a:buChar char="•"/>
            </a:pPr>
            <a:r>
              <a:rPr lang="de-DE" sz="3200" spc="-1" strike="noStrike">
                <a:solidFill>
                  <a:srgbClr val="000000"/>
                </a:solidFill>
                <a:uFill>
                  <a:solidFill>
                    <a:srgbClr val="ffffff"/>
                  </a:solidFill>
                </a:uFill>
                <a:latin typeface="Calibri"/>
              </a:rPr>
              <a:t>„</a:t>
            </a:r>
            <a:r>
              <a:rPr lang="de-DE" sz="3200" spc="-1" strike="noStrike">
                <a:solidFill>
                  <a:srgbClr val="000000"/>
                </a:solidFill>
                <a:uFill>
                  <a:solidFill>
                    <a:srgbClr val="ffffff"/>
                  </a:solidFill>
                </a:uFill>
                <a:latin typeface="Calibri"/>
              </a:rPr>
              <a:t>Ein Wunder nennen wir, was sich gegen den gewohnten Lauf der Natur ereignet, weshalb wir uns wundern. Doch gemäß der höheren Ursachen ist das Wunder nichts.“</a:t>
            </a:r>
            <a:endParaRPr lang="de-DE" sz="1800" spc="-1" strike="noStrike">
              <a:solidFill>
                <a:srgbClr val="000000"/>
              </a:solidFill>
              <a:uFill>
                <a:solidFill>
                  <a:srgbClr val="ffffff"/>
                </a:solidFill>
              </a:uFill>
              <a:latin typeface="Arial"/>
            </a:endParaRPr>
          </a:p>
          <a:p>
            <a:pPr>
              <a:lnSpc>
                <a:spcPct val="100000"/>
              </a:lnSpc>
            </a:pPr>
            <a:endParaRPr lang="de-DE" sz="1800" spc="-1" strike="noStrike">
              <a:solidFill>
                <a:srgbClr val="000000"/>
              </a:solidFill>
              <a:uFill>
                <a:solidFill>
                  <a:srgbClr val="ffffff"/>
                </a:solidFill>
              </a:uFill>
              <a:latin typeface="Arial"/>
            </a:endParaRPr>
          </a:p>
          <a:p>
            <a:pPr>
              <a:lnSpc>
                <a:spcPct val="100000"/>
              </a:lnSpc>
            </a:pPr>
            <a:endParaRPr lang="de-DE"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8"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de-DE" sz="4400" spc="-1" strike="noStrike">
                <a:solidFill>
                  <a:srgbClr val="000000"/>
                </a:solidFill>
                <a:uFill>
                  <a:solidFill>
                    <a:srgbClr val="ffffff"/>
                  </a:solidFill>
                </a:uFill>
                <a:latin typeface="Calibri"/>
              </a:rPr>
              <a:t>Reliquien</a:t>
            </a:r>
            <a:endParaRPr lang="de-DE" sz="1800" spc="-1" strike="noStrike">
              <a:solidFill>
                <a:srgbClr val="000000"/>
              </a:solidFill>
              <a:uFill>
                <a:solidFill>
                  <a:srgbClr val="ffffff"/>
                </a:solidFill>
              </a:uFill>
              <a:latin typeface="Arial"/>
            </a:endParaRPr>
          </a:p>
        </p:txBody>
      </p:sp>
      <p:sp>
        <p:nvSpPr>
          <p:cNvPr id="159" name="CustomShape 2"/>
          <p:cNvSpPr/>
          <p:nvPr/>
        </p:nvSpPr>
        <p:spPr>
          <a:xfrm>
            <a:off x="457200" y="1600200"/>
            <a:ext cx="4037760" cy="4525200"/>
          </a:xfrm>
          <a:prstGeom prst="rect">
            <a:avLst/>
          </a:prstGeom>
          <a:noFill/>
          <a:ln>
            <a:noFill/>
          </a:ln>
        </p:spPr>
        <p:style>
          <a:lnRef idx="0"/>
          <a:fillRef idx="0"/>
          <a:effectRef idx="0"/>
          <a:fontRef idx="minor"/>
        </p:style>
        <p:txBody>
          <a:bodyPr lIns="90000" rIns="90000" tIns="45000" bIns="45000"/>
          <a:p>
            <a:pPr marL="343080" indent="-342360">
              <a:lnSpc>
                <a:spcPct val="100000"/>
              </a:lnSpc>
              <a:buClr>
                <a:srgbClr val="000000"/>
              </a:buClr>
              <a:buFont typeface="Arial"/>
              <a:buChar char="•"/>
            </a:pPr>
            <a:r>
              <a:rPr lang="de-DE" sz="2800" spc="-1" strike="noStrike">
                <a:solidFill>
                  <a:srgbClr val="000000"/>
                </a:solidFill>
                <a:uFill>
                  <a:solidFill>
                    <a:srgbClr val="ffffff"/>
                  </a:solidFill>
                </a:uFill>
                <a:latin typeface="Calibri"/>
              </a:rPr>
              <a:t>Orten, an denen die Wunderkraft verfügbar gemacht wurde: in Kirchen und Klöstern, wo die Reliquien (und Bilder) der Heiligen Erlösung von diesseitiger Not versprachen.</a:t>
            </a:r>
            <a:endParaRPr lang="de-DE" sz="1800" spc="-1" strike="noStrike">
              <a:solidFill>
                <a:srgbClr val="000000"/>
              </a:solidFill>
              <a:uFill>
                <a:solidFill>
                  <a:srgbClr val="ffffff"/>
                </a:solidFill>
              </a:uFill>
              <a:latin typeface="Arial"/>
            </a:endParaRPr>
          </a:p>
          <a:p>
            <a:pPr>
              <a:lnSpc>
                <a:spcPct val="100000"/>
              </a:lnSpc>
            </a:pPr>
            <a:endParaRPr lang="de-DE" sz="1800" spc="-1" strike="noStrike">
              <a:solidFill>
                <a:srgbClr val="000000"/>
              </a:solidFill>
              <a:uFill>
                <a:solidFill>
                  <a:srgbClr val="ffffff"/>
                </a:solidFill>
              </a:uFill>
              <a:latin typeface="Arial"/>
            </a:endParaRPr>
          </a:p>
        </p:txBody>
      </p:sp>
      <p:pic>
        <p:nvPicPr>
          <p:cNvPr id="160" name="Zástupný symbol pro obsah 4" descr=""/>
          <p:cNvPicPr/>
          <p:nvPr/>
        </p:nvPicPr>
        <p:blipFill>
          <a:blip r:embed="rId1"/>
          <a:stretch/>
        </p:blipFill>
        <p:spPr>
          <a:xfrm>
            <a:off x="5238720" y="2329560"/>
            <a:ext cx="2856960" cy="306648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CustomShape 1"/>
          <p:cNvSpPr/>
          <p:nvPr/>
        </p:nvSpPr>
        <p:spPr>
          <a:xfrm>
            <a:off x="457200" y="274680"/>
            <a:ext cx="8228880" cy="114228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de-DE" sz="4400" spc="-1" strike="noStrike">
                <a:solidFill>
                  <a:srgbClr val="000000"/>
                </a:solidFill>
                <a:uFill>
                  <a:solidFill>
                    <a:srgbClr val="ffffff"/>
                  </a:solidFill>
                </a:uFill>
                <a:latin typeface="Calibri"/>
              </a:rPr>
              <a:t>Friedrich II. und der Kreuzzug</a:t>
            </a:r>
            <a:endParaRPr lang="de-DE" sz="1800" spc="-1" strike="noStrike">
              <a:solidFill>
                <a:srgbClr val="000000"/>
              </a:solidFill>
              <a:uFill>
                <a:solidFill>
                  <a:srgbClr val="ffffff"/>
                </a:solidFill>
              </a:uFill>
              <a:latin typeface="Arial"/>
            </a:endParaRPr>
          </a:p>
        </p:txBody>
      </p:sp>
      <p:sp>
        <p:nvSpPr>
          <p:cNvPr id="162" name="CustomShape 2"/>
          <p:cNvSpPr/>
          <p:nvPr/>
        </p:nvSpPr>
        <p:spPr>
          <a:xfrm>
            <a:off x="457200" y="1600200"/>
            <a:ext cx="4037760" cy="4525200"/>
          </a:xfrm>
          <a:prstGeom prst="rect">
            <a:avLst/>
          </a:prstGeom>
          <a:noFill/>
          <a:ln>
            <a:noFill/>
          </a:ln>
        </p:spPr>
        <p:style>
          <a:lnRef idx="0"/>
          <a:fillRef idx="0"/>
          <a:effectRef idx="0"/>
          <a:fontRef idx="minor"/>
        </p:style>
        <p:txBody>
          <a:bodyPr lIns="90000" rIns="90000" tIns="45000" bIns="45000"/>
          <a:p>
            <a:pPr marL="343080" indent="-342360">
              <a:lnSpc>
                <a:spcPct val="100000"/>
              </a:lnSpc>
              <a:buClr>
                <a:srgbClr val="000000"/>
              </a:buClr>
              <a:buFont typeface="Arial"/>
              <a:buChar char="•"/>
            </a:pPr>
            <a:r>
              <a:rPr lang="de-DE" sz="2800" spc="-1" strike="noStrike">
                <a:solidFill>
                  <a:srgbClr val="000000"/>
                </a:solidFill>
                <a:uFill>
                  <a:solidFill>
                    <a:srgbClr val="ffffff"/>
                  </a:solidFill>
                </a:uFill>
                <a:latin typeface="Calibri"/>
              </a:rPr>
              <a:t>http://www.zdf.de/Die-Deutschen/Friedrich-II.-und-der-Kreuzzug-5360564.html?tabNo=0</a:t>
            </a:r>
            <a:endParaRPr lang="de-DE" sz="1800" spc="-1" strike="noStrike">
              <a:solidFill>
                <a:srgbClr val="000000"/>
              </a:solidFill>
              <a:uFill>
                <a:solidFill>
                  <a:srgbClr val="ffffff"/>
                </a:solidFill>
              </a:uFill>
              <a:latin typeface="Arial"/>
            </a:endParaRPr>
          </a:p>
        </p:txBody>
      </p:sp>
      <p:pic>
        <p:nvPicPr>
          <p:cNvPr id="163" name="Zástupný symbol pro obsah 4" descr=""/>
          <p:cNvPicPr/>
          <p:nvPr/>
        </p:nvPicPr>
        <p:blipFill>
          <a:blip r:embed="rId1"/>
          <a:stretch/>
        </p:blipFill>
        <p:spPr>
          <a:xfrm>
            <a:off x="5171040" y="2814840"/>
            <a:ext cx="2992320" cy="209628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79</TotalTime>
  <Application>LibreOffice/5.0.4.2$Windows_x86 LibreOffice_project/2b9802c1994aa0b7dc6079e128979269cf95bc78</Application>
  <Paragraphs>19</Paragraphs>
  <Company>UVT MU</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2014-03-03T13:23:01Z</dcterms:created>
  <dc:creator>Zdeněk Mareček</dc:creator>
  <dc:language>de-DE</dc:language>
  <dcterms:modified xsi:type="dcterms:W3CDTF">2018-03-07T23:35:21Z</dcterms:modified>
  <cp:revision>9</cp:revision>
  <dc:title>Ottonen, Salier, Staufer</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Company">
    <vt:lpwstr>UVT MU</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Předvádění na obrazovce (4:3)</vt:lpwstr>
  </property>
  <property fmtid="{D5CDD505-2E9C-101B-9397-08002B2CF9AE}" pid="10" name="ScaleCrop">
    <vt:bool>0</vt:bool>
  </property>
  <property fmtid="{D5CDD505-2E9C-101B-9397-08002B2CF9AE}" pid="11" name="ShareDoc">
    <vt:bool>0</vt:bool>
  </property>
  <property fmtid="{D5CDD505-2E9C-101B-9397-08002B2CF9AE}" pid="12" name="Slides">
    <vt:i4>6</vt:i4>
  </property>
</Properties>
</file>