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9" r:id="rId4"/>
    <p:sldId id="263" r:id="rId5"/>
    <p:sldId id="264" r:id="rId6"/>
    <p:sldId id="268" r:id="rId7"/>
    <p:sldId id="265" r:id="rId8"/>
    <p:sldId id="266" r:id="rId9"/>
    <p:sldId id="267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D0CBDC-D193-44E9-A763-04E76A37628F}" type="datetimeFigureOut">
              <a:rPr lang="de-DE" smtClean="0"/>
              <a:pPr/>
              <a:t>27.02.2019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blGAoreAz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gesellschaft/gender/frauen-in-deutschland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Id2oWj5XAc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2143116"/>
            <a:ext cx="7851648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>NJI_13 </a:t>
            </a:r>
            <a:br>
              <a:rPr lang="de-DE" sz="3100" dirty="0" smtClean="0"/>
            </a:br>
            <a:r>
              <a:rPr lang="en-US" sz="3100" dirty="0" smtClean="0"/>
              <a:t>Practical Courses of German including Translating II/1 (Spring 2019)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ctr"/>
            <a:r>
              <a:rPr lang="de-DE" dirty="0" smtClean="0"/>
              <a:t>2. Sitzung am 27.02. 2019</a:t>
            </a:r>
          </a:p>
          <a:p>
            <a:pPr marL="514350" indent="-514350" algn="ctr"/>
            <a:r>
              <a:rPr lang="de-DE" dirty="0" smtClean="0"/>
              <a:t>Johannes Köck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Situation in Deutschland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Sie sehen das Video 2 Mal</a:t>
            </a:r>
          </a:p>
          <a:p>
            <a:r>
              <a:rPr lang="de-DE" dirty="0" smtClean="0"/>
              <a:t>Bestimmen Sie nach dem ersten Sehen, wer auf welche Punkte achtet.</a:t>
            </a:r>
          </a:p>
          <a:p>
            <a:endParaRPr lang="de-DE" dirty="0" smtClean="0"/>
          </a:p>
          <a:p>
            <a:pPr>
              <a:buNone/>
            </a:pPr>
            <a:r>
              <a:rPr lang="de-DE" dirty="0" smtClean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www.youtube.com/watch?v=EblGAoreAzk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ist die Situation heute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Sind Frauen in allen Punkten gleichberechtig`?</a:t>
            </a:r>
          </a:p>
          <a:p>
            <a:r>
              <a:rPr lang="de-DE" dirty="0" smtClean="0"/>
              <a:t>In welchen, in welchen nicht?</a:t>
            </a:r>
          </a:p>
          <a:p>
            <a:r>
              <a:rPr lang="de-DE" dirty="0" smtClean="0"/>
              <a:t>Diskutieren Sie die Situation in verschiedenen Ländern</a:t>
            </a:r>
          </a:p>
          <a:p>
            <a:r>
              <a:rPr lang="de-DE" dirty="0" smtClean="0"/>
              <a:t>DANN: recherchieren Sie im Internet </a:t>
            </a:r>
            <a:r>
              <a:rPr lang="de-DE" smtClean="0"/>
              <a:t>(Zahlen/Fakten)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Redemittel Grafik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Lesen Sie die Redemittel zunächst alleine</a:t>
            </a:r>
          </a:p>
          <a:p>
            <a:r>
              <a:rPr lang="de-DE" dirty="0" smtClean="0"/>
              <a:t>Besprechen in zwei verschiedenen 2er-Teams</a:t>
            </a:r>
          </a:p>
          <a:p>
            <a:r>
              <a:rPr lang="de-DE" dirty="0" smtClean="0"/>
              <a:t>Wenden Sie die Redemittel  auf die Grafik an</a:t>
            </a:r>
          </a:p>
          <a:p>
            <a:endParaRPr lang="de-DE" dirty="0" smtClean="0"/>
          </a:p>
          <a:p>
            <a:pPr>
              <a:buNone/>
            </a:pPr>
            <a:r>
              <a:rPr lang="de-DE" dirty="0" smtClean="0">
                <a:hlinkClick r:id="rId2"/>
              </a:rPr>
              <a:t>https://www.bpb.de/gesellschaft/gender/frauen-in-deutschland</a:t>
            </a:r>
            <a:r>
              <a:rPr lang="de-DE" dirty="0" smtClean="0">
                <a:hlinkClick r:id="rId2"/>
              </a:rPr>
              <a:t>/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Suchen Sie eine andere  Grafik zu diesem Thema und analysieren Sie diese mit Hilfe der </a:t>
            </a:r>
            <a:r>
              <a:rPr lang="de-DE" dirty="0" smtClean="0"/>
              <a:t>R</a:t>
            </a:r>
            <a:r>
              <a:rPr lang="de-DE" dirty="0" smtClean="0"/>
              <a:t>edemittel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wollen wir lernen/arbeiten?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de-DE" dirty="0" smtClean="0"/>
              <a:t>Machen Sie sich kurz Gedanken, was Ihnen wichtig ist?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Was brauchen Sie für Ihr Deutsch/Ihr Studium?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Was brauchen Sie überhaupt?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Eure Wünsche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Viel sprechen, kommunizieren </a:t>
            </a:r>
          </a:p>
          <a:p>
            <a:r>
              <a:rPr lang="de-DE" dirty="0" smtClean="0"/>
              <a:t>Meinungen, Gedanken äußern</a:t>
            </a:r>
          </a:p>
          <a:p>
            <a:r>
              <a:rPr lang="de-DE" dirty="0" smtClean="0"/>
              <a:t>Redemittel Meinungsäußerung</a:t>
            </a:r>
          </a:p>
          <a:p>
            <a:r>
              <a:rPr lang="de-DE" dirty="0" smtClean="0"/>
              <a:t>Alltagskommunikation</a:t>
            </a:r>
          </a:p>
          <a:p>
            <a:r>
              <a:rPr lang="de-DE" dirty="0" smtClean="0"/>
              <a:t>Schreiben verbessern </a:t>
            </a:r>
            <a:endParaRPr lang="de-DE" dirty="0"/>
          </a:p>
        </p:txBody>
      </p:sp>
      <p:pic>
        <p:nvPicPr>
          <p:cNvPr id="1026" name="Picture 2" descr="Bildergebnis für wünsch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4049426"/>
            <a:ext cx="5000628" cy="28085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Formalia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Das Seminar ist als Workshop konzipiert. Daher ist die aktive Beteiligung am Seminargeschehen (Übungen, Simulationen) unbedingt erforderlich. Daher kann der Kurs nur bei 75% Anwesenheit erfolgreich abgeschlossen werden</a:t>
            </a:r>
            <a:r>
              <a:rPr lang="de-DE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Das Seminar wird durch einen mündlichen Beitrag (z.B. Präsentation, Rede) und eine schriftliche Prüfung abgeschlossen.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 100 Jahren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Was  wurde vor 100 Jahren eingeführt?</a:t>
            </a:r>
          </a:p>
          <a:p>
            <a:pPr>
              <a:buNone/>
            </a:pPr>
            <a:r>
              <a:rPr lang="de-DE" dirty="0" smtClean="0"/>
              <a:t>Recherchieren Sie zu Zweit?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19458" name="Picture 2" descr="Bildergebnis für österrei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857496"/>
            <a:ext cx="4714876" cy="314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(Besprechung)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Wann wurde das Frauenwahlrecht in D/</a:t>
            </a:r>
            <a:r>
              <a:rPr lang="de-DE" dirty="0" err="1" smtClean="0"/>
              <a:t>CHeingeführt</a:t>
            </a:r>
            <a:r>
              <a:rPr lang="de-DE" dirty="0" smtClean="0"/>
              <a:t>?</a:t>
            </a:r>
          </a:p>
          <a:p>
            <a:r>
              <a:rPr lang="de-DE" dirty="0" smtClean="0"/>
              <a:t>Welche berühmten tschechischen Frauenrechtlerinnen kennen Sie?</a:t>
            </a:r>
          </a:p>
          <a:p>
            <a:r>
              <a:rPr lang="de-DE" dirty="0" smtClean="0"/>
              <a:t>Text: Diskussion Mann/Frau zum Wahlrecht (1918 in A)</a:t>
            </a:r>
          </a:p>
          <a:p>
            <a:r>
              <a:rPr lang="de-DE" dirty="0" smtClean="0"/>
              <a:t>Tagebucheintrag Frau die  1918 zum 1. Mal wählte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Sehen Sie nun das Video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https://www.youtube.com/watch?v=Id2oWj5XAc4</a:t>
            </a:r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22530" name="AutoShape 2" descr="Bildergebnis für frauenwahlrecht"/>
          <p:cNvSpPr>
            <a:spLocks noChangeAspect="1" noChangeArrowheads="1"/>
          </p:cNvSpPr>
          <p:nvPr/>
        </p:nvSpPr>
        <p:spPr bwMode="auto">
          <a:xfrm>
            <a:off x="155575" y="-1684338"/>
            <a:ext cx="62484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32" name="AutoShape 4" descr="Bildergebnis für frauenwahlrecht"/>
          <p:cNvSpPr>
            <a:spLocks noChangeAspect="1" noChangeArrowheads="1"/>
          </p:cNvSpPr>
          <p:nvPr/>
        </p:nvSpPr>
        <p:spPr bwMode="auto">
          <a:xfrm>
            <a:off x="155575" y="-1684338"/>
            <a:ext cx="62484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2536" name="Picture 8" descr="Bildergebnis für frauenwahlrec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102171"/>
            <a:ext cx="6677028" cy="375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Machen Sie sich Notizen zu: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Alltag der 3 Hauptfiguren?</a:t>
            </a:r>
          </a:p>
          <a:p>
            <a:r>
              <a:rPr lang="de-DE" dirty="0" smtClean="0"/>
              <a:t>Probleme im 19. Jahrhundert für Frauen</a:t>
            </a:r>
          </a:p>
          <a:p>
            <a:r>
              <a:rPr lang="de-DE" dirty="0" smtClean="0"/>
              <a:t>Rolle „der Frau“?</a:t>
            </a:r>
          </a:p>
          <a:p>
            <a:r>
              <a:rPr lang="de-DE" dirty="0" smtClean="0"/>
              <a:t>Wofür engagieren sich die 3 </a:t>
            </a:r>
            <a:r>
              <a:rPr lang="de-DE" dirty="0" err="1" smtClean="0"/>
              <a:t>frauen</a:t>
            </a:r>
            <a:r>
              <a:rPr lang="de-DE" dirty="0" smtClean="0"/>
              <a:t>?</a:t>
            </a:r>
          </a:p>
          <a:p>
            <a:r>
              <a:rPr lang="de-DE" dirty="0" smtClean="0"/>
              <a:t>Wann stand Frauenwahlrecht zuerst in einem Programm?</a:t>
            </a:r>
          </a:p>
          <a:p>
            <a:r>
              <a:rPr lang="de-DE" dirty="0" smtClean="0"/>
              <a:t>Adelheid Popp</a:t>
            </a:r>
          </a:p>
          <a:p>
            <a:r>
              <a:rPr lang="de-DE" dirty="0" smtClean="0"/>
              <a:t>Bedeutung 1. Weltkrieg</a:t>
            </a:r>
          </a:p>
          <a:p>
            <a:r>
              <a:rPr lang="de-DE" dirty="0" err="1" smtClean="0"/>
              <a:t>Dollfuß</a:t>
            </a:r>
            <a:r>
              <a:rPr lang="de-DE" dirty="0" smtClean="0"/>
              <a:t>?</a:t>
            </a:r>
          </a:p>
          <a:p>
            <a:r>
              <a:rPr lang="de-DE" dirty="0" smtClean="0"/>
              <a:t>NS-Zeit?</a:t>
            </a:r>
          </a:p>
          <a:p>
            <a:r>
              <a:rPr lang="de-DE" dirty="0" smtClean="0"/>
              <a:t>Welche Regelungen verbesserten Rolle der Frau?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Lektüre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„100 Jahre Frauenwahlrecht in Österreich: Ein paar Zahlen, Daten und erstaunliche Fakten“</a:t>
            </a:r>
          </a:p>
          <a:p>
            <a:endParaRPr lang="de-DE" b="1" dirty="0" smtClean="0"/>
          </a:p>
          <a:p>
            <a:r>
              <a:rPr lang="de-DE" b="1" dirty="0" smtClean="0"/>
              <a:t>Welche Daten sind wichtig?</a:t>
            </a:r>
          </a:p>
          <a:p>
            <a:r>
              <a:rPr lang="de-DE" b="1" dirty="0" smtClean="0"/>
              <a:t>Welche Fakten sind erstaunlich?</a:t>
            </a:r>
          </a:p>
          <a:p>
            <a:r>
              <a:rPr lang="de-DE" b="1" dirty="0" smtClean="0"/>
              <a:t>Wie war die Situation in anderen Ländern?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364</Words>
  <Application>Microsoft Office PowerPoint</Application>
  <PresentationFormat>Bildschirmpräsentation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Hyperion</vt:lpstr>
      <vt:lpstr>    NJI_13  Practical Courses of German including Translating II/1 (Spring 2019)   </vt:lpstr>
      <vt:lpstr>Wie wollen wir lernen/arbeiten?</vt:lpstr>
      <vt:lpstr>Eure Wünsche </vt:lpstr>
      <vt:lpstr>Formalia </vt:lpstr>
      <vt:lpstr>Vor 100 Jahren </vt:lpstr>
      <vt:lpstr>Hausaufgabe (Besprechung)</vt:lpstr>
      <vt:lpstr>Sehen Sie nun das Video</vt:lpstr>
      <vt:lpstr>Machen Sie sich Notizen zu:</vt:lpstr>
      <vt:lpstr>Lektüre</vt:lpstr>
      <vt:lpstr>Die Situation in Deutschland </vt:lpstr>
      <vt:lpstr>Wie ist die Situation heute </vt:lpstr>
      <vt:lpstr>Redemittel Grafik</vt:lpstr>
      <vt:lpstr>Hausaufgabe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NJI_13  Practical Courses of German including Translating II/1 (Spring 2019)</dc:title>
  <dc:creator>Packard Bell</dc:creator>
  <cp:lastModifiedBy>Packard Bell</cp:lastModifiedBy>
  <cp:revision>3</cp:revision>
  <dcterms:created xsi:type="dcterms:W3CDTF">2019-02-20T11:19:36Z</dcterms:created>
  <dcterms:modified xsi:type="dcterms:W3CDTF">2019-02-27T10:37:46Z</dcterms:modified>
</cp:coreProperties>
</file>