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9" r:id="rId4"/>
    <p:sldId id="263" r:id="rId5"/>
    <p:sldId id="268" r:id="rId6"/>
    <p:sldId id="266" r:id="rId7"/>
    <p:sldId id="270" r:id="rId8"/>
    <p:sldId id="271" r:id="rId9"/>
    <p:sldId id="272" r:id="rId10"/>
    <p:sldId id="274" r:id="rId11"/>
    <p:sldId id="280" r:id="rId12"/>
    <p:sldId id="281" r:id="rId13"/>
    <p:sldId id="275" r:id="rId14"/>
    <p:sldId id="276" r:id="rId15"/>
    <p:sldId id="277" r:id="rId16"/>
    <p:sldId id="278" r:id="rId17"/>
    <p:sldId id="279" r:id="rId18"/>
    <p:sldId id="273" r:id="rId1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06.03.2019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06.03.2019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06.03.2019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06.03.2019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06.03.2019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06.03.2019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06.03.2019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06.03.2019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06.03.2019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06.03.2019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06.03.2019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D0CBDC-D193-44E9-A763-04E76A37628F}" type="datetimeFigureOut">
              <a:rPr lang="de-DE" smtClean="0"/>
              <a:pPr/>
              <a:t>06.03.2019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z.net/aktuell/feuilleton/bruno-ganz-das-genie-des-schauspielens-ist-gestorben-16044613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nofenster.de/download/der_untergang_fh_1_pdf" TargetMode="External"/><Relationship Id="rId2" Type="http://schemas.openxmlformats.org/officeDocument/2006/relationships/hyperlink" Target="https://ok.ru/video/241803068739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blGAoreAz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b.de/gesellschaft/gender/frauen-in-deutschland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2143116"/>
            <a:ext cx="7851648" cy="2500330"/>
          </a:xfrm>
        </p:spPr>
        <p:txBody>
          <a:bodyPr>
            <a:normAutofit fontScale="90000"/>
          </a:bodyPr>
          <a:lstStyle/>
          <a:p>
            <a:pPr algn="ctr"/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>NJI_13 </a:t>
            </a:r>
            <a:br>
              <a:rPr lang="de-DE" sz="3100" dirty="0" smtClean="0"/>
            </a:br>
            <a:r>
              <a:rPr lang="en-US" sz="3100" dirty="0" smtClean="0"/>
              <a:t>Practical Courses of German including Translating II/1 (Spring 2019)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ctr"/>
            <a:r>
              <a:rPr lang="de-DE" dirty="0" smtClean="0"/>
              <a:t>3. Sitzung am 6.03. 2019</a:t>
            </a:r>
          </a:p>
          <a:p>
            <a:pPr marL="514350" indent="-514350" algn="ctr"/>
            <a:r>
              <a:rPr lang="de-DE" dirty="0" smtClean="0"/>
              <a:t>Johannes Köck 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Schreiben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Sie bilden 3 Gruppen und schreiben gemeinsam EINEN Text, eine Analyse einer Graphik </a:t>
            </a:r>
            <a:endParaRPr lang="de-DE" dirty="0"/>
          </a:p>
        </p:txBody>
      </p:sp>
      <p:sp>
        <p:nvSpPr>
          <p:cNvPr id="1026" name="AutoShape 2" descr="Bildergebnis für Schreiben"/>
          <p:cNvSpPr>
            <a:spLocks noChangeAspect="1" noChangeArrowheads="1"/>
          </p:cNvSpPr>
          <p:nvPr/>
        </p:nvSpPr>
        <p:spPr bwMode="auto">
          <a:xfrm>
            <a:off x="155575" y="-1608138"/>
            <a:ext cx="5076825" cy="3362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28" name="AutoShape 4" descr="Bildergebnis für Schreiben"/>
          <p:cNvSpPr>
            <a:spLocks noChangeAspect="1" noChangeArrowheads="1"/>
          </p:cNvSpPr>
          <p:nvPr/>
        </p:nvSpPr>
        <p:spPr bwMode="auto">
          <a:xfrm>
            <a:off x="155575" y="-1608138"/>
            <a:ext cx="5076825" cy="3362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030" name="Picture 6" descr="Bildergebnis für Schreib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175" y="3495674"/>
            <a:ext cx="5076825" cy="3362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Diskussionsrunde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026" name="Picture 2" descr="Bildergebnis für Wahlrecht für Männer witz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143116"/>
            <a:ext cx="7081846" cy="39892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Radikalen Befürworter des Männerwahlrechts</a:t>
            </a:r>
          </a:p>
          <a:p>
            <a:r>
              <a:rPr lang="de-DE" dirty="0" smtClean="0"/>
              <a:t>Radikalen Gegner _in</a:t>
            </a:r>
          </a:p>
          <a:p>
            <a:r>
              <a:rPr lang="de-DE" dirty="0" smtClean="0"/>
              <a:t>Moderator </a:t>
            </a:r>
          </a:p>
          <a:p>
            <a:r>
              <a:rPr lang="de-DE" dirty="0" smtClean="0"/>
              <a:t>Politikwissenschaftler _in</a:t>
            </a:r>
          </a:p>
          <a:p>
            <a:r>
              <a:rPr lang="de-DE" dirty="0" smtClean="0"/>
              <a:t>Leiter eines Wahllokals</a:t>
            </a:r>
          </a:p>
          <a:p>
            <a:r>
              <a:rPr lang="de-DE" dirty="0" smtClean="0"/>
              <a:t>Helga, 59 will nicht, dass ihr Mann wählt</a:t>
            </a:r>
          </a:p>
          <a:p>
            <a:r>
              <a:rPr lang="de-DE" dirty="0" smtClean="0"/>
              <a:t>Bernd 67, Hausmeister will endlich auch wählen</a:t>
            </a:r>
          </a:p>
          <a:p>
            <a:r>
              <a:rPr lang="de-DE" smtClean="0"/>
              <a:t>Aktives Publikum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Intermezzo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Welcher berühmte Schweizer Schauspieler ist vor kurzem gestorben?</a:t>
            </a:r>
          </a:p>
          <a:p>
            <a:endParaRPr lang="de-DE" dirty="0" smtClean="0"/>
          </a:p>
          <a:p>
            <a:r>
              <a:rPr lang="de-DE" dirty="0" smtClean="0"/>
              <a:t>Machen Sie sich Notizen zu seiner Biographie und seinen wichtigsten Filmen </a:t>
            </a:r>
          </a:p>
          <a:p>
            <a:endParaRPr lang="de-DE" dirty="0" smtClean="0"/>
          </a:p>
          <a:p>
            <a:r>
              <a:rPr lang="de-DE" dirty="0" smtClean="0">
                <a:hlinkClick r:id="rId2"/>
              </a:rPr>
              <a:t>https://www.faz.net/aktuell/feuilleton/bruno-ganz-das-genie-des-schauspielens-ist-gestorben-16044613.html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26626" name="Picture 2" descr="Bildergebnis für bruno gan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000108"/>
            <a:ext cx="7715304" cy="42624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Der Untergang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Verfassen Sie ein </a:t>
            </a:r>
            <a:r>
              <a:rPr lang="de-DE" dirty="0" err="1" smtClean="0"/>
              <a:t>Akrostichon</a:t>
            </a:r>
            <a:r>
              <a:rPr lang="de-DE" dirty="0" smtClean="0"/>
              <a:t> und ein </a:t>
            </a:r>
            <a:r>
              <a:rPr lang="de-DE" dirty="0" err="1" smtClean="0"/>
              <a:t>Assoziogramm</a:t>
            </a:r>
            <a:endParaRPr lang="de-DE" dirty="0" smtClean="0"/>
          </a:p>
          <a:p>
            <a:r>
              <a:rPr lang="de-DE" dirty="0" smtClean="0"/>
              <a:t>Was verbinden Sie mit dem Begriff?</a:t>
            </a:r>
            <a:endParaRPr lang="de-DE" dirty="0"/>
          </a:p>
        </p:txBody>
      </p:sp>
      <p:pic>
        <p:nvPicPr>
          <p:cNvPr id="28674" name="Picture 2" descr="Bildergebnis für Wenn der Krieg verloren geht ist es vollkommen eg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05650" y="3000372"/>
            <a:ext cx="6538350" cy="38576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9698" name="AutoShape 2" descr="Bildergebnis für Wenn der Krieg verloren geht ist es vollkommen egal"/>
          <p:cNvSpPr>
            <a:spLocks noChangeAspect="1" noChangeArrowheads="1"/>
          </p:cNvSpPr>
          <p:nvPr/>
        </p:nvSpPr>
        <p:spPr bwMode="auto">
          <a:xfrm>
            <a:off x="155575" y="-1684338"/>
            <a:ext cx="6248400" cy="3514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9700" name="AutoShape 4" descr="Bildergebnis für Wenn der Krieg verloren geht ist es vollkommen egal"/>
          <p:cNvSpPr>
            <a:spLocks noChangeAspect="1" noChangeArrowheads="1"/>
          </p:cNvSpPr>
          <p:nvPr/>
        </p:nvSpPr>
        <p:spPr bwMode="auto">
          <a:xfrm>
            <a:off x="155575" y="-1684338"/>
            <a:ext cx="6248400" cy="3514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9702" name="Picture 6" descr="Bildergebnis für Wenn der Krieg verloren geht ist es vollkommen eg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14356"/>
            <a:ext cx="8661416" cy="487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Der Untergang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https://ok.ru/video/241803068739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endParaRPr lang="de-DE" dirty="0" smtClean="0"/>
          </a:p>
          <a:p>
            <a:r>
              <a:rPr lang="de-DE" dirty="0" smtClean="0">
                <a:hlinkClick r:id="rId3"/>
              </a:rPr>
              <a:t>https://www.kinofenster.de/download/der_untergang_fh_1_pdf</a:t>
            </a:r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Suchen Sie eine andere  Grafik zu diesem Thema und analysieren Sie diese mit Hilfe der Redemittel</a:t>
            </a:r>
          </a:p>
          <a:p>
            <a:r>
              <a:rPr lang="de-DE" dirty="0" smtClean="0"/>
              <a:t>Bereiten Sie ein </a:t>
            </a:r>
            <a:r>
              <a:rPr lang="de-DE" dirty="0" err="1" smtClean="0"/>
              <a:t>referat</a:t>
            </a:r>
            <a:r>
              <a:rPr lang="de-DE" dirty="0" smtClean="0"/>
              <a:t> vor (berühmte </a:t>
            </a:r>
            <a:r>
              <a:rPr lang="de-DE" dirty="0" err="1" smtClean="0"/>
              <a:t>Frauenrechtler_in</a:t>
            </a:r>
            <a:r>
              <a:rPr lang="de-DE" smtClean="0"/>
              <a:t> 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Wie wollen wir lernen/arbeiten?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de-DE" dirty="0" smtClean="0"/>
              <a:t>Machen Sie sich kurz Gedanken, was Ihnen wichtig ist?</a:t>
            </a:r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Was brauchen Sie für Ihr Deutsch/Ihr Studium?</a:t>
            </a:r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Was brauchen Sie überhaupt?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Eure Wünsche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Viel sprechen, kommunizieren </a:t>
            </a:r>
          </a:p>
          <a:p>
            <a:r>
              <a:rPr lang="de-DE" dirty="0" smtClean="0"/>
              <a:t>Meinungen, Gedanken äußern</a:t>
            </a:r>
          </a:p>
          <a:p>
            <a:r>
              <a:rPr lang="de-DE" dirty="0" smtClean="0"/>
              <a:t>Redemittel Meinungsäußerung</a:t>
            </a:r>
          </a:p>
          <a:p>
            <a:r>
              <a:rPr lang="de-DE" dirty="0" smtClean="0"/>
              <a:t>Alltagskommunikation</a:t>
            </a:r>
          </a:p>
          <a:p>
            <a:r>
              <a:rPr lang="de-DE" dirty="0" smtClean="0"/>
              <a:t>Schreiben verbessern </a:t>
            </a:r>
            <a:endParaRPr lang="de-DE" dirty="0"/>
          </a:p>
        </p:txBody>
      </p:sp>
      <p:pic>
        <p:nvPicPr>
          <p:cNvPr id="1026" name="Picture 2" descr="Bildergebnis für wünsch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4049426"/>
            <a:ext cx="5000628" cy="28085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Formalia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de-DE" sz="2400" b="1" dirty="0" smtClean="0"/>
              <a:t>Das Seminar ist als Workshop konzipiert. Daher ist die aktive Beteiligung am Seminargeschehen (Übungen, Simulationen) unbedingt erforderlich. Daher kann der Kurs nur bei 75% Anwesenheit erfolgreich abgeschlossen werden</a:t>
            </a:r>
            <a:r>
              <a:rPr lang="de-DE" sz="24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de-DE" sz="2400" b="1" dirty="0" smtClean="0"/>
              <a:t> Das Seminar wird durch einen mündlichen Beitrag (z.B. Präsentation, Rede) und eine schriftliche Prüfung abgeschlossen.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 (Besprechung)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Wann wurde das Frauenwahlrecht in D/CH eingeführt?</a:t>
            </a:r>
          </a:p>
          <a:p>
            <a:r>
              <a:rPr lang="de-DE" dirty="0" smtClean="0"/>
              <a:t>Welche berühmten tschechischen/slowakischen, etc. Frauenrechtlerinnen kennen Sie?</a:t>
            </a:r>
          </a:p>
          <a:p>
            <a:r>
              <a:rPr lang="de-DE" dirty="0" smtClean="0"/>
              <a:t>Text: Diskussion Mann/Frau zum Wahlrecht (1918 in A)</a:t>
            </a:r>
          </a:p>
          <a:p>
            <a:r>
              <a:rPr lang="de-DE" dirty="0" smtClean="0"/>
              <a:t>Tagebucheintrag Frau die  1918 zum 1. Mal wählte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10 Minuten in Paaren 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Machen Sie sich Notizen zu: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Alltag der 3 Hauptfiguren?</a:t>
            </a:r>
          </a:p>
          <a:p>
            <a:r>
              <a:rPr lang="de-DE" dirty="0" smtClean="0"/>
              <a:t>Probleme im 19. Jahrhundert für Frauen</a:t>
            </a:r>
          </a:p>
          <a:p>
            <a:r>
              <a:rPr lang="de-DE" dirty="0" smtClean="0"/>
              <a:t>Rolle „der Frau“?</a:t>
            </a:r>
          </a:p>
          <a:p>
            <a:r>
              <a:rPr lang="de-DE" dirty="0" smtClean="0"/>
              <a:t>Wofür engagieren sich die 3 Frauen?</a:t>
            </a:r>
          </a:p>
          <a:p>
            <a:r>
              <a:rPr lang="de-DE" dirty="0" smtClean="0"/>
              <a:t>Wann stand Frauenwahlrecht zuerst in einem Programm?</a:t>
            </a:r>
          </a:p>
          <a:p>
            <a:r>
              <a:rPr lang="de-DE" dirty="0" smtClean="0"/>
              <a:t>Adelheid Popp</a:t>
            </a:r>
          </a:p>
          <a:p>
            <a:r>
              <a:rPr lang="de-DE" dirty="0" smtClean="0"/>
              <a:t>Bedeutung 1. Weltkrieg</a:t>
            </a:r>
          </a:p>
          <a:p>
            <a:r>
              <a:rPr lang="de-DE" dirty="0" err="1" smtClean="0"/>
              <a:t>Dollfuß</a:t>
            </a:r>
            <a:r>
              <a:rPr lang="de-DE" dirty="0" smtClean="0"/>
              <a:t>?</a:t>
            </a:r>
          </a:p>
          <a:p>
            <a:r>
              <a:rPr lang="de-DE" dirty="0" smtClean="0"/>
              <a:t>NS-Zeit?</a:t>
            </a:r>
          </a:p>
          <a:p>
            <a:r>
              <a:rPr lang="de-DE" dirty="0" smtClean="0"/>
              <a:t>Welche Regelungen verbesserten Rolle der Frau?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Situation in Deutschland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Sie sehen das Video 2 Mal</a:t>
            </a:r>
          </a:p>
          <a:p>
            <a:r>
              <a:rPr lang="de-DE" dirty="0" smtClean="0"/>
              <a:t>Bestimmen Sie nach dem ersten Sehen, wer auf welche Punkte achtet.</a:t>
            </a:r>
          </a:p>
          <a:p>
            <a:endParaRPr lang="de-DE" dirty="0" smtClean="0"/>
          </a:p>
          <a:p>
            <a:pPr>
              <a:buNone/>
            </a:pPr>
            <a:r>
              <a:rPr lang="de-DE" dirty="0" smtClean="0">
                <a:hlinkClick r:id="rId2"/>
              </a:rPr>
              <a:t>https://www.youtube.com/watch?v=EblGAoreAzk</a:t>
            </a: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Wie ist die Situation heute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Sind Frauen in allen Punkten gleichberechtig`?</a:t>
            </a:r>
          </a:p>
          <a:p>
            <a:r>
              <a:rPr lang="de-DE" dirty="0" smtClean="0"/>
              <a:t>In welchen, in welchen nicht?</a:t>
            </a:r>
          </a:p>
          <a:p>
            <a:r>
              <a:rPr lang="de-DE" dirty="0" smtClean="0"/>
              <a:t>Diskutieren Sie die Situation in verschiedenen Ländern</a:t>
            </a:r>
          </a:p>
          <a:p>
            <a:r>
              <a:rPr lang="de-DE" dirty="0" smtClean="0"/>
              <a:t>DANN: recherchieren Sie im Internet (Zahlen/Fakten)</a:t>
            </a:r>
          </a:p>
          <a:p>
            <a:r>
              <a:rPr lang="de-DE" dirty="0" smtClean="0"/>
              <a:t>NEUE RECHERCHE!!!</a:t>
            </a: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Redemittel Grafik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Lesen Sie die Redemittel zunächst alleine</a:t>
            </a:r>
          </a:p>
          <a:p>
            <a:r>
              <a:rPr lang="de-DE" dirty="0" smtClean="0"/>
              <a:t>Besprechen in zwei verschiedenen 2er-Teams</a:t>
            </a:r>
          </a:p>
          <a:p>
            <a:r>
              <a:rPr lang="de-DE" dirty="0" smtClean="0"/>
              <a:t>Wenden Sie die Redemittel  auf die Grafik an</a:t>
            </a:r>
          </a:p>
          <a:p>
            <a:endParaRPr lang="de-DE" dirty="0" smtClean="0"/>
          </a:p>
          <a:p>
            <a:pPr>
              <a:buNone/>
            </a:pPr>
            <a:r>
              <a:rPr lang="de-DE" dirty="0" smtClean="0">
                <a:hlinkClick r:id="rId2"/>
              </a:rPr>
              <a:t>https://www.bpb.de/gesellschaft/gender/frauen-in-deutschland/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Ich teile Ihnen zudem Graphiken aus 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430</Words>
  <Application>Microsoft Office PowerPoint</Application>
  <PresentationFormat>Bildschirmpräsentation (4:3)</PresentationFormat>
  <Paragraphs>92</Paragraphs>
  <Slides>18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19" baseType="lpstr">
      <vt:lpstr>Hyperion</vt:lpstr>
      <vt:lpstr>    NJI_13  Practical Courses of German including Translating II/1 (Spring 2019)   </vt:lpstr>
      <vt:lpstr>Wie wollen wir lernen/arbeiten?</vt:lpstr>
      <vt:lpstr>Eure Wünsche </vt:lpstr>
      <vt:lpstr>Formalia </vt:lpstr>
      <vt:lpstr>Hausaufgabe (Besprechung)</vt:lpstr>
      <vt:lpstr>Machen Sie sich Notizen zu:</vt:lpstr>
      <vt:lpstr>Die Situation in Deutschland </vt:lpstr>
      <vt:lpstr>Wie ist die Situation heute </vt:lpstr>
      <vt:lpstr>Redemittel Grafik</vt:lpstr>
      <vt:lpstr>Schreiben </vt:lpstr>
      <vt:lpstr>Diskussionsrunde </vt:lpstr>
      <vt:lpstr>Folie 12</vt:lpstr>
      <vt:lpstr>Intermezzo </vt:lpstr>
      <vt:lpstr>Folie 14</vt:lpstr>
      <vt:lpstr>Der Untergang</vt:lpstr>
      <vt:lpstr>Folie 16</vt:lpstr>
      <vt:lpstr>Der Untergang </vt:lpstr>
      <vt:lpstr>Hausaufgabe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NJI_13  Practical Courses of German including Translating II/1 (Spring 2019)</dc:title>
  <dc:creator>Packard Bell</dc:creator>
  <cp:lastModifiedBy>Packard Bell</cp:lastModifiedBy>
  <cp:revision>5</cp:revision>
  <dcterms:created xsi:type="dcterms:W3CDTF">2019-02-20T11:19:36Z</dcterms:created>
  <dcterms:modified xsi:type="dcterms:W3CDTF">2019-03-06T14:06:22Z</dcterms:modified>
</cp:coreProperties>
</file>