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2" r:id="rId3"/>
    <p:sldId id="283" r:id="rId4"/>
    <p:sldId id="275" r:id="rId5"/>
    <p:sldId id="277" r:id="rId6"/>
    <p:sldId id="278" r:id="rId7"/>
    <p:sldId id="279" r:id="rId8"/>
    <p:sldId id="284" r:id="rId9"/>
    <p:sldId id="27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0CBDC-D193-44E9-A763-04E76A37628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z5AkS0sib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143116"/>
            <a:ext cx="7851648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>NJI_13 </a:t>
            </a:r>
            <a:br>
              <a:rPr lang="de-DE" sz="3100" dirty="0" smtClean="0"/>
            </a:br>
            <a:r>
              <a:rPr lang="en-US" sz="3100" dirty="0" smtClean="0"/>
              <a:t>Practical Courses of German including Translating II/1 (Spring 2019)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de-DE" dirty="0" smtClean="0"/>
              <a:t>6. Sitzung am 27.03. 2019</a:t>
            </a:r>
          </a:p>
          <a:p>
            <a:pPr marL="514350" indent="-514350" algn="ctr"/>
            <a:r>
              <a:rPr lang="de-DE" dirty="0" smtClean="0"/>
              <a:t>Johannes Köck   </a:t>
            </a:r>
            <a:endParaRPr lang="de-DE" dirty="0"/>
          </a:p>
        </p:txBody>
      </p:sp>
      <p:pic>
        <p:nvPicPr>
          <p:cNvPr id="14338" name="Picture 2" descr="Bildergebnis für Deuts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45694"/>
            <a:ext cx="9144000" cy="2512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Schauen Sie sich Ihre Hausaufgabe an (10 Minuten)</a:t>
            </a:r>
          </a:p>
          <a:p>
            <a:r>
              <a:rPr lang="de-DE" dirty="0" smtClean="0"/>
              <a:t>Verstehen Sie alle Anmerkungen?</a:t>
            </a:r>
          </a:p>
          <a:p>
            <a:r>
              <a:rPr lang="de-DE" dirty="0" smtClean="0"/>
              <a:t>Was würden Sie an Ihrer Grafik-Interpretation verbessern?</a:t>
            </a:r>
          </a:p>
          <a:p>
            <a:r>
              <a:rPr lang="de-DE" dirty="0" smtClean="0"/>
              <a:t>Vergleichen Sie mit Ihrem Nachbarn  und mit dem ausgeteilten Arbeitsblatt</a:t>
            </a:r>
            <a:endParaRPr lang="de-DE" dirty="0"/>
          </a:p>
        </p:txBody>
      </p:sp>
      <p:pic>
        <p:nvPicPr>
          <p:cNvPr id="1026" name="Picture 2" descr="Hausaufgab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0"/>
            <a:ext cx="57912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Präsentation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die Tipps und besprechen Sie diese mit Ihrem Nachbarn</a:t>
            </a:r>
          </a:p>
          <a:p>
            <a:r>
              <a:rPr lang="de-DE" dirty="0" smtClean="0"/>
              <a:t>Bereiten Sie Ihre Präsentation vor</a:t>
            </a:r>
          </a:p>
          <a:p>
            <a:r>
              <a:rPr lang="de-DE" dirty="0" smtClean="0"/>
              <a:t>Worauf wollen Sie achten? Welche Punkte sind Ihnen besonders wichtig?</a:t>
            </a:r>
          </a:p>
          <a:p>
            <a:r>
              <a:rPr lang="de-DE" dirty="0" smtClean="0"/>
              <a:t>Wie erreichen Sie dieses Ziel?</a:t>
            </a:r>
            <a:endParaRPr lang="de-DE" dirty="0"/>
          </a:p>
        </p:txBody>
      </p:sp>
      <p:pic>
        <p:nvPicPr>
          <p:cNvPr id="27650" name="Picture 2" descr="Bildergebnis für prä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588806"/>
            <a:ext cx="5143504" cy="2269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Intermezzo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4" name="Picture 2" descr="Bildergebnis für bruno gan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5556"/>
            <a:ext cx="9144000" cy="4262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Fragen zum Text/Lektüre (Hausaufgabe)</a:t>
            </a:r>
          </a:p>
          <a:p>
            <a:r>
              <a:rPr lang="de-DE" dirty="0" smtClean="0"/>
              <a:t>Verfassen Sie ein </a:t>
            </a:r>
            <a:r>
              <a:rPr lang="de-DE" dirty="0" err="1" smtClean="0"/>
              <a:t>Akrostichon</a:t>
            </a:r>
            <a:r>
              <a:rPr lang="de-DE" dirty="0" smtClean="0"/>
              <a:t> und ein </a:t>
            </a:r>
            <a:r>
              <a:rPr lang="de-DE" dirty="0" err="1" smtClean="0"/>
              <a:t>Assoziogramm</a:t>
            </a:r>
            <a:endParaRPr lang="de-DE" dirty="0" smtClean="0"/>
          </a:p>
          <a:p>
            <a:r>
              <a:rPr lang="de-DE" dirty="0" smtClean="0"/>
              <a:t>Was verbinden Sie mit dem Begriff? Diskutieren Sie die Zitate</a:t>
            </a:r>
            <a:endParaRPr lang="de-DE" dirty="0"/>
          </a:p>
        </p:txBody>
      </p:sp>
      <p:pic>
        <p:nvPicPr>
          <p:cNvPr id="28674" name="Picture 2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5650" y="3000372"/>
            <a:ext cx="6538350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698" name="AutoShape 2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700" name="AutoShape 4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9702" name="Picture 6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661416" cy="487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https://www.youtube.com/watch?v=pz5AkS0sibM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Um welchen Film/welche Art Film könnte es sich handeln?</a:t>
            </a:r>
          </a:p>
          <a:p>
            <a:r>
              <a:rPr lang="de-DE" dirty="0" smtClean="0"/>
              <a:t>Finden Sie die Szene interessant? Warm nicht?</a:t>
            </a:r>
          </a:p>
          <a:p>
            <a:r>
              <a:rPr lang="de-DE" dirty="0" smtClean="0"/>
              <a:t>Warum ist der „Angriff Steiner“ nicht erfolgt?</a:t>
            </a:r>
          </a:p>
          <a:p>
            <a:r>
              <a:rPr lang="de-DE" dirty="0" smtClean="0"/>
              <a:t>Warum bleiben nur einzelne Personen im Raum?</a:t>
            </a:r>
          </a:p>
          <a:p>
            <a:r>
              <a:rPr lang="de-DE" dirty="0" smtClean="0"/>
              <a:t>Worüber regt er sich so auf?</a:t>
            </a:r>
          </a:p>
          <a:p>
            <a:r>
              <a:rPr lang="de-DE" dirty="0" smtClean="0"/>
              <a:t>Wie wird der Charakter „des Führers“ dargestellt?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Wiederholung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Wie halte ich ein gutes Referat (2er Teams)?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Verwendet das alte AB und die „10 Tipps für ein gutes Referat“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Bereiten Sie jetzt ihre Präsentation vor (was wollen Sie besonders betonen, welche Inhalte sind Ihnen wichtig?)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Geben Sie den </a:t>
            </a:r>
            <a:r>
              <a:rPr lang="de-DE" dirty="0" err="1" smtClean="0"/>
              <a:t>Kolleg_innen</a:t>
            </a:r>
            <a:r>
              <a:rPr lang="de-DE" dirty="0" smtClean="0"/>
              <a:t> ein Feedback (positive Aspekte zuerst, sachlich, </a:t>
            </a:r>
            <a:r>
              <a:rPr lang="de-DE" dirty="0" err="1" smtClean="0"/>
              <a:t>Ich_Botschaften</a:t>
            </a:r>
            <a:r>
              <a:rPr lang="de-DE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Ich freue mich auf Ihre Präsentationen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Suchen Sie nochmal eine  weiter   Grafik zu einem Thema und analysieren Sie diese mit Hilfe der Redemittel</a:t>
            </a:r>
          </a:p>
          <a:p>
            <a:r>
              <a:rPr lang="de-DE" dirty="0" smtClean="0"/>
              <a:t>Lesen Sie erst die Musterlösung (</a:t>
            </a:r>
            <a:r>
              <a:rPr lang="de-DE" smtClean="0"/>
              <a:t>wird hochgeladen)</a:t>
            </a:r>
            <a:endParaRPr lang="de-DE" dirty="0" smtClean="0"/>
          </a:p>
          <a:p>
            <a:r>
              <a:rPr lang="de-DE" dirty="0" smtClean="0"/>
              <a:t>Bereiten Sie ein Referat vor                                     (berühmte/r )</a:t>
            </a:r>
            <a:r>
              <a:rPr lang="de-DE" dirty="0" err="1" smtClean="0"/>
              <a:t>Schauspieler_in</a:t>
            </a:r>
            <a:r>
              <a:rPr lang="de-DE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264</Words>
  <Application>Microsoft Office PowerPoint</Application>
  <PresentationFormat>Bildschirmpräsentation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Hyperion</vt:lpstr>
      <vt:lpstr>    NJI_13  Practical Courses of German including Translating II/1 (Spring 2019)   </vt:lpstr>
      <vt:lpstr>Folie 2</vt:lpstr>
      <vt:lpstr>Präsentation </vt:lpstr>
      <vt:lpstr>Intermezzo </vt:lpstr>
      <vt:lpstr>Der Untergang</vt:lpstr>
      <vt:lpstr>Folie 6</vt:lpstr>
      <vt:lpstr>Der Untergang </vt:lpstr>
      <vt:lpstr>Wiederholung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NJI_13  Practical Courses of German including Translating II/1 (Spring 2019)</dc:title>
  <dc:creator>Packard Bell</dc:creator>
  <cp:lastModifiedBy>Packard Bell</cp:lastModifiedBy>
  <cp:revision>8</cp:revision>
  <dcterms:created xsi:type="dcterms:W3CDTF">2019-02-20T11:19:36Z</dcterms:created>
  <dcterms:modified xsi:type="dcterms:W3CDTF">2019-03-27T11:51:42Z</dcterms:modified>
</cp:coreProperties>
</file>