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5" r:id="rId4"/>
    <p:sldId id="286" r:id="rId5"/>
    <p:sldId id="292" r:id="rId6"/>
    <p:sldId id="293" r:id="rId7"/>
    <p:sldId id="290" r:id="rId8"/>
    <p:sldId id="284" r:id="rId9"/>
    <p:sldId id="283" r:id="rId10"/>
    <p:sldId id="273" r:id="rId11"/>
    <p:sldId id="29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0CBDC-D193-44E9-A763-04E76A37628F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BD2FC-766D-4242-A7EB-40B1D3967B3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tk5ImWaB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2143116"/>
            <a:ext cx="7851648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NJI_13 </a:t>
            </a:r>
            <a:br>
              <a:rPr lang="de-DE" sz="3100" dirty="0" smtClean="0"/>
            </a:br>
            <a:r>
              <a:rPr lang="en-US" sz="3100" dirty="0" smtClean="0"/>
              <a:t>Practical Courses of German including Translating II/1 (Spring 2019)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ctr"/>
            <a:r>
              <a:rPr lang="de-DE" dirty="0" smtClean="0"/>
              <a:t>8</a:t>
            </a:r>
            <a:r>
              <a:rPr lang="de-DE" dirty="0" smtClean="0"/>
              <a:t>. </a:t>
            </a:r>
            <a:r>
              <a:rPr lang="de-DE" dirty="0" smtClean="0"/>
              <a:t>Sitzung am </a:t>
            </a:r>
            <a:r>
              <a:rPr lang="de-DE" dirty="0" smtClean="0"/>
              <a:t>10</a:t>
            </a:r>
            <a:r>
              <a:rPr lang="de-DE" dirty="0" smtClean="0"/>
              <a:t>.04</a:t>
            </a:r>
            <a:r>
              <a:rPr lang="de-DE" dirty="0" smtClean="0"/>
              <a:t>. 2019</a:t>
            </a:r>
          </a:p>
          <a:p>
            <a:pPr marL="514350" indent="-514350" algn="ctr"/>
            <a:r>
              <a:rPr lang="de-DE" dirty="0" smtClean="0"/>
              <a:t>Johannes Köck   </a:t>
            </a:r>
            <a:endParaRPr lang="de-DE" dirty="0"/>
          </a:p>
        </p:txBody>
      </p:sp>
      <p:pic>
        <p:nvPicPr>
          <p:cNvPr id="14338" name="Picture 2" descr="Bildergebnis für Deut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5694"/>
            <a:ext cx="9144000" cy="251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de-DE" dirty="0" smtClean="0"/>
              <a:t>Bereiten Sie Ihr Referat vor</a:t>
            </a:r>
          </a:p>
          <a:p>
            <a:r>
              <a:rPr lang="de-DE" dirty="0" smtClean="0"/>
              <a:t>Schreiben Sie einen Text (Politiker an junge Menschen) „</a:t>
            </a:r>
            <a:r>
              <a:rPr lang="de-DE" dirty="0" smtClean="0"/>
              <a:t>Warum man wählen sollte“ </a:t>
            </a:r>
            <a:endParaRPr lang="de-DE" dirty="0" smtClean="0"/>
          </a:p>
        </p:txBody>
      </p:sp>
      <p:sp>
        <p:nvSpPr>
          <p:cNvPr id="4100" name="AutoShape 4" descr="Image result for spartak trnava"/>
          <p:cNvSpPr>
            <a:spLocks noChangeAspect="1" noChangeArrowheads="1"/>
          </p:cNvSpPr>
          <p:nvPr/>
        </p:nvSpPr>
        <p:spPr bwMode="auto">
          <a:xfrm>
            <a:off x="155575" y="-2033588"/>
            <a:ext cx="424815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2" name="AutoShape 6" descr="Image result for spartak trnava"/>
          <p:cNvSpPr>
            <a:spLocks noChangeAspect="1" noChangeArrowheads="1"/>
          </p:cNvSpPr>
          <p:nvPr/>
        </p:nvSpPr>
        <p:spPr bwMode="auto">
          <a:xfrm>
            <a:off x="155575" y="-2033588"/>
            <a:ext cx="424815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4" name="Picture 8" descr="Image result for spartak trn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19374"/>
            <a:ext cx="7534275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Danke  für Ihre Mitarbeit!</a:t>
            </a:r>
            <a:endParaRPr lang="de-DE" dirty="0"/>
          </a:p>
        </p:txBody>
      </p:sp>
      <p:pic>
        <p:nvPicPr>
          <p:cNvPr id="24578" name="Picture 2" descr="Bildergebnis für Tatra slowak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Schauen Sie sich Ihre Hausaufgabe an (10 Minuten)</a:t>
            </a:r>
          </a:p>
          <a:p>
            <a:r>
              <a:rPr lang="de-DE" dirty="0" smtClean="0"/>
              <a:t>Verstehen Sie alle Anmerkungen?</a:t>
            </a:r>
          </a:p>
          <a:p>
            <a:r>
              <a:rPr lang="de-DE" dirty="0" smtClean="0"/>
              <a:t>Was würden Sie an Ihrer Grafik-Interpretation verbessern?</a:t>
            </a:r>
          </a:p>
          <a:p>
            <a:r>
              <a:rPr lang="de-DE" dirty="0" smtClean="0"/>
              <a:t>Wurde ANALYSIERT?!</a:t>
            </a:r>
          </a:p>
          <a:p>
            <a:r>
              <a:rPr lang="de-DE" dirty="0" smtClean="0"/>
              <a:t>Vergleichen Sie nochmals mit Ihrem Nachbarn  und mit dem ausgeteilten Arbeitsblatt</a:t>
            </a:r>
            <a:endParaRPr lang="de-DE" dirty="0"/>
          </a:p>
        </p:txBody>
      </p:sp>
      <p:pic>
        <p:nvPicPr>
          <p:cNvPr id="1026" name="Picture 2" descr="Hausaufga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91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 der heutigen Einheit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Wiederholung Wahl Slowakei</a:t>
            </a:r>
          </a:p>
          <a:p>
            <a:r>
              <a:rPr lang="de-DE" dirty="0" smtClean="0"/>
              <a:t>Europa Wahl in der Slowakei</a:t>
            </a:r>
          </a:p>
          <a:p>
            <a:r>
              <a:rPr lang="de-DE" dirty="0" smtClean="0"/>
              <a:t>Text lesen mit W-Fragen -Methode</a:t>
            </a:r>
          </a:p>
          <a:p>
            <a:r>
              <a:rPr lang="de-DE" dirty="0" smtClean="0"/>
              <a:t>Politische/Gesellschaftliche  Unterschiede Tschechien vs. Slowakei</a:t>
            </a:r>
          </a:p>
          <a:p>
            <a:r>
              <a:rPr lang="de-DE" dirty="0" smtClean="0"/>
              <a:t>Referat 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9218" name="Picture 2" descr="Image result for Banska Byst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62176"/>
            <a:ext cx="4214810" cy="279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Wahl Slowak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www.youtube.com/watch?v=hMtk5ImWaBw</a:t>
            </a:r>
            <a:endParaRPr lang="de-DE" dirty="0" smtClean="0"/>
          </a:p>
          <a:p>
            <a:r>
              <a:rPr lang="de-DE" dirty="0" smtClean="0"/>
              <a:t>Warum könnte die Slowakei die niedrigste Wahlbeteiligung bei der EU Wahl haben?</a:t>
            </a:r>
          </a:p>
          <a:p>
            <a:r>
              <a:rPr lang="de-DE" dirty="0" smtClean="0"/>
              <a:t>Wie viele Menschen haben gewählt?</a:t>
            </a:r>
          </a:p>
          <a:p>
            <a:r>
              <a:rPr lang="de-DE" dirty="0" smtClean="0"/>
              <a:t>Warum gehen manche Leute nicht zur Wahl? Glauben nicht an die Politik?</a:t>
            </a:r>
          </a:p>
          <a:p>
            <a:r>
              <a:rPr lang="de-DE" dirty="0" smtClean="0"/>
              <a:t>Welche Pro Europa Parteien gibt es?</a:t>
            </a:r>
          </a:p>
          <a:p>
            <a:r>
              <a:rPr lang="de-DE" dirty="0" smtClean="0"/>
              <a:t>Warum gab es 2028 so große Proteste?</a:t>
            </a:r>
          </a:p>
          <a:p>
            <a:r>
              <a:rPr lang="de-DE" dirty="0" smtClean="0"/>
              <a:t>„Diesmal wähle ich!“ Was ist das?</a:t>
            </a:r>
          </a:p>
          <a:p>
            <a:r>
              <a:rPr lang="de-DE" dirty="0" smtClean="0"/>
              <a:t>Wie glauben Sie könnte man junge Menschen zum Wählen bewegen?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Texte erfassen mit der-W Fragen-Methode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den Text alleine</a:t>
            </a:r>
          </a:p>
          <a:p>
            <a:r>
              <a:rPr lang="de-DE" dirty="0" smtClean="0"/>
              <a:t>Arbeiten Sie dann zu Viert mit der W-Fragen-Methode </a:t>
            </a:r>
            <a:endParaRPr lang="de-DE" dirty="0"/>
          </a:p>
        </p:txBody>
      </p:sp>
      <p:pic>
        <p:nvPicPr>
          <p:cNvPr id="1026" name="Picture 2" descr="Image result for jan kuci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3714750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Inwiefern unterscheidet sich die politische Situation in </a:t>
            </a:r>
            <a:endParaRPr lang="de-DE" dirty="0"/>
          </a:p>
        </p:txBody>
      </p:sp>
      <p:pic>
        <p:nvPicPr>
          <p:cNvPr id="23556" name="Picture 4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884" y="4357694"/>
            <a:ext cx="3888115" cy="2500306"/>
          </a:xfrm>
          <a:prstGeom prst="rect">
            <a:avLst/>
          </a:prstGeom>
          <a:noFill/>
        </p:spPr>
      </p:pic>
      <p:sp>
        <p:nvSpPr>
          <p:cNvPr id="23558" name="AutoShape 6" descr="Bildergebnis für slowak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60" name="AutoShape 8" descr="Bildergebnis für slowak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3562" name="Picture 10" descr="Bildergebnis für slowak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4331345"/>
            <a:ext cx="3929090" cy="252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Wie halte ich ein gutes Referat (2er Teams)?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Verwendet das alte AB und die „10 Tipps für ein gutes Referat“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Bereiten Sie jetzt ihre Präsentation vor (was wollen Sie besonders betonen, welche Inhalte sind Ihnen wichtig?)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Geben Sie den </a:t>
            </a:r>
            <a:r>
              <a:rPr lang="de-DE" dirty="0" err="1" smtClean="0"/>
              <a:t>Kolleg_innen</a:t>
            </a:r>
            <a:r>
              <a:rPr lang="de-DE" dirty="0" smtClean="0"/>
              <a:t> ein Feedback (positive Aspekte zuerst, sachlich, </a:t>
            </a:r>
            <a:r>
              <a:rPr lang="de-DE" dirty="0" err="1" smtClean="0"/>
              <a:t>Ich_Botschaften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Ich freue mich auf Ihre Präsentationen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Präsentation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die Tipps und besprechen Sie diese mit Ihrem Nachbarn</a:t>
            </a:r>
          </a:p>
          <a:p>
            <a:r>
              <a:rPr lang="de-DE" dirty="0" smtClean="0"/>
              <a:t>Bereiten Sie Ihre Präsentation vor</a:t>
            </a:r>
          </a:p>
          <a:p>
            <a:r>
              <a:rPr lang="de-DE" dirty="0" smtClean="0"/>
              <a:t>Worauf wollen Sie achten? Welche Punkte sind Ihnen besonders wichtig?</a:t>
            </a:r>
          </a:p>
          <a:p>
            <a:r>
              <a:rPr lang="de-DE" dirty="0" smtClean="0"/>
              <a:t>Wie erreichen Sie dieses Ziel?</a:t>
            </a:r>
            <a:endParaRPr lang="de-DE" dirty="0"/>
          </a:p>
        </p:txBody>
      </p:sp>
      <p:pic>
        <p:nvPicPr>
          <p:cNvPr id="27650" name="Picture 2" descr="Bildergebnis für prä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588806"/>
            <a:ext cx="5143504" cy="2269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296</Words>
  <Application>Microsoft Office PowerPoint</Application>
  <PresentationFormat>Bildschirmpräsentation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Hyperion</vt:lpstr>
      <vt:lpstr>    NJI_13  Practical Courses of German including Translating II/1 (Spring 2019)   </vt:lpstr>
      <vt:lpstr>Folie 2</vt:lpstr>
      <vt:lpstr>Thema der heutigen Einheit </vt:lpstr>
      <vt:lpstr>Folie 4</vt:lpstr>
      <vt:lpstr>Video</vt:lpstr>
      <vt:lpstr>Texte erfassen mit der-W Fragen-Methode </vt:lpstr>
      <vt:lpstr>Diskussion </vt:lpstr>
      <vt:lpstr>Wiederholung</vt:lpstr>
      <vt:lpstr>Präsentation </vt:lpstr>
      <vt:lpstr>Hausaufgabe 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NJI_13  Practical Courses of German including Translating II/1 (Spring 2019)</dc:title>
  <dc:creator>Packard Bell</dc:creator>
  <cp:lastModifiedBy>Packard Bell</cp:lastModifiedBy>
  <cp:revision>10</cp:revision>
  <dcterms:created xsi:type="dcterms:W3CDTF">2019-02-20T11:19:36Z</dcterms:created>
  <dcterms:modified xsi:type="dcterms:W3CDTF">2019-04-10T10:29:14Z</dcterms:modified>
</cp:coreProperties>
</file>