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CD78C0-0CE0-4699-930D-9E0EB142E7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Královská rodina a </a:t>
            </a:r>
            <a:r>
              <a:rPr lang="cs-CZ" dirty="0" err="1"/>
              <a:t>Stortinget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FC7943-13AA-4A32-A43A-6C4D54AE7E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8454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E17423-5AAA-4D54-B4DD-9010DB652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843D3F-FD22-4165-924E-2AC608FC0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D91128C-1366-40DB-BE35-43E2E8F92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241" y="84918"/>
            <a:ext cx="9883431" cy="677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99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DA2A27-945B-400F-8753-5DD52E532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28396"/>
            <a:ext cx="8534400" cy="1507067"/>
          </a:xfrm>
        </p:spPr>
        <p:txBody>
          <a:bodyPr/>
          <a:lstStyle/>
          <a:p>
            <a:r>
              <a:rPr lang="cs-CZ" dirty="0"/>
              <a:t>Norská královská rodina</a:t>
            </a:r>
            <a:br>
              <a:rPr lang="cs-CZ" dirty="0"/>
            </a:br>
            <a:r>
              <a:rPr lang="cs-CZ" dirty="0" err="1"/>
              <a:t>Kongefamilien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82B8E1-A9D8-4436-9A94-A0B458086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191" y="2088471"/>
            <a:ext cx="8534400" cy="3615267"/>
          </a:xfrm>
        </p:spPr>
        <p:txBody>
          <a:bodyPr/>
          <a:lstStyle/>
          <a:p>
            <a:r>
              <a:rPr lang="cs-CZ" dirty="0"/>
              <a:t>První norský král – Harald </a:t>
            </a:r>
            <a:r>
              <a:rPr lang="cs-CZ" dirty="0" err="1"/>
              <a:t>Hårfagre</a:t>
            </a:r>
            <a:r>
              <a:rPr lang="cs-CZ" dirty="0"/>
              <a:t> (Krásnovlasý) – 872 – 933, sjednotitel Norska</a:t>
            </a:r>
          </a:p>
          <a:p>
            <a:r>
              <a:rPr lang="cs-CZ" dirty="0"/>
              <a:t>Do 20. století 60 různých vládců z různých dynastií</a:t>
            </a:r>
          </a:p>
          <a:p>
            <a:r>
              <a:rPr lang="cs-CZ" dirty="0"/>
              <a:t>V rámci unií s Dánskem a Švédskem vždy kralovali cizí králové a královny</a:t>
            </a:r>
          </a:p>
          <a:p>
            <a:r>
              <a:rPr lang="cs-CZ" dirty="0"/>
              <a:t>První král moderního samostatného Norska </a:t>
            </a:r>
            <a:r>
              <a:rPr lang="cs-CZ" dirty="0" err="1"/>
              <a:t>Haakon</a:t>
            </a:r>
            <a:r>
              <a:rPr lang="cs-CZ" dirty="0"/>
              <a:t> VII.</a:t>
            </a:r>
          </a:p>
        </p:txBody>
      </p:sp>
    </p:spTree>
    <p:extLst>
      <p:ext uri="{BB962C8B-B14F-4D97-AF65-F5344CB8AC3E}">
        <p14:creationId xmlns:p14="http://schemas.microsoft.com/office/powerpoint/2010/main" val="3271131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D44743-6B24-4A85-9B37-9C07921DD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563" y="563035"/>
            <a:ext cx="8859284" cy="1507067"/>
          </a:xfrm>
        </p:spPr>
        <p:txBody>
          <a:bodyPr/>
          <a:lstStyle/>
          <a:p>
            <a:r>
              <a:rPr lang="cs-CZ" dirty="0"/>
              <a:t>Král </a:t>
            </a:r>
            <a:r>
              <a:rPr lang="cs-CZ" dirty="0" err="1"/>
              <a:t>haakon</a:t>
            </a:r>
            <a:r>
              <a:rPr lang="cs-CZ" dirty="0"/>
              <a:t> VII. a královna Maud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0DDCF0-D194-4AD8-A445-996AE9DD6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563" y="2070102"/>
            <a:ext cx="8534400" cy="431294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Královský titul byl nabídnut švédskému princi, švédský král to však odmítl, poté </a:t>
            </a:r>
            <a:r>
              <a:rPr lang="cs-CZ" dirty="0" err="1"/>
              <a:t>Stortinget</a:t>
            </a:r>
            <a:r>
              <a:rPr lang="cs-CZ" dirty="0"/>
              <a:t> hledal v Dánsku</a:t>
            </a:r>
          </a:p>
          <a:p>
            <a:r>
              <a:rPr lang="cs-CZ" dirty="0" err="1"/>
              <a:t>Haakon</a:t>
            </a:r>
            <a:r>
              <a:rPr lang="cs-CZ" dirty="0"/>
              <a:t> byl dánský princ, jeho starší bratr byl dánským králem</a:t>
            </a:r>
          </a:p>
          <a:p>
            <a:r>
              <a:rPr lang="cs-CZ" dirty="0"/>
              <a:t>Ještě před zvolením norským králem se oženil s britskou princeznou Maud z Walesu, měli syna Alexandra (později Olava), narozeného v Británii</a:t>
            </a:r>
          </a:p>
          <a:p>
            <a:r>
              <a:rPr lang="cs-CZ" dirty="0"/>
              <a:t>Maud byla dcerou britského krále Edvarda VII.</a:t>
            </a:r>
          </a:p>
          <a:p>
            <a:r>
              <a:rPr lang="cs-CZ" dirty="0"/>
              <a:t>Už od roku 1906 se zúčastnil závodů na lyžích a stal se fanouškem lyžování</a:t>
            </a:r>
          </a:p>
          <a:p>
            <a:r>
              <a:rPr lang="cs-CZ" dirty="0"/>
              <a:t>Vždy se podřizoval vůli většiny, jak mu nařizovala ústava. Při jmenování první vlády </a:t>
            </a:r>
            <a:r>
              <a:rPr lang="cs-CZ" dirty="0" err="1"/>
              <a:t>Arbeiderpartiet</a:t>
            </a:r>
            <a:r>
              <a:rPr lang="cs-CZ" dirty="0"/>
              <a:t>: „</a:t>
            </a:r>
            <a:r>
              <a:rPr lang="cs-CZ" dirty="0" err="1"/>
              <a:t>Jeg</a:t>
            </a:r>
            <a:r>
              <a:rPr lang="cs-CZ" dirty="0"/>
              <a:t> </a:t>
            </a:r>
            <a:r>
              <a:rPr lang="cs-CZ" dirty="0" err="1"/>
              <a:t>er</a:t>
            </a:r>
            <a:r>
              <a:rPr lang="cs-CZ" dirty="0"/>
              <a:t> </a:t>
            </a:r>
            <a:r>
              <a:rPr lang="cs-CZ" dirty="0" err="1"/>
              <a:t>også</a:t>
            </a:r>
            <a:r>
              <a:rPr lang="cs-CZ" dirty="0"/>
              <a:t> </a:t>
            </a:r>
            <a:r>
              <a:rPr lang="cs-CZ" dirty="0" err="1"/>
              <a:t>kommunistenes</a:t>
            </a:r>
            <a:r>
              <a:rPr lang="cs-CZ" dirty="0"/>
              <a:t> </a:t>
            </a:r>
            <a:r>
              <a:rPr lang="cs-CZ" dirty="0" err="1"/>
              <a:t>konge</a:t>
            </a:r>
            <a:r>
              <a:rPr lang="cs-CZ" dirty="0"/>
              <a:t>“</a:t>
            </a:r>
          </a:p>
          <a:p>
            <a:r>
              <a:rPr lang="cs-CZ" dirty="0" err="1"/>
              <a:t>Haakon</a:t>
            </a:r>
            <a:r>
              <a:rPr lang="cs-CZ" dirty="0"/>
              <a:t> VII. vládl do roku  1957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3464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A5DDA6-F738-4C4E-9FAA-B95031FAA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90" y="670182"/>
            <a:ext cx="8534400" cy="1507067"/>
          </a:xfrm>
        </p:spPr>
        <p:txBody>
          <a:bodyPr/>
          <a:lstStyle/>
          <a:p>
            <a:r>
              <a:rPr lang="cs-CZ" dirty="0"/>
              <a:t>Král Olav V. a princezna </a:t>
            </a:r>
            <a:r>
              <a:rPr lang="cs-CZ" dirty="0" err="1"/>
              <a:t>Märtha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BCC26C-971C-4306-9647-115F5E47A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090" y="2479090"/>
            <a:ext cx="8534400" cy="392171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Narozen v roce 1903</a:t>
            </a:r>
          </a:p>
          <a:p>
            <a:r>
              <a:rPr lang="cs-CZ" dirty="0"/>
              <a:t>Olav si vzal švédskou princeznu </a:t>
            </a:r>
            <a:r>
              <a:rPr lang="cs-CZ" dirty="0" err="1"/>
              <a:t>Märthu</a:t>
            </a:r>
            <a:r>
              <a:rPr lang="cs-CZ" dirty="0"/>
              <a:t>, ta však zemřela ještě před </a:t>
            </a:r>
            <a:r>
              <a:rPr lang="cs-CZ" dirty="0" err="1"/>
              <a:t>Olavovým</a:t>
            </a:r>
            <a:r>
              <a:rPr lang="cs-CZ" dirty="0"/>
              <a:t> nástupem na trůn</a:t>
            </a:r>
          </a:p>
          <a:p>
            <a:r>
              <a:rPr lang="cs-CZ" dirty="0"/>
              <a:t>Olav chodil byl vzděláván na zámku i na běžných školách, studia zakončil na Oxfordu</a:t>
            </a:r>
          </a:p>
          <a:p>
            <a:r>
              <a:rPr lang="cs-CZ" dirty="0"/>
              <a:t>Velký sportovec, lyžař a skokan na lyžích. Ne OL v létě 1928 v Amsterdamu získal zlatou medaili v plachtění</a:t>
            </a:r>
          </a:p>
          <a:p>
            <a:r>
              <a:rPr lang="cs-CZ" dirty="0"/>
              <a:t>Demokratický král, respektoval rozhodnutí většiny, často se vyjadřoval k dění ve společnosti, např. kritika diskriminace přistěhovalců v novoročním projevu roku 1982</a:t>
            </a:r>
          </a:p>
          <a:p>
            <a:r>
              <a:rPr lang="cs-CZ" dirty="0"/>
              <a:t>Zemřel v roce 1991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9290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C52E91-8077-4867-B356-F6E62EB54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50337"/>
            <a:ext cx="8534400" cy="1507067"/>
          </a:xfrm>
        </p:spPr>
        <p:txBody>
          <a:bodyPr/>
          <a:lstStyle/>
          <a:p>
            <a:r>
              <a:rPr lang="cs-CZ" dirty="0"/>
              <a:t>Král Harald V. a královna </a:t>
            </a:r>
            <a:r>
              <a:rPr lang="cs-CZ" dirty="0" err="1"/>
              <a:t>sonja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EF3AA4-1387-4F71-9DA8-37E4AC086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274902"/>
            <a:ext cx="8534400" cy="408151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Narozen v roce 1930</a:t>
            </a:r>
          </a:p>
          <a:p>
            <a:r>
              <a:rPr lang="cs-CZ" dirty="0"/>
              <a:t>První norský král narozený v Norsku za 567 let </a:t>
            </a:r>
          </a:p>
          <a:p>
            <a:r>
              <a:rPr lang="cs-CZ" dirty="0"/>
              <a:t>2 starší sestry, dle Ústavy 1814 nebylo žena nemohla být královnou, pokud měla mužského sourozence, změna až v roce 1990</a:t>
            </a:r>
          </a:p>
          <a:p>
            <a:r>
              <a:rPr lang="cs-CZ" dirty="0"/>
              <a:t>Chodil do běžných škol v Norsku, studia ukončil na Oxfordu</a:t>
            </a:r>
          </a:p>
          <a:p>
            <a:r>
              <a:rPr lang="cs-CZ" dirty="0"/>
              <a:t>29. srpna 1968 si vzal Sonju </a:t>
            </a:r>
            <a:r>
              <a:rPr lang="cs-CZ" dirty="0" err="1"/>
              <a:t>Haraldsen</a:t>
            </a:r>
            <a:r>
              <a:rPr lang="cs-CZ" dirty="0"/>
              <a:t> z </a:t>
            </a:r>
            <a:r>
              <a:rPr lang="cs-CZ" dirty="0" err="1"/>
              <a:t>Vinderen</a:t>
            </a:r>
            <a:r>
              <a:rPr lang="cs-CZ" dirty="0"/>
              <a:t>, Oslo</a:t>
            </a:r>
          </a:p>
          <a:p>
            <a:r>
              <a:rPr lang="cs-CZ" dirty="0"/>
              <a:t>Korunovace v </a:t>
            </a:r>
            <a:r>
              <a:rPr lang="cs-CZ" dirty="0" err="1"/>
              <a:t>Nidarosdomen</a:t>
            </a:r>
            <a:r>
              <a:rPr lang="cs-CZ" dirty="0"/>
              <a:t> v </a:t>
            </a:r>
            <a:r>
              <a:rPr lang="cs-CZ" dirty="0" err="1"/>
              <a:t>Trondheimu</a:t>
            </a:r>
            <a:endParaRPr lang="cs-CZ" dirty="0"/>
          </a:p>
          <a:p>
            <a:r>
              <a:rPr lang="cs-CZ" dirty="0"/>
              <a:t>Na cesty po Norsku se často používá </a:t>
            </a:r>
            <a:r>
              <a:rPr lang="cs-CZ" dirty="0" err="1"/>
              <a:t>Kongeskipet</a:t>
            </a:r>
            <a:r>
              <a:rPr lang="cs-CZ" dirty="0"/>
              <a:t> </a:t>
            </a:r>
            <a:r>
              <a:rPr lang="cs-CZ" dirty="0" err="1"/>
              <a:t>Norge</a:t>
            </a:r>
            <a:endParaRPr lang="cs-CZ" dirty="0"/>
          </a:p>
          <a:p>
            <a:r>
              <a:rPr lang="cs-CZ" dirty="0"/>
              <a:t>Velký zájem o sport, lyže, přírodu. Vlajkonošem na OL v Tokiu 1964, plachtění, v roce 1987 titul mistra světa v plachtění na lodi </a:t>
            </a:r>
            <a:r>
              <a:rPr lang="cs-CZ" dirty="0" err="1"/>
              <a:t>Fram</a:t>
            </a:r>
            <a:r>
              <a:rPr lang="cs-CZ" dirty="0"/>
              <a:t> X, v roce 2005 vicemistr, stále soutěží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1329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6D6330-3974-46D0-80C6-CB68EDDB7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74625"/>
            <a:ext cx="8534400" cy="1507067"/>
          </a:xfrm>
        </p:spPr>
        <p:txBody>
          <a:bodyPr/>
          <a:lstStyle/>
          <a:p>
            <a:r>
              <a:rPr lang="cs-CZ" dirty="0"/>
              <a:t>Korunní princ </a:t>
            </a:r>
            <a:r>
              <a:rPr lang="cs-CZ" dirty="0" err="1"/>
              <a:t>Haakon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304436-F4E1-4F26-B63F-160031938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697854"/>
            <a:ext cx="9107858" cy="4791723"/>
          </a:xfrm>
        </p:spPr>
        <p:txBody>
          <a:bodyPr/>
          <a:lstStyle/>
          <a:p>
            <a:r>
              <a:rPr lang="cs-CZ" dirty="0"/>
              <a:t>Vzděláván na obyčejných veřejných školách, studia dokončil na univerzitě v </a:t>
            </a:r>
            <a:r>
              <a:rPr lang="cs-CZ" dirty="0" err="1"/>
              <a:t>Berkeley</a:t>
            </a:r>
            <a:r>
              <a:rPr lang="cs-CZ" dirty="0"/>
              <a:t>, později ještě vystudoval mezinárodní obchod v Londýně</a:t>
            </a:r>
          </a:p>
          <a:p>
            <a:r>
              <a:rPr lang="cs-CZ" dirty="0"/>
              <a:t>V roce 2001 si vzal </a:t>
            </a:r>
            <a:r>
              <a:rPr lang="cs-CZ" dirty="0" err="1"/>
              <a:t>Mette</a:t>
            </a:r>
            <a:r>
              <a:rPr lang="cs-CZ" dirty="0"/>
              <a:t>-Marit </a:t>
            </a:r>
            <a:r>
              <a:rPr lang="cs-CZ" dirty="0" err="1"/>
              <a:t>Tjessem</a:t>
            </a:r>
            <a:r>
              <a:rPr lang="cs-CZ" dirty="0"/>
              <a:t> </a:t>
            </a:r>
            <a:r>
              <a:rPr lang="cs-CZ" dirty="0" err="1"/>
              <a:t>Høiby</a:t>
            </a:r>
            <a:r>
              <a:rPr lang="cs-CZ" dirty="0"/>
              <a:t> </a:t>
            </a:r>
          </a:p>
          <a:p>
            <a:r>
              <a:rPr lang="cs-CZ" dirty="0"/>
              <a:t>Mají spolu dvě děti, starší dceru Ingrid Alexandru, korunní princeznu, a mladšího syna </a:t>
            </a:r>
            <a:r>
              <a:rPr lang="cs-CZ" dirty="0" err="1"/>
              <a:t>Sverre</a:t>
            </a:r>
            <a:r>
              <a:rPr lang="cs-CZ" dirty="0"/>
              <a:t> </a:t>
            </a:r>
            <a:r>
              <a:rPr lang="cs-CZ" dirty="0" err="1"/>
              <a:t>Magnuse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7048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3BDF64-EE4B-43B4-9473-6D1324C7B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8F65AE-0FA1-4060-831C-367012545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04D297E-2933-4122-92C2-D9C79249F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64" y="284086"/>
            <a:ext cx="10763071" cy="605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5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71E6AA-F520-4F5E-BBE6-61AE72E87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98912"/>
            <a:ext cx="8534400" cy="1507067"/>
          </a:xfrm>
        </p:spPr>
        <p:txBody>
          <a:bodyPr/>
          <a:lstStyle/>
          <a:p>
            <a:r>
              <a:rPr lang="cs-CZ" dirty="0" err="1"/>
              <a:t>Stortinget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04FACD-0056-47FB-A0EC-53BDA40D9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807563"/>
            <a:ext cx="8534400" cy="3615267"/>
          </a:xfrm>
        </p:spPr>
        <p:txBody>
          <a:bodyPr/>
          <a:lstStyle/>
          <a:p>
            <a:r>
              <a:rPr lang="cs-CZ" dirty="0"/>
              <a:t>Vznikl na základě Ústavy roku 1814</a:t>
            </a:r>
          </a:p>
          <a:p>
            <a:r>
              <a:rPr lang="cs-CZ" dirty="0"/>
              <a:t>Do postavení budovy parlamentu roku 1866 se scházel v různých aulách a školách</a:t>
            </a:r>
          </a:p>
          <a:p>
            <a:r>
              <a:rPr lang="cs-CZ" dirty="0"/>
              <a:t>Do konce 19. století protiváha krále a vlády ve Stockholmu</a:t>
            </a:r>
          </a:p>
          <a:p>
            <a:r>
              <a:rPr lang="cs-CZ" dirty="0"/>
              <a:t>Později přechod k parlamentarismu, omezení moci krále a vlády</a:t>
            </a:r>
          </a:p>
          <a:p>
            <a:r>
              <a:rPr lang="cs-CZ" dirty="0"/>
              <a:t>Počet členů parlamentu se v průběhu století zvyšoval</a:t>
            </a:r>
          </a:p>
          <a:p>
            <a:r>
              <a:rPr lang="cs-CZ" dirty="0"/>
              <a:t>Do roku 2009 se po volbách dělil na dvě komory, </a:t>
            </a:r>
            <a:r>
              <a:rPr lang="cs-CZ" dirty="0" err="1"/>
              <a:t>Odelsting</a:t>
            </a:r>
            <a:r>
              <a:rPr lang="cs-CZ" dirty="0"/>
              <a:t> a </a:t>
            </a:r>
            <a:r>
              <a:rPr lang="cs-CZ" dirty="0" err="1"/>
              <a:t>Lagting</a:t>
            </a:r>
            <a:r>
              <a:rPr lang="cs-CZ" dirty="0"/>
              <a:t> (tu tvořila čtvrtina poslanců, jakási horní komora“)</a:t>
            </a:r>
          </a:p>
        </p:txBody>
      </p:sp>
    </p:spTree>
    <p:extLst>
      <p:ext uri="{BB962C8B-B14F-4D97-AF65-F5344CB8AC3E}">
        <p14:creationId xmlns:p14="http://schemas.microsoft.com/office/powerpoint/2010/main" val="3293364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890777-F1C3-4708-B7CD-3B69F8B8F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07791"/>
            <a:ext cx="8534400" cy="1507067"/>
          </a:xfrm>
        </p:spPr>
        <p:txBody>
          <a:bodyPr/>
          <a:lstStyle/>
          <a:p>
            <a:r>
              <a:rPr lang="cs-CZ" dirty="0" err="1"/>
              <a:t>Stortinget</a:t>
            </a:r>
            <a:r>
              <a:rPr lang="cs-CZ" dirty="0"/>
              <a:t> a vláda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797A6B-F86C-472A-A83B-9E9957CA7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819922"/>
            <a:ext cx="8534400" cy="4638419"/>
          </a:xfrm>
        </p:spPr>
        <p:txBody>
          <a:bodyPr/>
          <a:lstStyle/>
          <a:p>
            <a:r>
              <a:rPr lang="cs-CZ" dirty="0"/>
              <a:t>V dnešní době 169 členů parlamentu</a:t>
            </a:r>
          </a:p>
          <a:p>
            <a:r>
              <a:rPr lang="cs-CZ" dirty="0"/>
              <a:t>Ti volí vládu (</a:t>
            </a:r>
            <a:r>
              <a:rPr lang="cs-CZ" dirty="0" err="1"/>
              <a:t>regjering</a:t>
            </a:r>
            <a:r>
              <a:rPr lang="cs-CZ" dirty="0"/>
              <a:t>), vláda předkládá parlamentu návrhy a schvaluje vyhlášky</a:t>
            </a:r>
          </a:p>
          <a:p>
            <a:r>
              <a:rPr lang="cs-CZ" dirty="0"/>
              <a:t>Počet členů vlády se mění</a:t>
            </a:r>
          </a:p>
          <a:p>
            <a:r>
              <a:rPr lang="cs-CZ" dirty="0"/>
              <a:t>Předseda vlády – </a:t>
            </a:r>
            <a:r>
              <a:rPr lang="cs-CZ" dirty="0" err="1"/>
              <a:t>Statsministeren</a:t>
            </a:r>
            <a:r>
              <a:rPr lang="cs-CZ" dirty="0"/>
              <a:t>, ministři (</a:t>
            </a:r>
            <a:r>
              <a:rPr lang="cs-CZ" dirty="0" err="1"/>
              <a:t>statsråder</a:t>
            </a:r>
            <a:r>
              <a:rPr lang="cs-CZ" dirty="0"/>
              <a:t>), ti jsou v čele ministerstev (</a:t>
            </a:r>
            <a:r>
              <a:rPr lang="cs-CZ" dirty="0" err="1"/>
              <a:t>departementer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0841003"/>
      </p:ext>
    </p:extLst>
  </p:cSld>
  <p:clrMapOvr>
    <a:masterClrMapping/>
  </p:clrMapOvr>
</p:sld>
</file>

<file path=ppt/theme/theme1.xml><?xml version="1.0" encoding="utf-8"?>
<a:theme xmlns:a="http://schemas.openxmlformats.org/drawingml/2006/main" name="Řez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92</TotalTime>
  <Words>543</Words>
  <Application>Microsoft Office PowerPoint</Application>
  <PresentationFormat>Širokoúhlá obrazovka</PresentationFormat>
  <Paragraphs>48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Century Gothic</vt:lpstr>
      <vt:lpstr>Wingdings 3</vt:lpstr>
      <vt:lpstr>Řez</vt:lpstr>
      <vt:lpstr>Královská rodina a Stortinget</vt:lpstr>
      <vt:lpstr>Norská královská rodina Kongefamilien</vt:lpstr>
      <vt:lpstr>Král haakon VII. a královna Maud</vt:lpstr>
      <vt:lpstr>Král Olav V. a princezna Märtha </vt:lpstr>
      <vt:lpstr>Král Harald V. a královna sonja</vt:lpstr>
      <vt:lpstr>Korunní princ Haakon</vt:lpstr>
      <vt:lpstr>Prezentace aplikace PowerPoint</vt:lpstr>
      <vt:lpstr>Stortinget</vt:lpstr>
      <vt:lpstr>Stortinget a vláda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Královská rodina a Stortinget</dc:title>
  <dc:creator>Pavel Přibáň</dc:creator>
  <cp:lastModifiedBy>Pavel Přibáň</cp:lastModifiedBy>
  <cp:revision>11</cp:revision>
  <dcterms:created xsi:type="dcterms:W3CDTF">2019-03-21T08:50:24Z</dcterms:created>
  <dcterms:modified xsi:type="dcterms:W3CDTF">2019-03-21T10:24:05Z</dcterms:modified>
</cp:coreProperties>
</file>