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10"/>
  </p:notesMasterIdLst>
  <p:handoutMasterIdLst>
    <p:handoutMasterId r:id="rId11"/>
  </p:handoutMasterIdLst>
  <p:sldIdLst>
    <p:sldId id="259" r:id="rId2"/>
    <p:sldId id="260" r:id="rId3"/>
    <p:sldId id="261" r:id="rId4"/>
    <p:sldId id="262" r:id="rId5"/>
    <p:sldId id="263" r:id="rId6"/>
    <p:sldId id="264" r:id="rId7"/>
    <p:sldId id="265" r:id="rId8"/>
    <p:sldId id="266" r:id="rId9"/>
  </p:sldIdLst>
  <p:sldSz cx="12188825" cy="6858000"/>
  <p:notesSz cx="6858000" cy="9144000"/>
  <p:defaultTextStyle>
    <a:defPPr rtl="0">
      <a:defRPr lang="cs-cz"/>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304" userDrawn="1">
          <p15:clr>
            <a:srgbClr val="A4A3A4"/>
          </p15:clr>
        </p15:guide>
        <p15:guide id="3" orient="horz" pos="4144" userDrawn="1">
          <p15:clr>
            <a:srgbClr val="A4A3A4"/>
          </p15:clr>
        </p15:guide>
        <p15:guide id="4" orient="horz" pos="3952" userDrawn="1">
          <p15:clr>
            <a:srgbClr val="A4A3A4"/>
          </p15:clr>
        </p15:guide>
        <p15:guide id="5" orient="horz" pos="1136" userDrawn="1">
          <p15:clr>
            <a:srgbClr val="A4A3A4"/>
          </p15:clr>
        </p15:guide>
        <p15:guide id="6" pos="3839" userDrawn="1">
          <p15:clr>
            <a:srgbClr val="A4A3A4"/>
          </p15:clr>
        </p15:guide>
        <p15:guide id="7" pos="191" userDrawn="1">
          <p15:clr>
            <a:srgbClr val="A4A3A4"/>
          </p15:clr>
        </p15:guide>
        <p15:guide id="8" pos="7486" userDrawn="1">
          <p15:clr>
            <a:srgbClr val="A4A3A4"/>
          </p15:clr>
        </p15:guide>
        <p15:guide id="9" pos="576" userDrawn="1">
          <p15:clr>
            <a:srgbClr val="A4A3A4"/>
          </p15:clr>
        </p15:guide>
        <p15:guide id="10" pos="71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6" d="100"/>
          <a:sy n="86" d="100"/>
        </p:scale>
        <p:origin x="562" y="67"/>
      </p:cViewPr>
      <p:guideLst>
        <p:guide orient="horz" pos="2160"/>
        <p:guide orient="horz" pos="304"/>
        <p:guide orient="horz" pos="4144"/>
        <p:guide orient="horz" pos="3952"/>
        <p:guide orient="horz" pos="1136"/>
        <p:guide pos="3839"/>
        <p:guide pos="191"/>
        <p:guide pos="7486"/>
        <p:guide pos="576"/>
        <p:guide pos="7102"/>
      </p:guideLst>
    </p:cSldViewPr>
  </p:slideViewPr>
  <p:notesTextViewPr>
    <p:cViewPr>
      <p:scale>
        <a:sx n="1" d="1"/>
        <a:sy n="1" d="1"/>
      </p:scale>
      <p:origin x="0" y="0"/>
    </p:cViewPr>
  </p:notesTextViewPr>
  <p:notesViewPr>
    <p:cSldViewPr showGuides="1">
      <p:cViewPr varScale="1">
        <p:scale>
          <a:sx n="89" d="100"/>
          <a:sy n="89" d="100"/>
        </p:scale>
        <p:origin x="3750"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cs-CZ" dirty="0"/>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D74F8168-6940-4498-8E04-C6A27CB5A10A}" type="datetime1">
              <a:rPr lang="cs-CZ" smtClean="0"/>
              <a:t>09.05.2019</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DA52D9BF-D574-4807-B36C-9E2A025BE826}" type="slidenum">
              <a:rPr lang="cs-CZ" smtClean="0"/>
              <a:pPr algn="r" rtl="0"/>
              <a:t>‹#›</a:t>
            </a:fld>
            <a:endParaRPr lang="cs-CZ" dirty="0"/>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483416FA-66DF-442E-993A-1774E921026B}" type="datetime1">
              <a:rPr lang="cs-CZ" smtClean="0"/>
              <a:pPr/>
              <a:t>09.05.2019</a:t>
            </a:fld>
            <a:endParaRPr lang="cs-CZ" dirty="0"/>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9E11EC53-F507-411E-9ADC-FBCFECE09D3D}" type="slidenum">
              <a:rPr lang="cs-CZ" smtClean="0"/>
              <a:pPr/>
              <a:t>‹#›</a:t>
            </a:fld>
            <a:endParaRPr lang="cs-CZ" dirty="0"/>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9E11EC53-F507-411E-9ADC-FBCFECE09D3D}" type="slidenum">
              <a:rPr lang="cs-CZ" smtClean="0"/>
              <a:t>1</a:t>
            </a:fld>
            <a:endParaRPr lang="cs-CZ" dirty="0"/>
          </a:p>
        </p:txBody>
      </p:sp>
    </p:spTree>
    <p:extLst>
      <p:ext uri="{BB962C8B-B14F-4D97-AF65-F5344CB8AC3E}">
        <p14:creationId xmlns:p14="http://schemas.microsoft.com/office/powerpoint/2010/main" val="2908644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E11EC53-F507-411E-9ADC-FBCFECE09D3D}" type="slidenum">
              <a:rPr lang="cs-CZ" smtClean="0"/>
              <a:pPr/>
              <a:t>2</a:t>
            </a:fld>
            <a:endParaRPr lang="cs-CZ" dirty="0"/>
          </a:p>
        </p:txBody>
      </p:sp>
    </p:spTree>
    <p:extLst>
      <p:ext uri="{BB962C8B-B14F-4D97-AF65-F5344CB8AC3E}">
        <p14:creationId xmlns:p14="http://schemas.microsoft.com/office/powerpoint/2010/main" val="1929018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E11EC53-F507-411E-9ADC-FBCFECE09D3D}" type="slidenum">
              <a:rPr lang="cs-CZ" smtClean="0"/>
              <a:pPr/>
              <a:t>3</a:t>
            </a:fld>
            <a:endParaRPr lang="cs-CZ" dirty="0"/>
          </a:p>
        </p:txBody>
      </p:sp>
    </p:spTree>
    <p:extLst>
      <p:ext uri="{BB962C8B-B14F-4D97-AF65-F5344CB8AC3E}">
        <p14:creationId xmlns:p14="http://schemas.microsoft.com/office/powerpoint/2010/main" val="1516607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E11EC53-F507-411E-9ADC-FBCFECE09D3D}" type="slidenum">
              <a:rPr lang="cs-CZ" smtClean="0"/>
              <a:pPr/>
              <a:t>4</a:t>
            </a:fld>
            <a:endParaRPr lang="cs-CZ" dirty="0"/>
          </a:p>
        </p:txBody>
      </p:sp>
    </p:spTree>
    <p:extLst>
      <p:ext uri="{BB962C8B-B14F-4D97-AF65-F5344CB8AC3E}">
        <p14:creationId xmlns:p14="http://schemas.microsoft.com/office/powerpoint/2010/main" val="357616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E11EC53-F507-411E-9ADC-FBCFECE09D3D}" type="slidenum">
              <a:rPr lang="cs-CZ" smtClean="0"/>
              <a:pPr/>
              <a:t>5</a:t>
            </a:fld>
            <a:endParaRPr lang="cs-CZ" dirty="0"/>
          </a:p>
        </p:txBody>
      </p:sp>
    </p:spTree>
    <p:extLst>
      <p:ext uri="{BB962C8B-B14F-4D97-AF65-F5344CB8AC3E}">
        <p14:creationId xmlns:p14="http://schemas.microsoft.com/office/powerpoint/2010/main" val="4022364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468246" y="1828800"/>
            <a:ext cx="9220200" cy="2147926"/>
          </a:xfrm>
        </p:spPr>
        <p:txBody>
          <a:bodyPr rtlCol="0" anchor="ctr">
            <a:normAutofit/>
          </a:bodyPr>
          <a:lstStyle>
            <a:lvl1pPr algn="ctr" rtl="0">
              <a:defRPr sz="4400" cap="all" normalizeH="0" baseline="0"/>
            </a:lvl1pPr>
          </a:lstStyle>
          <a:p>
            <a:pPr rtl="0"/>
            <a:r>
              <a:rPr lang="cs-CZ"/>
              <a:t>Kliknutím lze upravit styl.</a:t>
            </a:r>
            <a:endParaRPr lang="cs-CZ" dirty="0"/>
          </a:p>
        </p:txBody>
      </p:sp>
      <p:sp>
        <p:nvSpPr>
          <p:cNvPr id="3" name="Podnadpis 2"/>
          <p:cNvSpPr>
            <a:spLocks noGrp="1"/>
          </p:cNvSpPr>
          <p:nvPr>
            <p:ph type="subTitle" idx="1" hasCustomPrompt="1"/>
          </p:nvPr>
        </p:nvSpPr>
        <p:spPr>
          <a:xfrm>
            <a:off x="1468246" y="4063998"/>
            <a:ext cx="9220200" cy="1016000"/>
          </a:xfrm>
        </p:spPr>
        <p:txBody>
          <a:bodyPr rtlCol="0">
            <a:normAutofit/>
          </a:bodyPr>
          <a:lstStyle>
            <a:lvl1pPr marL="0" indent="0" algn="ctr" rtl="0">
              <a:spcBef>
                <a:spcPts val="0"/>
              </a:spcBef>
              <a:buNone/>
              <a:defRPr sz="280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2" indent="0" algn="ctr" rtl="0">
              <a:buNone/>
              <a:defRPr>
                <a:solidFill>
                  <a:schemeClr val="tx1">
                    <a:tint val="75000"/>
                  </a:schemeClr>
                </a:solidFill>
              </a:defRPr>
            </a:lvl5pPr>
            <a:lvl6pPr marL="3047466"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r>
              <a:rPr lang="cs-CZ" dirty="0"/>
              <a:t>Kliknutím lze upravit styl předlohy.</a:t>
            </a:r>
          </a:p>
        </p:txBody>
      </p:sp>
      <p:sp>
        <p:nvSpPr>
          <p:cNvPr id="6" name="Zástupný symbol pro zápatí 5"/>
          <p:cNvSpPr>
            <a:spLocks noGrp="1"/>
          </p:cNvSpPr>
          <p:nvPr>
            <p:ph type="ftr" sz="quarter" idx="11"/>
          </p:nvPr>
        </p:nvSpPr>
        <p:spPr/>
        <p:txBody>
          <a:bodyPr rtlCol="0"/>
          <a:lstStyle/>
          <a:p>
            <a:pPr rtl="0"/>
            <a:endParaRPr lang="cs-CZ" dirty="0"/>
          </a:p>
        </p:txBody>
      </p:sp>
      <p:sp>
        <p:nvSpPr>
          <p:cNvPr id="5" name="Zástupný symbol pro datum 4"/>
          <p:cNvSpPr>
            <a:spLocks noGrp="1"/>
          </p:cNvSpPr>
          <p:nvPr>
            <p:ph type="dt" sz="half" idx="10"/>
          </p:nvPr>
        </p:nvSpPr>
        <p:spPr/>
        <p:txBody>
          <a:bodyPr rtlCol="0"/>
          <a:lstStyle>
            <a:lvl1pPr algn="r">
              <a:defRPr/>
            </a:lvl1pPr>
          </a:lstStyle>
          <a:p>
            <a:fld id="{7320A639-9938-4FD1-9428-CD141E1E6535}" type="datetime1">
              <a:rPr lang="cs-CZ" smtClean="0"/>
              <a:pPr/>
              <a:t>09.05.2019</a:t>
            </a:fld>
            <a:endParaRPr lang="cs-CZ" dirty="0"/>
          </a:p>
        </p:txBody>
      </p:sp>
      <p:sp>
        <p:nvSpPr>
          <p:cNvPr id="7" name="Zástupný symbol pro číslo snímku 6"/>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21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ivní 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821163" y="482600"/>
            <a:ext cx="3961368" cy="1422400"/>
          </a:xfrm>
        </p:spPr>
        <p:txBody>
          <a:bodyPr rtlCol="0" anchor="b" anchorCtr="0">
            <a:normAutofit/>
          </a:bodyPr>
          <a:lstStyle>
            <a:lvl1pPr algn="l" rtl="0">
              <a:defRPr sz="3200" b="0"/>
            </a:lvl1pPr>
          </a:lstStyle>
          <a:p>
            <a:pPr rtl="0"/>
            <a:r>
              <a:rPr lang="cs-CZ"/>
              <a:t>Kliknutím lze upravit styl.</a:t>
            </a:r>
            <a:endParaRPr lang="cs-CZ" dirty="0"/>
          </a:p>
        </p:txBody>
      </p:sp>
      <p:sp>
        <p:nvSpPr>
          <p:cNvPr id="9" name="Obdélník 8"/>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sz="240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a:off x="507869" y="482602"/>
            <a:ext cx="6602281" cy="5842001"/>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2" indent="0" algn="l" rtl="0">
              <a:buNone/>
              <a:defRPr sz="2700"/>
            </a:lvl5pPr>
            <a:lvl6pPr marL="3047466"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cs-CZ"/>
              <a:t>Kliknutím na ikonu přidáte obrázek.</a:t>
            </a:r>
            <a:endParaRPr lang="cs-CZ" dirty="0"/>
          </a:p>
        </p:txBody>
      </p:sp>
      <p:sp>
        <p:nvSpPr>
          <p:cNvPr id="4" name="Zástupný symbol pro text 3"/>
          <p:cNvSpPr>
            <a:spLocks noGrp="1"/>
          </p:cNvSpPr>
          <p:nvPr>
            <p:ph type="body" sz="half" idx="2" hasCustomPrompt="1"/>
          </p:nvPr>
        </p:nvSpPr>
        <p:spPr>
          <a:xfrm>
            <a:off x="7821163" y="2108200"/>
            <a:ext cx="3961368" cy="426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2" indent="0" algn="l" rtl="0">
              <a:buNone/>
              <a:defRPr sz="1200"/>
            </a:lvl5pPr>
            <a:lvl6pPr marL="3047466"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a:r>
              <a:rPr lang="cs-CZ" dirty="0"/>
              <a:t>Kliknutím lze upravit styly předlohy textu.</a:t>
            </a:r>
          </a:p>
        </p:txBody>
      </p:sp>
      <p:sp>
        <p:nvSpPr>
          <p:cNvPr id="6" name="Zástupný symbol pro zápatí 5"/>
          <p:cNvSpPr>
            <a:spLocks noGrp="1"/>
          </p:cNvSpPr>
          <p:nvPr>
            <p:ph type="ftr" sz="quarter" idx="11"/>
          </p:nvPr>
        </p:nvSpPr>
        <p:spPr/>
        <p:txBody>
          <a:bodyPr rtlCol="0"/>
          <a:lstStyle/>
          <a:p>
            <a:pPr rtl="0"/>
            <a:endParaRPr lang="cs-CZ" dirty="0"/>
          </a:p>
        </p:txBody>
      </p:sp>
      <p:sp>
        <p:nvSpPr>
          <p:cNvPr id="5" name="Zástupný symbol pro datum 4"/>
          <p:cNvSpPr>
            <a:spLocks noGrp="1"/>
          </p:cNvSpPr>
          <p:nvPr>
            <p:ph type="dt" sz="half" idx="10"/>
          </p:nvPr>
        </p:nvSpPr>
        <p:spPr/>
        <p:txBody>
          <a:bodyPr rtlCol="0"/>
          <a:lstStyle>
            <a:lvl1pPr>
              <a:defRPr/>
            </a:lvl1pPr>
          </a:lstStyle>
          <a:p>
            <a:fld id="{DBE1C90A-5EF5-4EF3-981D-915DAB2BC23D}" type="datetime1">
              <a:rPr lang="cs-CZ" smtClean="0"/>
              <a:pPr/>
              <a:t>09.05.2019</a:t>
            </a:fld>
            <a:endParaRPr lang="cs-CZ" dirty="0"/>
          </a:p>
        </p:txBody>
      </p:sp>
      <p:sp>
        <p:nvSpPr>
          <p:cNvPr id="7" name="Zástupný symbol pro číslo snímku 6"/>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3150744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lvl1pPr>
          </a:lstStyle>
          <a:p>
            <a:pPr rtl="0"/>
            <a:r>
              <a:rPr lang="cs-CZ"/>
              <a:t>Kliknutím lze upravit styl.</a:t>
            </a:r>
            <a:endParaRPr lang="cs-CZ" dirty="0"/>
          </a:p>
        </p:txBody>
      </p:sp>
      <p:sp>
        <p:nvSpPr>
          <p:cNvPr id="3" name="Zástupný symbol pro svislý text 2"/>
          <p:cNvSpPr>
            <a:spLocks noGrp="1"/>
          </p:cNvSpPr>
          <p:nvPr>
            <p:ph type="body" orient="vert" idx="1" hasCustomPrompt="1"/>
          </p:nvPr>
        </p:nvSpPr>
        <p:spPr/>
        <p:txBody>
          <a:bodyPr vert="eaVert" rtlCol="0"/>
          <a:lstStyle>
            <a:lvl5pPr algn="l" rtl="0">
              <a:defRPr/>
            </a:lvl5pPr>
            <a:lvl6pPr marL="2669581" algn="l" rtl="0">
              <a:defRPr baseline="0"/>
            </a:lvl6pPr>
            <a:lvl7pPr marL="2669581" algn="l" rtl="0">
              <a:defRPr baseline="0"/>
            </a:lvl7pPr>
            <a:lvl8pPr marL="2669581" algn="l" rtl="0">
              <a:defRPr baseline="0"/>
            </a:lvl8pPr>
            <a:lvl9pPr marL="2669581" algn="l" rtl="0">
              <a:defRPr baseline="0"/>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zápatí 4"/>
          <p:cNvSpPr>
            <a:spLocks noGrp="1"/>
          </p:cNvSpPr>
          <p:nvPr>
            <p:ph type="ftr" sz="quarter" idx="11"/>
          </p:nvPr>
        </p:nvSpPr>
        <p:spPr/>
        <p:txBody>
          <a:bodyPr rtlCol="0"/>
          <a:lstStyle/>
          <a:p>
            <a:pPr rtl="0"/>
            <a:endParaRPr lang="cs-CZ" dirty="0"/>
          </a:p>
        </p:txBody>
      </p:sp>
      <p:sp>
        <p:nvSpPr>
          <p:cNvPr id="4" name="Zástupný symbol pro datum 3"/>
          <p:cNvSpPr>
            <a:spLocks noGrp="1"/>
          </p:cNvSpPr>
          <p:nvPr>
            <p:ph type="dt" sz="half" idx="10"/>
          </p:nvPr>
        </p:nvSpPr>
        <p:spPr/>
        <p:txBody>
          <a:bodyPr rtlCol="0"/>
          <a:lstStyle>
            <a:lvl1pPr>
              <a:defRPr/>
            </a:lvl1pPr>
          </a:lstStyle>
          <a:p>
            <a:fld id="{ABFBDA5E-83B7-48ED-809C-BAF436BF3AA9}" type="datetime1">
              <a:rPr lang="cs-CZ" smtClean="0"/>
              <a:pPr/>
              <a:t>09.05.2019</a:t>
            </a:fld>
            <a:endParaRPr lang="cs-CZ" dirty="0"/>
          </a:p>
        </p:txBody>
      </p:sp>
      <p:sp>
        <p:nvSpPr>
          <p:cNvPr id="6" name="Zástupný symbol pro číslo snímku 5"/>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215347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10040043" y="685800"/>
            <a:ext cx="1843982" cy="5588002"/>
          </a:xfrm>
        </p:spPr>
        <p:txBody>
          <a:bodyPr vert="eaVert" rtlCol="0"/>
          <a:lstStyle>
            <a:lvl1pPr rtl="0">
              <a:defRPr/>
            </a:lvl1pPr>
          </a:lstStyle>
          <a:p>
            <a:pPr rtl="0"/>
            <a:r>
              <a:rPr lang="cs-CZ"/>
              <a:t>Kliknutím lze upravit styl.</a:t>
            </a:r>
            <a:endParaRPr lang="cs-CZ" dirty="0"/>
          </a:p>
        </p:txBody>
      </p:sp>
      <p:sp>
        <p:nvSpPr>
          <p:cNvPr id="3" name="Zástupný symbol pro svislý text 2"/>
          <p:cNvSpPr>
            <a:spLocks noGrp="1"/>
          </p:cNvSpPr>
          <p:nvPr>
            <p:ph type="body" orient="vert" idx="1" hasCustomPrompt="1"/>
          </p:nvPr>
        </p:nvSpPr>
        <p:spPr>
          <a:xfrm>
            <a:off x="914163" y="685800"/>
            <a:ext cx="9040045" cy="5588002"/>
          </a:xfrm>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zápatí 4"/>
          <p:cNvSpPr>
            <a:spLocks noGrp="1"/>
          </p:cNvSpPr>
          <p:nvPr>
            <p:ph type="ftr" sz="quarter" idx="11"/>
          </p:nvPr>
        </p:nvSpPr>
        <p:spPr/>
        <p:txBody>
          <a:bodyPr rtlCol="0"/>
          <a:lstStyle/>
          <a:p>
            <a:pPr rtl="0"/>
            <a:endParaRPr lang="cs-CZ" dirty="0"/>
          </a:p>
        </p:txBody>
      </p:sp>
      <p:sp>
        <p:nvSpPr>
          <p:cNvPr id="4" name="Zástupný symbol pro datum 3"/>
          <p:cNvSpPr>
            <a:spLocks noGrp="1"/>
          </p:cNvSpPr>
          <p:nvPr>
            <p:ph type="dt" sz="half" idx="10"/>
          </p:nvPr>
        </p:nvSpPr>
        <p:spPr/>
        <p:txBody>
          <a:bodyPr rtlCol="0"/>
          <a:lstStyle>
            <a:lvl1pPr>
              <a:defRPr/>
            </a:lvl1pPr>
          </a:lstStyle>
          <a:p>
            <a:fld id="{35D42E6C-6D65-4FA3-871C-814FE4803F8D}" type="datetime1">
              <a:rPr lang="cs-CZ" smtClean="0"/>
              <a:pPr/>
              <a:t>09.05.2019</a:t>
            </a:fld>
            <a:endParaRPr lang="cs-CZ" dirty="0"/>
          </a:p>
        </p:txBody>
      </p:sp>
      <p:sp>
        <p:nvSpPr>
          <p:cNvPr id="6" name="Zástupný symbol pro číslo snímku 5"/>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1991763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914163" y="482600"/>
            <a:ext cx="10360501" cy="1219200"/>
          </a:xfrm>
        </p:spPr>
        <p:txBody>
          <a:bodyPr rtlCol="0"/>
          <a:lstStyle>
            <a:lvl1pPr rtl="0">
              <a:defRPr/>
            </a:lvl1pPr>
          </a:lstStyle>
          <a:p>
            <a:pPr rtl="0"/>
            <a:r>
              <a:rPr lang="cs-CZ"/>
              <a:t>Kliknutím lze upravit styl.</a:t>
            </a:r>
            <a:endParaRPr lang="cs-CZ" dirty="0"/>
          </a:p>
        </p:txBody>
      </p:sp>
      <p:sp>
        <p:nvSpPr>
          <p:cNvPr id="3" name="Zástupný symbol pro obsah 2"/>
          <p:cNvSpPr>
            <a:spLocks noGrp="1"/>
          </p:cNvSpPr>
          <p:nvPr>
            <p:ph idx="1" hasCustomPrompt="1"/>
          </p:nvPr>
        </p:nvSpPr>
        <p:spPr>
          <a:xfrm>
            <a:off x="914163" y="1803401"/>
            <a:ext cx="10360501" cy="4470400"/>
          </a:xfrm>
        </p:spPr>
        <p:txBody>
          <a:bodyPr rtlCol="0"/>
          <a:lstStyle>
            <a:lvl5pPr algn="l" rtl="0">
              <a:defRPr/>
            </a:lvl5pPr>
            <a:lvl6pPr algn="l" rtl="0">
              <a:defRPr/>
            </a:lvl6pPr>
            <a:lvl7pPr algn="l" rtl="0">
              <a:defRPr/>
            </a:lvl7pPr>
            <a:lvl8pPr algn="l" rtl="0">
              <a:defRPr/>
            </a:lvl8pPr>
            <a:lvl9pPr algn="l" rtl="0">
              <a:defRPr/>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zápatí 4"/>
          <p:cNvSpPr>
            <a:spLocks noGrp="1"/>
          </p:cNvSpPr>
          <p:nvPr>
            <p:ph type="ftr" sz="quarter" idx="11"/>
          </p:nvPr>
        </p:nvSpPr>
        <p:spPr/>
        <p:txBody>
          <a:bodyPr rtlCol="0"/>
          <a:lstStyle/>
          <a:p>
            <a:pPr rtl="0"/>
            <a:endParaRPr lang="cs-CZ" dirty="0"/>
          </a:p>
        </p:txBody>
      </p:sp>
      <p:sp>
        <p:nvSpPr>
          <p:cNvPr id="4" name="Zástupný symbol pro datum 3"/>
          <p:cNvSpPr>
            <a:spLocks noGrp="1"/>
          </p:cNvSpPr>
          <p:nvPr>
            <p:ph type="dt" sz="half" idx="10"/>
          </p:nvPr>
        </p:nvSpPr>
        <p:spPr/>
        <p:txBody>
          <a:bodyPr rtlCol="0"/>
          <a:lstStyle>
            <a:lvl1pPr>
              <a:defRPr/>
            </a:lvl1pPr>
          </a:lstStyle>
          <a:p>
            <a:fld id="{DDD06266-AEA3-4CA7-BC21-260C8625C3CA}" type="datetime1">
              <a:rPr lang="cs-CZ" smtClean="0"/>
              <a:pPr/>
              <a:t>09.05.2019</a:t>
            </a:fld>
            <a:endParaRPr lang="cs-CZ" dirty="0"/>
          </a:p>
        </p:txBody>
      </p:sp>
      <p:sp>
        <p:nvSpPr>
          <p:cNvPr id="6" name="Zástupný symbol pro číslo snímku 5"/>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2264308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1218883" y="1524002"/>
            <a:ext cx="9751060" cy="1992597"/>
          </a:xfrm>
        </p:spPr>
        <p:txBody>
          <a:bodyPr rtlCol="0" anchor="b" anchorCtr="0">
            <a:noAutofit/>
          </a:bodyPr>
          <a:lstStyle>
            <a:lvl1pPr algn="ctr" rtl="0">
              <a:defRPr sz="4400" b="0" cap="all" baseline="0"/>
            </a:lvl1pPr>
          </a:lstStyle>
          <a:p>
            <a:pPr rtl="0"/>
            <a:r>
              <a:rPr lang="cs-CZ"/>
              <a:t>Kliknutím lze upravit styl.</a:t>
            </a:r>
            <a:endParaRPr lang="cs-CZ" dirty="0"/>
          </a:p>
        </p:txBody>
      </p:sp>
      <p:sp>
        <p:nvSpPr>
          <p:cNvPr id="3" name="Zástupný symbol pro text 2"/>
          <p:cNvSpPr>
            <a:spLocks noGrp="1"/>
          </p:cNvSpPr>
          <p:nvPr>
            <p:ph type="body" idx="1" hasCustomPrompt="1"/>
          </p:nvPr>
        </p:nvSpPr>
        <p:spPr>
          <a:xfrm>
            <a:off x="1218883" y="3632200"/>
            <a:ext cx="9751060" cy="1016000"/>
          </a:xfrm>
        </p:spPr>
        <p:txBody>
          <a:bodyPr rtlCol="0" anchor="t" anchorCtr="0">
            <a:noAutofit/>
          </a:bodyPr>
          <a:lstStyle>
            <a:lvl1pPr marL="0" indent="0" algn="ctr"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2" indent="0" algn="l" rtl="0">
              <a:buNone/>
              <a:defRPr sz="1900">
                <a:solidFill>
                  <a:schemeClr val="tx1">
                    <a:tint val="75000"/>
                  </a:schemeClr>
                </a:solidFill>
              </a:defRPr>
            </a:lvl5pPr>
            <a:lvl6pPr marL="3047466"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a:r>
              <a:rPr lang="cs-CZ" dirty="0"/>
              <a:t>Kliknutím lze upravit styly předlohy textu.</a:t>
            </a:r>
          </a:p>
        </p:txBody>
      </p:sp>
      <p:sp>
        <p:nvSpPr>
          <p:cNvPr id="5" name="Zástupný symbol pro zápatí 4"/>
          <p:cNvSpPr>
            <a:spLocks noGrp="1"/>
          </p:cNvSpPr>
          <p:nvPr>
            <p:ph type="ftr" sz="quarter" idx="11"/>
          </p:nvPr>
        </p:nvSpPr>
        <p:spPr/>
        <p:txBody>
          <a:bodyPr rtlCol="0"/>
          <a:lstStyle/>
          <a:p>
            <a:pPr rtl="0"/>
            <a:endParaRPr lang="cs-CZ" dirty="0"/>
          </a:p>
        </p:txBody>
      </p:sp>
      <p:sp>
        <p:nvSpPr>
          <p:cNvPr id="4" name="Zástupný symbol pro datum 3"/>
          <p:cNvSpPr>
            <a:spLocks noGrp="1"/>
          </p:cNvSpPr>
          <p:nvPr>
            <p:ph type="dt" sz="half" idx="10"/>
          </p:nvPr>
        </p:nvSpPr>
        <p:spPr/>
        <p:txBody>
          <a:bodyPr rtlCol="0"/>
          <a:lstStyle>
            <a:lvl1pPr>
              <a:defRPr/>
            </a:lvl1pPr>
          </a:lstStyle>
          <a:p>
            <a:fld id="{1AB76037-A052-4FE6-98FC-CC5E3194043F}" type="datetime1">
              <a:rPr lang="cs-CZ" smtClean="0"/>
              <a:pPr/>
              <a:t>09.05.2019</a:t>
            </a:fld>
            <a:endParaRPr lang="cs-CZ" dirty="0"/>
          </a:p>
        </p:txBody>
      </p:sp>
      <p:sp>
        <p:nvSpPr>
          <p:cNvPr id="6" name="Zástupný symbol pro číslo snímku 5"/>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363890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914163" y="482600"/>
            <a:ext cx="10360501" cy="1219200"/>
          </a:xfrm>
        </p:spPr>
        <p:txBody>
          <a:bodyPr rtlCol="0"/>
          <a:lstStyle>
            <a:lvl1pPr rtl="0">
              <a:defRPr/>
            </a:lvl1pPr>
          </a:lstStyle>
          <a:p>
            <a:pPr rtl="0"/>
            <a:r>
              <a:rPr lang="cs-CZ"/>
              <a:t>Kliknutím lze upravit styl.</a:t>
            </a:r>
            <a:endParaRPr lang="cs-CZ" dirty="0"/>
          </a:p>
        </p:txBody>
      </p:sp>
      <p:sp>
        <p:nvSpPr>
          <p:cNvPr id="3" name="Zástupný symbol pro obsah 2"/>
          <p:cNvSpPr>
            <a:spLocks noGrp="1"/>
          </p:cNvSpPr>
          <p:nvPr>
            <p:ph sz="half" idx="1" hasCustomPrompt="1"/>
          </p:nvPr>
        </p:nvSpPr>
        <p:spPr>
          <a:xfrm>
            <a:off x="914162"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marL="2669581" algn="l" rtl="0">
              <a:defRPr sz="1400"/>
            </a:lvl7pPr>
            <a:lvl8pPr marL="2669581" algn="l" rtl="0">
              <a:defRPr sz="1400"/>
            </a:lvl8pPr>
            <a:lvl9pPr marL="2669581" algn="l" rtl="0">
              <a:defRPr sz="1400"/>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4" name="Zástupný symbol pro obsah 3"/>
          <p:cNvSpPr>
            <a:spLocks noGrp="1"/>
          </p:cNvSpPr>
          <p:nvPr>
            <p:ph sz="half" idx="2" hasCustomPrompt="1"/>
          </p:nvPr>
        </p:nvSpPr>
        <p:spPr>
          <a:xfrm>
            <a:off x="6297559"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baseline="0"/>
            </a:lvl6pPr>
            <a:lvl7pPr marL="2669581" algn="l" rtl="0">
              <a:defRPr sz="1400" baseline="0"/>
            </a:lvl7pPr>
            <a:lvl8pPr marL="2669581" algn="l" rtl="0">
              <a:defRPr sz="1400" baseline="0"/>
            </a:lvl8pPr>
            <a:lvl9pPr marL="2669581" algn="l" rtl="0">
              <a:defRPr sz="1400" baseline="0"/>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6" name="Zástupný symbol pro zápatí 5"/>
          <p:cNvSpPr>
            <a:spLocks noGrp="1"/>
          </p:cNvSpPr>
          <p:nvPr>
            <p:ph type="ftr" sz="quarter" idx="11"/>
          </p:nvPr>
        </p:nvSpPr>
        <p:spPr/>
        <p:txBody>
          <a:bodyPr rtlCol="0"/>
          <a:lstStyle/>
          <a:p>
            <a:pPr rtl="0"/>
            <a:endParaRPr lang="cs-CZ" dirty="0"/>
          </a:p>
        </p:txBody>
      </p:sp>
      <p:sp>
        <p:nvSpPr>
          <p:cNvPr id="5" name="Zástupný symbol pro datum 4"/>
          <p:cNvSpPr>
            <a:spLocks noGrp="1"/>
          </p:cNvSpPr>
          <p:nvPr>
            <p:ph type="dt" sz="half" idx="10"/>
          </p:nvPr>
        </p:nvSpPr>
        <p:spPr/>
        <p:txBody>
          <a:bodyPr rtlCol="0"/>
          <a:lstStyle>
            <a:lvl1pPr>
              <a:defRPr/>
            </a:lvl1pPr>
          </a:lstStyle>
          <a:p>
            <a:fld id="{2FA57E11-5347-4A6D-8354-A4754D29BE63}" type="datetime1">
              <a:rPr lang="cs-CZ" smtClean="0"/>
              <a:pPr/>
              <a:t>09.05.2019</a:t>
            </a:fld>
            <a:endParaRPr lang="cs-CZ" dirty="0"/>
          </a:p>
        </p:txBody>
      </p:sp>
      <p:sp>
        <p:nvSpPr>
          <p:cNvPr id="7" name="Zástupný symbol pro číslo snímku 6"/>
          <p:cNvSpPr>
            <a:spLocks noGrp="1"/>
          </p:cNvSpPr>
          <p:nvPr>
            <p:ph type="sldNum" sz="quarter" idx="12"/>
          </p:nvPr>
        </p:nvSpPr>
        <p:spPr/>
        <p:txBody>
          <a:bodyPr rtlCol="0"/>
          <a:lstStyle>
            <a:lvl1pPr algn="r">
              <a:defRPr/>
            </a:lvl1pPr>
          </a:lstStyle>
          <a:p>
            <a:fld id="{E5FD5434-F838-4DD4-A17B-1CB1A1850DF4}" type="slidenum">
              <a:rPr lang="cs-CZ" smtClean="0"/>
              <a:pPr/>
              <a:t>‹#›</a:t>
            </a:fld>
            <a:endParaRPr lang="cs-CZ" dirty="0"/>
          </a:p>
        </p:txBody>
      </p:sp>
    </p:spTree>
    <p:extLst>
      <p:ext uri="{BB962C8B-B14F-4D97-AF65-F5344CB8AC3E}">
        <p14:creationId xmlns:p14="http://schemas.microsoft.com/office/powerpoint/2010/main" val="1406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163" y="482600"/>
            <a:ext cx="10360501" cy="1219200"/>
          </a:xfrm>
        </p:spPr>
        <p:txBody>
          <a:bodyPr rtlCol="0"/>
          <a:lstStyle>
            <a:lvl1pPr algn="l" rtl="0">
              <a:defRPr/>
            </a:lvl1pPr>
          </a:lstStyle>
          <a:p>
            <a:pPr rtl="0"/>
            <a:r>
              <a:rPr lang="cs-CZ"/>
              <a:t>Kliknutím lze upravit styl.</a:t>
            </a:r>
            <a:endParaRPr lang="cs-CZ" dirty="0"/>
          </a:p>
        </p:txBody>
      </p:sp>
      <p:sp>
        <p:nvSpPr>
          <p:cNvPr id="3" name="Zástupný symbol pro text 2"/>
          <p:cNvSpPr>
            <a:spLocks noGrp="1"/>
          </p:cNvSpPr>
          <p:nvPr>
            <p:ph type="body" idx="1" hasCustomPrompt="1"/>
          </p:nvPr>
        </p:nvSpPr>
        <p:spPr>
          <a:xfrm>
            <a:off x="914162"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2" indent="0" algn="l" rtl="0">
              <a:buNone/>
              <a:defRPr sz="2100" b="1"/>
            </a:lvl5pPr>
            <a:lvl6pPr marL="3047466"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a:r>
              <a:rPr lang="cs-CZ" dirty="0"/>
              <a:t>Kliknutím lze upravit styly předlohy textu.</a:t>
            </a:r>
          </a:p>
        </p:txBody>
      </p:sp>
      <p:sp>
        <p:nvSpPr>
          <p:cNvPr id="4" name="Zástupný symbol pro obsah 3"/>
          <p:cNvSpPr>
            <a:spLocks noGrp="1"/>
          </p:cNvSpPr>
          <p:nvPr>
            <p:ph sz="half" idx="2" hasCustomPrompt="1"/>
          </p:nvPr>
        </p:nvSpPr>
        <p:spPr>
          <a:xfrm>
            <a:off x="914162"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a:lvl8pPr>
            <a:lvl9pPr marL="2669581" algn="l" rtl="0">
              <a:defRPr sz="1400"/>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text 4"/>
          <p:cNvSpPr>
            <a:spLocks noGrp="1"/>
          </p:cNvSpPr>
          <p:nvPr>
            <p:ph type="body" sz="quarter" idx="3" hasCustomPrompt="1"/>
          </p:nvPr>
        </p:nvSpPr>
        <p:spPr>
          <a:xfrm>
            <a:off x="6297559"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2" indent="0" algn="l" rtl="0">
              <a:buNone/>
              <a:defRPr sz="2100" b="1"/>
            </a:lvl5pPr>
            <a:lvl6pPr marL="3047466"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a:r>
              <a:rPr lang="cs-CZ" dirty="0"/>
              <a:t>Kliknutím lze upravit styly předlohy textu.</a:t>
            </a:r>
          </a:p>
        </p:txBody>
      </p:sp>
      <p:sp>
        <p:nvSpPr>
          <p:cNvPr id="6" name="Zástupný symbol pro obsah 5"/>
          <p:cNvSpPr>
            <a:spLocks noGrp="1"/>
          </p:cNvSpPr>
          <p:nvPr>
            <p:ph sz="quarter" idx="4" hasCustomPrompt="1"/>
          </p:nvPr>
        </p:nvSpPr>
        <p:spPr>
          <a:xfrm>
            <a:off x="6297559"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baseline="0"/>
            </a:lvl8pPr>
            <a:lvl9pPr marL="2669581" algn="l" rtl="0">
              <a:defRPr sz="1400" baseline="0"/>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8" name="Zástupný symbol pro zápatí 7"/>
          <p:cNvSpPr>
            <a:spLocks noGrp="1"/>
          </p:cNvSpPr>
          <p:nvPr>
            <p:ph type="ftr" sz="quarter" idx="11"/>
          </p:nvPr>
        </p:nvSpPr>
        <p:spPr/>
        <p:txBody>
          <a:bodyPr rtlCol="0"/>
          <a:lstStyle/>
          <a:p>
            <a:pPr rtl="0"/>
            <a:endParaRPr lang="cs-CZ" dirty="0"/>
          </a:p>
        </p:txBody>
      </p:sp>
      <p:sp>
        <p:nvSpPr>
          <p:cNvPr id="7" name="Zástupný symbol pro datum 6"/>
          <p:cNvSpPr>
            <a:spLocks noGrp="1"/>
          </p:cNvSpPr>
          <p:nvPr>
            <p:ph type="dt" sz="half" idx="10"/>
          </p:nvPr>
        </p:nvSpPr>
        <p:spPr/>
        <p:txBody>
          <a:bodyPr rtlCol="0"/>
          <a:lstStyle>
            <a:lvl1pPr>
              <a:defRPr/>
            </a:lvl1pPr>
          </a:lstStyle>
          <a:p>
            <a:fld id="{E889B551-4AB5-4FC4-8C60-3623E2AD02B2}" type="datetime1">
              <a:rPr lang="cs-CZ" smtClean="0"/>
              <a:pPr/>
              <a:t>09.05.2019</a:t>
            </a:fld>
            <a:endParaRPr lang="cs-CZ" dirty="0"/>
          </a:p>
        </p:txBody>
      </p:sp>
      <p:sp>
        <p:nvSpPr>
          <p:cNvPr id="9" name="Zástupný symbol pro číslo snímku 8"/>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356168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914163" y="482600"/>
            <a:ext cx="10360501" cy="1219200"/>
          </a:xfrm>
        </p:spPr>
        <p:txBody>
          <a:bodyPr rtlCol="0"/>
          <a:lstStyle>
            <a:lvl1pPr rtl="0">
              <a:defRPr/>
            </a:lvl1pPr>
          </a:lstStyle>
          <a:p>
            <a:pPr rtl="0"/>
            <a:r>
              <a:rPr lang="cs-CZ"/>
              <a:t>Kliknutím lze upravit styl.</a:t>
            </a:r>
            <a:endParaRPr lang="cs-CZ" dirty="0"/>
          </a:p>
        </p:txBody>
      </p:sp>
      <p:sp>
        <p:nvSpPr>
          <p:cNvPr id="4" name="Zástupný symbol pro zápatí 3"/>
          <p:cNvSpPr>
            <a:spLocks noGrp="1"/>
          </p:cNvSpPr>
          <p:nvPr>
            <p:ph type="ftr" sz="quarter" idx="11"/>
          </p:nvPr>
        </p:nvSpPr>
        <p:spPr/>
        <p:txBody>
          <a:bodyPr rtlCol="0"/>
          <a:lstStyle/>
          <a:p>
            <a:pPr rtl="0"/>
            <a:endParaRPr lang="cs-CZ" dirty="0"/>
          </a:p>
        </p:txBody>
      </p:sp>
      <p:sp>
        <p:nvSpPr>
          <p:cNvPr id="3" name="Zástupný symbol pro datum 2"/>
          <p:cNvSpPr>
            <a:spLocks noGrp="1"/>
          </p:cNvSpPr>
          <p:nvPr>
            <p:ph type="dt" sz="half" idx="10"/>
          </p:nvPr>
        </p:nvSpPr>
        <p:spPr/>
        <p:txBody>
          <a:bodyPr rtlCol="0"/>
          <a:lstStyle>
            <a:lvl1pPr>
              <a:defRPr/>
            </a:lvl1pPr>
          </a:lstStyle>
          <a:p>
            <a:fld id="{0458EB1F-3FDD-4197-8AA8-1A87331CD4A7}" type="datetime1">
              <a:rPr lang="cs-CZ" smtClean="0"/>
              <a:pPr/>
              <a:t>09.05.2019</a:t>
            </a:fld>
            <a:endParaRPr lang="cs-CZ" dirty="0"/>
          </a:p>
        </p:txBody>
      </p:sp>
      <p:sp>
        <p:nvSpPr>
          <p:cNvPr id="5" name="Zástupný symbol pro číslo snímku 4"/>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246968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rtlCol="0"/>
          <a:lstStyle/>
          <a:p>
            <a:pPr rtl="0"/>
            <a:endParaRPr lang="cs-CZ" dirty="0"/>
          </a:p>
        </p:txBody>
      </p:sp>
      <p:sp>
        <p:nvSpPr>
          <p:cNvPr id="2" name="Zástupný symbol pro datum 1"/>
          <p:cNvSpPr>
            <a:spLocks noGrp="1"/>
          </p:cNvSpPr>
          <p:nvPr>
            <p:ph type="dt" sz="half" idx="10"/>
          </p:nvPr>
        </p:nvSpPr>
        <p:spPr/>
        <p:txBody>
          <a:bodyPr rtlCol="0"/>
          <a:lstStyle>
            <a:lvl1pPr>
              <a:defRPr/>
            </a:lvl1pPr>
          </a:lstStyle>
          <a:p>
            <a:fld id="{4FAFBD22-12FB-4106-90ED-2079E3E7716E}" type="datetime1">
              <a:rPr lang="cs-CZ" smtClean="0"/>
              <a:pPr/>
              <a:t>09.05.2019</a:t>
            </a:fld>
            <a:endParaRPr lang="cs-CZ" dirty="0"/>
          </a:p>
        </p:txBody>
      </p:sp>
      <p:sp>
        <p:nvSpPr>
          <p:cNvPr id="4" name="Zástupný symbol pro číslo snímku 3"/>
          <p:cNvSpPr>
            <a:spLocks noGrp="1"/>
          </p:cNvSpPr>
          <p:nvPr>
            <p:ph type="sldNum" sz="quarter" idx="12"/>
          </p:nvPr>
        </p:nvSpPr>
        <p:spPr/>
        <p:txBody>
          <a:bodyPr rtlCol="0"/>
          <a:lstStyle>
            <a:lvl1pPr algn="r">
              <a:defRPr/>
            </a:lvl1pPr>
          </a:lstStyle>
          <a:p>
            <a:fld id="{E5FD5434-F838-4DD4-A17B-1CB1A1850DF4}" type="slidenum">
              <a:rPr lang="cs-CZ" smtClean="0"/>
              <a:pPr/>
              <a:t>‹#›</a:t>
            </a:fld>
            <a:endParaRPr lang="cs-CZ" dirty="0"/>
          </a:p>
        </p:txBody>
      </p:sp>
    </p:spTree>
    <p:extLst>
      <p:ext uri="{BB962C8B-B14F-4D97-AF65-F5344CB8AC3E}">
        <p14:creationId xmlns:p14="http://schemas.microsoft.com/office/powerpoint/2010/main" val="1880342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821163" y="482600"/>
            <a:ext cx="3961368" cy="1422400"/>
          </a:xfrm>
        </p:spPr>
        <p:txBody>
          <a:bodyPr rtlCol="0" anchor="b">
            <a:noAutofit/>
          </a:bodyPr>
          <a:lstStyle>
            <a:lvl1pPr algn="l" rtl="0">
              <a:defRPr sz="3200" b="0"/>
            </a:lvl1pPr>
          </a:lstStyle>
          <a:p>
            <a:pPr rtl="0"/>
            <a:r>
              <a:rPr lang="cs-CZ"/>
              <a:t>Kliknutím lze upravit styl.</a:t>
            </a:r>
            <a:endParaRPr lang="cs-CZ" dirty="0"/>
          </a:p>
        </p:txBody>
      </p:sp>
      <p:sp>
        <p:nvSpPr>
          <p:cNvPr id="20" name="Obdélník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sz="2400" dirty="0"/>
          </a:p>
        </p:txBody>
      </p:sp>
      <p:sp>
        <p:nvSpPr>
          <p:cNvPr id="3" name="Zástupný symbol pro obsah 2"/>
          <p:cNvSpPr>
            <a:spLocks noGrp="1"/>
          </p:cNvSpPr>
          <p:nvPr>
            <p:ph idx="1" hasCustomPrompt="1"/>
          </p:nvPr>
        </p:nvSpPr>
        <p:spPr bwMode="white">
          <a:xfrm>
            <a:off x="507868" y="482602"/>
            <a:ext cx="6602280" cy="5842001"/>
          </a:xfrm>
        </p:spPr>
        <p:txBody>
          <a:bodyPr rtlCol="0">
            <a:normAutofit/>
          </a:bodyPr>
          <a:lstStyle>
            <a:lvl1pPr algn="l" rtl="0">
              <a:defRPr sz="2800"/>
            </a:lvl1pPr>
            <a:lvl2pPr algn="l" rtl="0">
              <a:defRPr sz="2400"/>
            </a:lvl2pPr>
            <a:lvl3pPr algn="l" rtl="0">
              <a:defRPr sz="2000"/>
            </a:lvl3pPr>
            <a:lvl4pPr algn="l" rtl="0">
              <a:defRPr sz="1800"/>
            </a:lvl4pPr>
            <a:lvl5pPr algn="l" rtl="0">
              <a:defRPr sz="1600"/>
            </a:lvl5pPr>
            <a:lvl6pPr algn="l" rtl="0">
              <a:defRPr sz="1600"/>
            </a:lvl6pPr>
            <a:lvl7pPr algn="l" rtl="0">
              <a:defRPr sz="1600"/>
            </a:lvl7pPr>
            <a:lvl8pPr algn="l" rtl="0">
              <a:defRPr sz="1600"/>
            </a:lvl8pPr>
            <a:lvl9pPr algn="l" rtl="0">
              <a:defRPr sz="1600"/>
            </a:lvl9p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4" name="Zástupný symbol pro text 3"/>
          <p:cNvSpPr>
            <a:spLocks noGrp="1"/>
          </p:cNvSpPr>
          <p:nvPr>
            <p:ph type="body" sz="half" idx="2" hasCustomPrompt="1"/>
          </p:nvPr>
        </p:nvSpPr>
        <p:spPr>
          <a:xfrm>
            <a:off x="7821163" y="2108200"/>
            <a:ext cx="3961368" cy="4267200"/>
          </a:xfrm>
        </p:spPr>
        <p:txBody>
          <a:bodyPr rtlCol="0" anchor="t" anchorCtr="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2" indent="0" algn="l" rtl="0">
              <a:buNone/>
              <a:defRPr sz="1200"/>
            </a:lvl5pPr>
            <a:lvl6pPr marL="3047466"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a:r>
              <a:rPr lang="cs-CZ" dirty="0"/>
              <a:t>Kliknutím lze upravit styly předlohy textu.</a:t>
            </a:r>
          </a:p>
        </p:txBody>
      </p:sp>
      <p:sp>
        <p:nvSpPr>
          <p:cNvPr id="6" name="Zástupný symbol pro zápatí 5"/>
          <p:cNvSpPr>
            <a:spLocks noGrp="1"/>
          </p:cNvSpPr>
          <p:nvPr>
            <p:ph type="ftr" sz="quarter" idx="11"/>
          </p:nvPr>
        </p:nvSpPr>
        <p:spPr/>
        <p:txBody>
          <a:bodyPr rtlCol="0"/>
          <a:lstStyle/>
          <a:p>
            <a:pPr rtl="0"/>
            <a:endParaRPr lang="cs-CZ" dirty="0"/>
          </a:p>
        </p:txBody>
      </p:sp>
      <p:sp>
        <p:nvSpPr>
          <p:cNvPr id="5" name="Zástupný symbol pro datum 4"/>
          <p:cNvSpPr>
            <a:spLocks noGrp="1"/>
          </p:cNvSpPr>
          <p:nvPr>
            <p:ph type="dt" sz="half" idx="10"/>
          </p:nvPr>
        </p:nvSpPr>
        <p:spPr/>
        <p:txBody>
          <a:bodyPr rtlCol="0"/>
          <a:lstStyle>
            <a:lvl1pPr>
              <a:defRPr/>
            </a:lvl1pPr>
          </a:lstStyle>
          <a:p>
            <a:fld id="{0FE71AE2-6789-4AD2-B0D1-A06E9BFF13B1}" type="datetime1">
              <a:rPr lang="cs-CZ" smtClean="0"/>
              <a:pPr/>
              <a:t>09.05.2019</a:t>
            </a:fld>
            <a:endParaRPr lang="cs-CZ" dirty="0"/>
          </a:p>
        </p:txBody>
      </p:sp>
      <p:sp>
        <p:nvSpPr>
          <p:cNvPr id="7" name="Zástupný symbol pro číslo snímku 6"/>
          <p:cNvSpPr>
            <a:spLocks noGrp="1"/>
          </p:cNvSpPr>
          <p:nvPr>
            <p:ph type="sldNum" sz="quarter" idx="12"/>
          </p:nvPr>
        </p:nvSpPr>
        <p:spPr/>
        <p:txBody>
          <a:bodyPr rtlCol="0"/>
          <a:lstStyle>
            <a:lvl1pPr algn="r">
              <a:defRPr/>
            </a:lvl1pPr>
          </a:lstStyle>
          <a:p>
            <a:fld id="{E5FD5434-F838-4DD4-A17B-1CB1A1850DF4}" type="slidenum">
              <a:rPr lang="cs-CZ" smtClean="0"/>
              <a:pPr/>
              <a:t>‹#›</a:t>
            </a:fld>
            <a:endParaRPr lang="cs-CZ" dirty="0"/>
          </a:p>
        </p:txBody>
      </p:sp>
    </p:spTree>
    <p:extLst>
      <p:ext uri="{BB962C8B-B14F-4D97-AF65-F5344CB8AC3E}">
        <p14:creationId xmlns:p14="http://schemas.microsoft.com/office/powerpoint/2010/main" val="276831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99134" y="1905000"/>
            <a:ext cx="5180251" cy="1727200"/>
          </a:xfrm>
        </p:spPr>
        <p:txBody>
          <a:bodyPr rtlCol="0" anchor="b" anchorCtr="0">
            <a:normAutofit/>
          </a:bodyPr>
          <a:lstStyle>
            <a:lvl1pPr algn="l" rtl="0">
              <a:defRPr sz="3200" b="0"/>
            </a:lvl1pPr>
          </a:lstStyle>
          <a:p>
            <a:pPr rtl="0"/>
            <a:r>
              <a:rPr lang="cs-CZ"/>
              <a:t>Kliknutím lze upravit styl.</a:t>
            </a:r>
            <a:endParaRPr lang="cs-CZ" dirty="0"/>
          </a:p>
        </p:txBody>
      </p:sp>
      <p:sp>
        <p:nvSpPr>
          <p:cNvPr id="9" name="Obdélník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cs-CZ" sz="240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a:off x="507870" y="482601"/>
            <a:ext cx="5077859" cy="5862706"/>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2" indent="0" algn="l" rtl="0">
              <a:buNone/>
              <a:defRPr sz="2700"/>
            </a:lvl5pPr>
            <a:lvl6pPr marL="3047466"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cs-CZ"/>
              <a:t>Kliknutím na ikonu přidáte obrázek.</a:t>
            </a:r>
            <a:endParaRPr lang="cs-CZ" dirty="0"/>
          </a:p>
        </p:txBody>
      </p:sp>
      <p:sp>
        <p:nvSpPr>
          <p:cNvPr id="4" name="Zástupný symbol pro text 3"/>
          <p:cNvSpPr>
            <a:spLocks noGrp="1"/>
          </p:cNvSpPr>
          <p:nvPr>
            <p:ph type="body" sz="half" idx="2" hasCustomPrompt="1"/>
          </p:nvPr>
        </p:nvSpPr>
        <p:spPr>
          <a:xfrm>
            <a:off x="6399134" y="3733800"/>
            <a:ext cx="5180251" cy="172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2" indent="0" algn="l" rtl="0">
              <a:buNone/>
              <a:defRPr sz="1200"/>
            </a:lvl5pPr>
            <a:lvl6pPr marL="3047466"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a:r>
              <a:rPr lang="cs-CZ" dirty="0"/>
              <a:t>Kliknutím lze upravit styly předlohy textu.</a:t>
            </a:r>
          </a:p>
        </p:txBody>
      </p:sp>
      <p:sp>
        <p:nvSpPr>
          <p:cNvPr id="6" name="Zástupný symbol pro zápatí 5"/>
          <p:cNvSpPr>
            <a:spLocks noGrp="1"/>
          </p:cNvSpPr>
          <p:nvPr>
            <p:ph type="ftr" sz="quarter" idx="11"/>
          </p:nvPr>
        </p:nvSpPr>
        <p:spPr/>
        <p:txBody>
          <a:bodyPr rtlCol="0"/>
          <a:lstStyle/>
          <a:p>
            <a:pPr rtl="0"/>
            <a:endParaRPr lang="cs-CZ" dirty="0"/>
          </a:p>
        </p:txBody>
      </p:sp>
      <p:sp>
        <p:nvSpPr>
          <p:cNvPr id="5" name="Zástupný symbol pro datum 4"/>
          <p:cNvSpPr>
            <a:spLocks noGrp="1"/>
          </p:cNvSpPr>
          <p:nvPr>
            <p:ph type="dt" sz="half" idx="10"/>
          </p:nvPr>
        </p:nvSpPr>
        <p:spPr/>
        <p:txBody>
          <a:bodyPr rtlCol="0"/>
          <a:lstStyle>
            <a:lvl1pPr>
              <a:defRPr/>
            </a:lvl1pPr>
          </a:lstStyle>
          <a:p>
            <a:fld id="{5924ACDD-A637-45C0-9E18-C38FC22323C7}" type="datetime1">
              <a:rPr lang="cs-CZ" smtClean="0"/>
              <a:pPr/>
              <a:t>09.05.2019</a:t>
            </a:fld>
            <a:endParaRPr lang="cs-CZ" dirty="0"/>
          </a:p>
        </p:txBody>
      </p:sp>
      <p:sp>
        <p:nvSpPr>
          <p:cNvPr id="7" name="Zástupný symbol pro číslo snímku 6"/>
          <p:cNvSpPr>
            <a:spLocks noGrp="1"/>
          </p:cNvSpPr>
          <p:nvPr>
            <p:ph type="sldNum" sz="quarter" idx="12"/>
          </p:nvPr>
        </p:nvSpPr>
        <p:spPr/>
        <p:txBody>
          <a:bodyPr rtlCol="0"/>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44899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914163" y="482600"/>
            <a:ext cx="10360501" cy="1219200"/>
          </a:xfrm>
          <a:prstGeom prst="rect">
            <a:avLst/>
          </a:prstGeom>
          <a:effectLst/>
        </p:spPr>
        <p:txBody>
          <a:bodyPr vert="horz" lIns="121899" tIns="60949" rIns="121899" bIns="60949" rtlCol="0" anchor="b" anchorCtr="0">
            <a:normAutofit/>
          </a:bodyPr>
          <a:lstStyle/>
          <a:p>
            <a:pPr rtl="0"/>
            <a:r>
              <a:rPr lang="cs-CZ" dirty="0"/>
              <a:t>Kliknutím lze upravit styl.</a:t>
            </a:r>
          </a:p>
        </p:txBody>
      </p:sp>
      <p:sp>
        <p:nvSpPr>
          <p:cNvPr id="3" name="Zástupný symbol pro text 2"/>
          <p:cNvSpPr>
            <a:spLocks noGrp="1"/>
          </p:cNvSpPr>
          <p:nvPr>
            <p:ph type="body" idx="1"/>
          </p:nvPr>
        </p:nvSpPr>
        <p:spPr>
          <a:xfrm>
            <a:off x="914163" y="1803401"/>
            <a:ext cx="10360501" cy="4470400"/>
          </a:xfrm>
          <a:prstGeom prst="rect">
            <a:avLst/>
          </a:prstGeom>
        </p:spPr>
        <p:txBody>
          <a:bodyPr vert="horz" lIns="121899" tIns="60949" rIns="121899" bIns="60949" rtlCol="0">
            <a:normAutofit/>
          </a:bodyPr>
          <a:lstStyle/>
          <a:p>
            <a:pPr lvl="0"/>
            <a:r>
              <a:rPr lang="cs-CZ" dirty="0"/>
              <a:t>Kliknutím lze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5" name="Zástupný symbol pro zápatí 4"/>
          <p:cNvSpPr>
            <a:spLocks noGrp="1"/>
          </p:cNvSpPr>
          <p:nvPr>
            <p:ph type="ftr" sz="quarter" idx="3"/>
          </p:nvPr>
        </p:nvSpPr>
        <p:spPr>
          <a:xfrm>
            <a:off x="914163" y="6375400"/>
            <a:ext cx="7414869" cy="195072"/>
          </a:xfrm>
          <a:prstGeom prst="rect">
            <a:avLst/>
          </a:prstGeom>
        </p:spPr>
        <p:txBody>
          <a:bodyPr vert="horz" lIns="121899" tIns="60949" rIns="121899" bIns="60949" rtlCol="0" anchor="ctr"/>
          <a:lstStyle>
            <a:lvl1pPr algn="l" rtl="0">
              <a:defRPr sz="1100">
                <a:solidFill>
                  <a:schemeClr val="tx1"/>
                </a:solidFill>
              </a:defRPr>
            </a:lvl1pPr>
          </a:lstStyle>
          <a:p>
            <a:pPr rtl="0"/>
            <a:endParaRPr lang="cs-CZ" dirty="0"/>
          </a:p>
        </p:txBody>
      </p:sp>
      <p:sp>
        <p:nvSpPr>
          <p:cNvPr id="4" name="Zástupný symbol pro datum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rtl="0">
              <a:defRPr sz="1100">
                <a:solidFill>
                  <a:schemeClr val="tx1"/>
                </a:solidFill>
              </a:defRPr>
            </a:lvl1pPr>
          </a:lstStyle>
          <a:p>
            <a:fld id="{B1E0BEF7-DBBC-4554-AB4A-87C4ED77B361}" type="datetime1">
              <a:rPr lang="cs-CZ" smtClean="0"/>
              <a:pPr/>
              <a:t>09.05.2019</a:t>
            </a:fld>
            <a:endParaRPr lang="cs-CZ" dirty="0"/>
          </a:p>
        </p:txBody>
      </p:sp>
      <p:sp>
        <p:nvSpPr>
          <p:cNvPr id="6" name="Zástupný symbol pro číslo snímku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l" rtl="0">
              <a:defRPr sz="1100">
                <a:solidFill>
                  <a:schemeClr val="tx1"/>
                </a:solidFill>
              </a:defRPr>
            </a:lvl1pPr>
          </a:lstStyle>
          <a:p>
            <a:pPr algn="r"/>
            <a:fld id="{E5FD5434-F838-4DD4-A17B-1CB1A1850DF4}" type="slidenum">
              <a:rPr lang="cs-CZ" smtClean="0"/>
              <a:pPr algn="r"/>
              <a:t>‹#›</a:t>
            </a:fld>
            <a:endParaRPr lang="cs-CZ" dirty="0"/>
          </a:p>
        </p:txBody>
      </p:sp>
    </p:spTree>
    <p:extLst>
      <p:ext uri="{BB962C8B-B14F-4D97-AF65-F5344CB8AC3E}">
        <p14:creationId xmlns:p14="http://schemas.microsoft.com/office/powerpoint/2010/main" val="429948849"/>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10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accent1"/>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accent1"/>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accent1"/>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rtlCol="0"/>
          <a:lstStyle/>
          <a:p>
            <a:pPr rtl="0"/>
            <a:r>
              <a:rPr lang="cs-CZ" dirty="0"/>
              <a:t>Průmysl, rybářství a ekonomika </a:t>
            </a:r>
          </a:p>
        </p:txBody>
      </p:sp>
      <p:sp>
        <p:nvSpPr>
          <p:cNvPr id="3" name="Podnadpis 2"/>
          <p:cNvSpPr>
            <a:spLocks noGrp="1"/>
          </p:cNvSpPr>
          <p:nvPr>
            <p:ph type="subTitle" idx="1"/>
          </p:nvPr>
        </p:nvSpPr>
        <p:spPr/>
        <p:txBody>
          <a:bodyPr rtlCol="0"/>
          <a:lstStyle/>
          <a:p>
            <a:pPr rtl="0"/>
            <a:r>
              <a:rPr lang="cs-CZ" dirty="0"/>
              <a:t>Norsko po WWII</a:t>
            </a:r>
          </a:p>
        </p:txBody>
      </p:sp>
    </p:spTree>
    <p:extLst>
      <p:ext uri="{BB962C8B-B14F-4D97-AF65-F5344CB8AC3E}">
        <p14:creationId xmlns:p14="http://schemas.microsoft.com/office/powerpoint/2010/main" val="1017029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pPr algn="ctr" rtl="0"/>
            <a:r>
              <a:rPr lang="cs-CZ" dirty="0"/>
              <a:t>Zemědělství - </a:t>
            </a:r>
            <a:r>
              <a:rPr lang="cs-CZ" dirty="0" err="1"/>
              <a:t>jordbruk</a:t>
            </a:r>
            <a:endParaRPr lang="cs-CZ" dirty="0"/>
          </a:p>
        </p:txBody>
      </p:sp>
      <p:sp>
        <p:nvSpPr>
          <p:cNvPr id="14" name="Zástupný symbol pro obsah 13"/>
          <p:cNvSpPr>
            <a:spLocks noGrp="1"/>
          </p:cNvSpPr>
          <p:nvPr>
            <p:ph idx="1"/>
          </p:nvPr>
        </p:nvSpPr>
        <p:spPr/>
        <p:txBody>
          <a:bodyPr rtlCol="0"/>
          <a:lstStyle/>
          <a:p>
            <a:pPr lvl="0" rtl="0"/>
            <a:r>
              <a:rPr lang="cs-CZ" dirty="0"/>
              <a:t>Historicky hlavně podél pobřeží</a:t>
            </a:r>
          </a:p>
          <a:p>
            <a:pPr lvl="0" rtl="0"/>
            <a:r>
              <a:rPr lang="cs-CZ" dirty="0"/>
              <a:t>Až do 18. století bez zásadních změn </a:t>
            </a:r>
          </a:p>
          <a:p>
            <a:pPr lvl="0" rtl="0"/>
            <a:r>
              <a:rPr lang="cs-CZ" dirty="0"/>
              <a:t>Větší potřeba jídla z důvodu zvětšující se populace</a:t>
            </a:r>
          </a:p>
          <a:p>
            <a:pPr lvl="0" rtl="0"/>
            <a:r>
              <a:rPr lang="cs-CZ" dirty="0"/>
              <a:t>V 19. století zakládání zemědělských škol</a:t>
            </a:r>
          </a:p>
          <a:p>
            <a:pPr lvl="0" rtl="0"/>
            <a:r>
              <a:rPr lang="cs-CZ" dirty="0"/>
              <a:t>Na začátku 20. století mechanizace, hnojiva,…</a:t>
            </a:r>
          </a:p>
          <a:p>
            <a:pPr lvl="0" rtl="0"/>
            <a:r>
              <a:rPr lang="cs-CZ" dirty="0"/>
              <a:t>Převažují malí farmáři, menší pole</a:t>
            </a:r>
          </a:p>
          <a:p>
            <a:pPr lvl="0" rtl="0"/>
            <a:r>
              <a:rPr lang="cs-CZ" dirty="0"/>
              <a:t>3 % pevniny vhodná k zemědělství</a:t>
            </a:r>
          </a:p>
        </p:txBody>
      </p:sp>
    </p:spTree>
    <p:extLst>
      <p:ext uri="{BB962C8B-B14F-4D97-AF65-F5344CB8AC3E}">
        <p14:creationId xmlns:p14="http://schemas.microsoft.com/office/powerpoint/2010/main" val="3912520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title="Rozložení nadpisu a obsahu s grafem"/>
          <p:cNvSpPr>
            <a:spLocks noGrp="1"/>
          </p:cNvSpPr>
          <p:nvPr>
            <p:ph type="title"/>
          </p:nvPr>
        </p:nvSpPr>
        <p:spPr/>
        <p:txBody>
          <a:bodyPr rtlCol="0"/>
          <a:lstStyle/>
          <a:p>
            <a:pPr algn="ctr" rtl="0"/>
            <a:r>
              <a:rPr lang="cs-CZ" dirty="0"/>
              <a:t>Rybářství - </a:t>
            </a:r>
            <a:r>
              <a:rPr lang="cs-CZ" dirty="0" err="1"/>
              <a:t>Fiskeri</a:t>
            </a:r>
            <a:endParaRPr lang="cs-CZ" dirty="0"/>
          </a:p>
        </p:txBody>
      </p:sp>
      <p:sp>
        <p:nvSpPr>
          <p:cNvPr id="3" name="Zástupný obsah 2">
            <a:extLst>
              <a:ext uri="{FF2B5EF4-FFF2-40B4-BE49-F238E27FC236}">
                <a16:creationId xmlns:a16="http://schemas.microsoft.com/office/drawing/2014/main" id="{7B77AD17-41AF-4CA3-BEA1-701187EED6FC}"/>
              </a:ext>
            </a:extLst>
          </p:cNvPr>
          <p:cNvSpPr>
            <a:spLocks noGrp="1"/>
          </p:cNvSpPr>
          <p:nvPr>
            <p:ph idx="1"/>
          </p:nvPr>
        </p:nvSpPr>
        <p:spPr/>
        <p:txBody>
          <a:bodyPr/>
          <a:lstStyle/>
          <a:p>
            <a:r>
              <a:rPr lang="cs-CZ" dirty="0"/>
              <a:t>Tradiční způsob obživy na pobřeží od doby kamenné</a:t>
            </a:r>
          </a:p>
          <a:p>
            <a:r>
              <a:rPr lang="cs-CZ" dirty="0"/>
              <a:t>Až kolem roku 1000 se začaly ryby převážet dál do vnitrozemí</a:t>
            </a:r>
          </a:p>
          <a:p>
            <a:r>
              <a:rPr lang="cs-CZ" dirty="0"/>
              <a:t>Později export do zahraničí</a:t>
            </a:r>
          </a:p>
          <a:p>
            <a:r>
              <a:rPr lang="cs-CZ" dirty="0"/>
              <a:t>Hansa</a:t>
            </a:r>
          </a:p>
          <a:p>
            <a:r>
              <a:rPr lang="cs-CZ" dirty="0"/>
              <a:t>Losos, treska, makrela, sleď</a:t>
            </a:r>
          </a:p>
          <a:p>
            <a:r>
              <a:rPr lang="cs-CZ" dirty="0"/>
              <a:t>Velryby</a:t>
            </a:r>
          </a:p>
        </p:txBody>
      </p:sp>
    </p:spTree>
    <p:extLst>
      <p:ext uri="{BB962C8B-B14F-4D97-AF65-F5344CB8AC3E}">
        <p14:creationId xmlns:p14="http://schemas.microsoft.com/office/powerpoint/2010/main" val="2726954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algn="ctr" rtl="0"/>
            <a:r>
              <a:rPr lang="cs-CZ" dirty="0"/>
              <a:t>Lov velryb - </a:t>
            </a:r>
            <a:r>
              <a:rPr lang="cs-CZ" dirty="0" err="1"/>
              <a:t>Hvalfangst</a:t>
            </a:r>
            <a:endParaRPr lang="cs-CZ" dirty="0"/>
          </a:p>
        </p:txBody>
      </p:sp>
      <p:sp>
        <p:nvSpPr>
          <p:cNvPr id="11" name="Zástupný symbol pro obsah 10"/>
          <p:cNvSpPr>
            <a:spLocks noGrp="1"/>
          </p:cNvSpPr>
          <p:nvPr>
            <p:ph sz="half" idx="2"/>
          </p:nvPr>
        </p:nvSpPr>
        <p:spPr/>
        <p:txBody>
          <a:bodyPr rtlCol="0"/>
          <a:lstStyle/>
          <a:p>
            <a:r>
              <a:rPr lang="nb-NO" dirty="0"/>
              <a:t>Norge har en levedyktig hvalfangstnæring, til tross for null subsidier og at Japan er det eneste markedet utenfor Norge. Det er imponerende. Jeg vil legge til rette for at hvalfangsten forblir liv laga. Hvalkjøtt smaker godt, og det er godt for helsa, sier fiskeriminister Per Sandberg.</a:t>
            </a:r>
            <a:endParaRPr lang="cs-CZ" dirty="0"/>
          </a:p>
        </p:txBody>
      </p:sp>
      <p:sp>
        <p:nvSpPr>
          <p:cNvPr id="5" name="Zástupný obsah 4">
            <a:extLst>
              <a:ext uri="{FF2B5EF4-FFF2-40B4-BE49-F238E27FC236}">
                <a16:creationId xmlns:a16="http://schemas.microsoft.com/office/drawing/2014/main" id="{E09CBDE6-4E7E-4351-93CE-561D725EB4C0}"/>
              </a:ext>
            </a:extLst>
          </p:cNvPr>
          <p:cNvSpPr>
            <a:spLocks noGrp="1"/>
          </p:cNvSpPr>
          <p:nvPr>
            <p:ph sz="half" idx="1"/>
          </p:nvPr>
        </p:nvSpPr>
        <p:spPr/>
        <p:txBody>
          <a:bodyPr/>
          <a:lstStyle/>
          <a:p>
            <a:r>
              <a:rPr lang="cs-CZ" dirty="0"/>
              <a:t>Dříve hlavně pro olej, loj</a:t>
            </a:r>
          </a:p>
          <a:p>
            <a:r>
              <a:rPr lang="cs-CZ" dirty="0"/>
              <a:t>Dnes maso, vědecké účely</a:t>
            </a:r>
          </a:p>
          <a:p>
            <a:r>
              <a:rPr lang="cs-CZ" dirty="0"/>
              <a:t>V první polovině 20. století kolem 4000 kusů za rok</a:t>
            </a:r>
          </a:p>
          <a:p>
            <a:r>
              <a:rPr lang="cs-CZ" dirty="0"/>
              <a:t>Na přelomu tisíciletí kvóta 600 kusů, dnes 1200 kusů plejtváků</a:t>
            </a:r>
          </a:p>
          <a:p>
            <a:pPr marL="0" indent="0">
              <a:buNone/>
            </a:pPr>
            <a:endParaRPr lang="cs-CZ" dirty="0"/>
          </a:p>
        </p:txBody>
      </p:sp>
    </p:spTree>
    <p:extLst>
      <p:ext uri="{BB962C8B-B14F-4D97-AF65-F5344CB8AC3E}">
        <p14:creationId xmlns:p14="http://schemas.microsoft.com/office/powerpoint/2010/main" val="24714720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algn="ctr" rtl="0"/>
            <a:r>
              <a:rPr lang="cs-CZ" dirty="0"/>
              <a:t>Průmysl v Norsku</a:t>
            </a:r>
          </a:p>
        </p:txBody>
      </p:sp>
      <p:sp>
        <p:nvSpPr>
          <p:cNvPr id="4" name="Zástupný obsah 3">
            <a:extLst>
              <a:ext uri="{FF2B5EF4-FFF2-40B4-BE49-F238E27FC236}">
                <a16:creationId xmlns:a16="http://schemas.microsoft.com/office/drawing/2014/main" id="{9381946D-E034-4B9F-8FCB-BC43B80008EE}"/>
              </a:ext>
            </a:extLst>
          </p:cNvPr>
          <p:cNvSpPr>
            <a:spLocks noGrp="1"/>
          </p:cNvSpPr>
          <p:nvPr>
            <p:ph sz="half" idx="1"/>
          </p:nvPr>
        </p:nvSpPr>
        <p:spPr>
          <a:xfrm>
            <a:off x="914161" y="1803401"/>
            <a:ext cx="10360501" cy="4470400"/>
          </a:xfrm>
        </p:spPr>
        <p:txBody>
          <a:bodyPr/>
          <a:lstStyle/>
          <a:p>
            <a:r>
              <a:rPr lang="cs-CZ" dirty="0"/>
              <a:t>Až do 19. století jen dřevo, lodě, zpracování rud – železo, měď, stříbro </a:t>
            </a:r>
          </a:p>
          <a:p>
            <a:r>
              <a:rPr lang="cs-CZ" dirty="0"/>
              <a:t>Využívání vodní energie, továrny na celulózu, pily, mlýny</a:t>
            </a:r>
          </a:p>
          <a:p>
            <a:r>
              <a:rPr lang="cs-CZ" dirty="0"/>
              <a:t>V první polovině 19. století – 4000 podniků – 3400 pil, 180 pálenic, méně cihelen, tabákoven, vápenek a mlýnů.</a:t>
            </a:r>
          </a:p>
          <a:p>
            <a:r>
              <a:rPr lang="cs-CZ" dirty="0"/>
              <a:t>V druhé polovině 19. století průmyslová revoluce, používání páry, kolem 20% zaměstnanců v průmyslu</a:t>
            </a:r>
          </a:p>
          <a:p>
            <a:r>
              <a:rPr lang="cs-CZ" dirty="0"/>
              <a:t>Na začátku 20. století vznik </a:t>
            </a:r>
            <a:r>
              <a:rPr lang="cs-CZ" dirty="0" err="1"/>
              <a:t>Norsk</a:t>
            </a:r>
            <a:r>
              <a:rPr lang="cs-CZ" dirty="0"/>
              <a:t> Hydro, hliník, nikl, výroba náročná na množství elektřiny, těžký průmysl</a:t>
            </a:r>
          </a:p>
        </p:txBody>
      </p:sp>
    </p:spTree>
    <p:extLst>
      <p:ext uri="{BB962C8B-B14F-4D97-AF65-F5344CB8AC3E}">
        <p14:creationId xmlns:p14="http://schemas.microsoft.com/office/powerpoint/2010/main" val="22352308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CB1A2D-C012-4913-967D-A76452A87A7C}"/>
              </a:ext>
            </a:extLst>
          </p:cNvPr>
          <p:cNvSpPr>
            <a:spLocks noGrp="1"/>
          </p:cNvSpPr>
          <p:nvPr>
            <p:ph type="title"/>
          </p:nvPr>
        </p:nvSpPr>
        <p:spPr/>
        <p:txBody>
          <a:bodyPr/>
          <a:lstStyle/>
          <a:p>
            <a:pPr algn="ctr"/>
            <a:r>
              <a:rPr lang="cs-CZ" dirty="0"/>
              <a:t>Průmysl - pokračování</a:t>
            </a:r>
          </a:p>
        </p:txBody>
      </p:sp>
      <p:sp>
        <p:nvSpPr>
          <p:cNvPr id="3" name="Zástupný obsah 2">
            <a:extLst>
              <a:ext uri="{FF2B5EF4-FFF2-40B4-BE49-F238E27FC236}">
                <a16:creationId xmlns:a16="http://schemas.microsoft.com/office/drawing/2014/main" id="{D841E5DF-CD57-40A1-B6A2-4685432A74EC}"/>
              </a:ext>
            </a:extLst>
          </p:cNvPr>
          <p:cNvSpPr>
            <a:spLocks noGrp="1"/>
          </p:cNvSpPr>
          <p:nvPr>
            <p:ph sz="half" idx="1"/>
          </p:nvPr>
        </p:nvSpPr>
        <p:spPr>
          <a:xfrm>
            <a:off x="914162" y="1803401"/>
            <a:ext cx="10436834" cy="4470400"/>
          </a:xfrm>
        </p:spPr>
        <p:txBody>
          <a:bodyPr/>
          <a:lstStyle/>
          <a:p>
            <a:r>
              <a:rPr lang="cs-CZ" dirty="0"/>
              <a:t>Pokles během 1. světové války</a:t>
            </a:r>
          </a:p>
          <a:p>
            <a:r>
              <a:rPr lang="cs-CZ" dirty="0"/>
              <a:t>Po válce dochází k obnově, dále zhoršení během krize a opět rychlý růst až do WWII</a:t>
            </a:r>
          </a:p>
          <a:p>
            <a:r>
              <a:rPr lang="cs-CZ" dirty="0"/>
              <a:t>Po WWII rychlý nárůst průmyslové produkce, obnova zničeného průmyslu</a:t>
            </a:r>
          </a:p>
          <a:p>
            <a:r>
              <a:rPr lang="cs-CZ" dirty="0"/>
              <a:t>Loďařství, strojařství, chemický průmysl, elektronický průmysl</a:t>
            </a:r>
          </a:p>
          <a:p>
            <a:r>
              <a:rPr lang="cs-CZ" dirty="0"/>
              <a:t>Po obnově množství lodí po WWII dochází ke krizi loďařství, tomu však dodává vzpruhu objev rop</a:t>
            </a:r>
          </a:p>
        </p:txBody>
      </p:sp>
    </p:spTree>
    <p:extLst>
      <p:ext uri="{BB962C8B-B14F-4D97-AF65-F5344CB8AC3E}">
        <p14:creationId xmlns:p14="http://schemas.microsoft.com/office/powerpoint/2010/main" val="1741900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06B5F6-BAC9-45A8-8A26-AA0D11B77354}"/>
              </a:ext>
            </a:extLst>
          </p:cNvPr>
          <p:cNvSpPr>
            <a:spLocks noGrp="1"/>
          </p:cNvSpPr>
          <p:nvPr>
            <p:ph type="title"/>
          </p:nvPr>
        </p:nvSpPr>
        <p:spPr/>
        <p:txBody>
          <a:bodyPr/>
          <a:lstStyle/>
          <a:p>
            <a:pPr algn="ctr"/>
            <a:r>
              <a:rPr lang="cs-CZ" dirty="0"/>
              <a:t>Průmysl - ropa</a:t>
            </a:r>
          </a:p>
        </p:txBody>
      </p:sp>
      <p:sp>
        <p:nvSpPr>
          <p:cNvPr id="3" name="Zástupný obsah 2">
            <a:extLst>
              <a:ext uri="{FF2B5EF4-FFF2-40B4-BE49-F238E27FC236}">
                <a16:creationId xmlns:a16="http://schemas.microsoft.com/office/drawing/2014/main" id="{C6F4D06E-2186-4331-8416-C9290276F60A}"/>
              </a:ext>
            </a:extLst>
          </p:cNvPr>
          <p:cNvSpPr>
            <a:spLocks noGrp="1"/>
          </p:cNvSpPr>
          <p:nvPr>
            <p:ph sz="half" idx="1"/>
          </p:nvPr>
        </p:nvSpPr>
        <p:spPr>
          <a:xfrm>
            <a:off x="914162" y="1803401"/>
            <a:ext cx="10436834" cy="4470400"/>
          </a:xfrm>
        </p:spPr>
        <p:txBody>
          <a:bodyPr/>
          <a:lstStyle/>
          <a:p>
            <a:r>
              <a:rPr lang="cs-CZ" dirty="0"/>
              <a:t>Vánoce 1969 – povolení těžby na ropném poli </a:t>
            </a:r>
            <a:r>
              <a:rPr lang="cs-CZ" dirty="0" err="1"/>
              <a:t>Ekofisk</a:t>
            </a:r>
            <a:r>
              <a:rPr lang="cs-CZ" dirty="0"/>
              <a:t>, svého času největší na světě</a:t>
            </a:r>
          </a:p>
          <a:p>
            <a:r>
              <a:rPr lang="cs-CZ" dirty="0"/>
              <a:t>Těžba od 1971, pod vlivem zahraničních firem</a:t>
            </a:r>
          </a:p>
          <a:p>
            <a:r>
              <a:rPr lang="cs-CZ" dirty="0"/>
              <a:t>1972 vznik </a:t>
            </a:r>
            <a:r>
              <a:rPr lang="cs-CZ" dirty="0" err="1"/>
              <a:t>Statoilu</a:t>
            </a:r>
            <a:r>
              <a:rPr lang="cs-CZ" dirty="0"/>
              <a:t>, získávali koncesi na většinu nových objevených polí</a:t>
            </a:r>
          </a:p>
          <a:p>
            <a:r>
              <a:rPr lang="cs-CZ" dirty="0"/>
              <a:t>Od začátku byla snaha nestát se závislými na ropě, snaha o ekologickou těžbu</a:t>
            </a:r>
          </a:p>
          <a:p>
            <a:r>
              <a:rPr lang="cs-CZ" dirty="0" err="1"/>
              <a:t>Statoil</a:t>
            </a:r>
            <a:r>
              <a:rPr lang="cs-CZ" dirty="0"/>
              <a:t> = </a:t>
            </a:r>
            <a:r>
              <a:rPr lang="cs-CZ" dirty="0" err="1"/>
              <a:t>Equinor</a:t>
            </a:r>
            <a:endParaRPr lang="cs-CZ" dirty="0"/>
          </a:p>
        </p:txBody>
      </p:sp>
    </p:spTree>
    <p:extLst>
      <p:ext uri="{BB962C8B-B14F-4D97-AF65-F5344CB8AC3E}">
        <p14:creationId xmlns:p14="http://schemas.microsoft.com/office/powerpoint/2010/main" val="4019696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BAD3D3-A1A8-449A-96F9-F1C11BBF9AB3}"/>
              </a:ext>
            </a:extLst>
          </p:cNvPr>
          <p:cNvSpPr>
            <a:spLocks noGrp="1"/>
          </p:cNvSpPr>
          <p:nvPr>
            <p:ph type="title"/>
          </p:nvPr>
        </p:nvSpPr>
        <p:spPr/>
        <p:txBody>
          <a:bodyPr/>
          <a:lstStyle/>
          <a:p>
            <a:r>
              <a:rPr lang="cs-CZ" dirty="0" err="1"/>
              <a:t>Oljefondet</a:t>
            </a:r>
            <a:endParaRPr lang="cs-CZ" dirty="0"/>
          </a:p>
        </p:txBody>
      </p:sp>
      <p:sp>
        <p:nvSpPr>
          <p:cNvPr id="3" name="Zástupný obsah 2">
            <a:extLst>
              <a:ext uri="{FF2B5EF4-FFF2-40B4-BE49-F238E27FC236}">
                <a16:creationId xmlns:a16="http://schemas.microsoft.com/office/drawing/2014/main" id="{44F2CC35-7B0D-4FE3-A351-EDA88F2EF3EA}"/>
              </a:ext>
            </a:extLst>
          </p:cNvPr>
          <p:cNvSpPr>
            <a:spLocks noGrp="1"/>
          </p:cNvSpPr>
          <p:nvPr>
            <p:ph sz="half" idx="1"/>
          </p:nvPr>
        </p:nvSpPr>
        <p:spPr>
          <a:xfrm>
            <a:off x="914161" y="1803401"/>
            <a:ext cx="10360501" cy="4470400"/>
          </a:xfrm>
        </p:spPr>
        <p:txBody>
          <a:bodyPr/>
          <a:lstStyle/>
          <a:p>
            <a:r>
              <a:rPr lang="cs-CZ" dirty="0"/>
              <a:t>Do poloviny 90. let se zisky používaly na provoz státu, hledání ropy a vybudování ropného průmyslu stálo velké množství peněz.</a:t>
            </a:r>
          </a:p>
          <a:p>
            <a:r>
              <a:rPr lang="cs-CZ" dirty="0"/>
              <a:t>Ropný fond založen v roce 1990, první příjem v roce 1997.</a:t>
            </a:r>
          </a:p>
          <a:p>
            <a:r>
              <a:rPr lang="cs-CZ" dirty="0"/>
              <a:t>Akcie, státní dluhopisy, nemovitosti</a:t>
            </a:r>
          </a:p>
          <a:p>
            <a:r>
              <a:rPr lang="cs-CZ" dirty="0"/>
              <a:t>https://www.nbim.no/no/</a:t>
            </a:r>
          </a:p>
        </p:txBody>
      </p:sp>
    </p:spTree>
    <p:extLst>
      <p:ext uri="{BB962C8B-B14F-4D97-AF65-F5344CB8AC3E}">
        <p14:creationId xmlns:p14="http://schemas.microsoft.com/office/powerpoint/2010/main" val="402543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Šablona návrhu s karmínovou krajinou">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ln w="1905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Office_9533774_TF03460512_TF03460512.potx" id="{7E8EA34F-3114-4C53-A9D7-03AC552AD836}" vid="{B55F13BC-E916-47DE-A44B-815EF5472262}"/>
    </a:ext>
  </a:extLst>
</a:theme>
</file>

<file path=ppt/theme/theme2.xml><?xml version="1.0" encoding="utf-8"?>
<a:theme xmlns:a="http://schemas.openxmlformats.org/drawingml/2006/main" name="Motiv Offic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Návrhy snímků s karmínovou krajinou</Template>
  <TotalTime>120</TotalTime>
  <Words>454</Words>
  <Application>Microsoft Office PowerPoint</Application>
  <PresentationFormat>Vlastní</PresentationFormat>
  <Paragraphs>51</Paragraphs>
  <Slides>8</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Cambria</vt:lpstr>
      <vt:lpstr>Century Gothic</vt:lpstr>
      <vt:lpstr>Šablona návrhu s karmínovou krajinou</vt:lpstr>
      <vt:lpstr>Průmysl, rybářství a ekonomika </vt:lpstr>
      <vt:lpstr>Zemědělství - jordbruk</vt:lpstr>
      <vt:lpstr>Rybářství - Fiskeri</vt:lpstr>
      <vt:lpstr>Lov velryb - Hvalfangst</vt:lpstr>
      <vt:lpstr>Průmysl v Norsku</vt:lpstr>
      <vt:lpstr>Průmysl - pokračování</vt:lpstr>
      <vt:lpstr>Průmysl - ropa</vt:lpstr>
      <vt:lpstr>Oljefondet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Průmysl, rybářství a ekonomika</dc:title>
  <dc:creator>Pavel Přibáň</dc:creator>
  <cp:lastModifiedBy>Pavel Přibáň</cp:lastModifiedBy>
  <cp:revision>12</cp:revision>
  <dcterms:created xsi:type="dcterms:W3CDTF">2019-05-09T07:36:41Z</dcterms:created>
  <dcterms:modified xsi:type="dcterms:W3CDTF">2019-05-09T09:37:22Z</dcterms:modified>
</cp:coreProperties>
</file>