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4" autoAdjust="0"/>
    <p:restoredTop sz="94660"/>
  </p:normalViewPr>
  <p:slideViewPr>
    <p:cSldViewPr snapToGrid="0">
      <p:cViewPr varScale="1">
        <p:scale>
          <a:sx n="82" d="100"/>
          <a:sy n="82" d="100"/>
        </p:scale>
        <p:origin x="96" y="11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72C4B-4D96-4838-954C-FD2AA605530B}" type="datetimeFigureOut">
              <a:rPr lang="cs-CZ" smtClean="0"/>
              <a:t>27.03.2019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6C48E-5400-4CDE-904E-AF111F0DC7C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349929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72C4B-4D96-4838-954C-FD2AA605530B}" type="datetimeFigureOut">
              <a:rPr lang="cs-CZ" smtClean="0"/>
              <a:t>27.03.2019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6C48E-5400-4CDE-904E-AF111F0DC7C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265774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72C4B-4D96-4838-954C-FD2AA605530B}" type="datetimeFigureOut">
              <a:rPr lang="cs-CZ" smtClean="0"/>
              <a:t>27.03.2019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6C48E-5400-4CDE-904E-AF111F0DC7C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011504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72C4B-4D96-4838-954C-FD2AA605530B}" type="datetimeFigureOut">
              <a:rPr lang="cs-CZ" smtClean="0"/>
              <a:t>27.03.2019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6C48E-5400-4CDE-904E-AF111F0DC7C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733967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72C4B-4D96-4838-954C-FD2AA605530B}" type="datetimeFigureOut">
              <a:rPr lang="cs-CZ" smtClean="0"/>
              <a:t>27.03.2019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6C48E-5400-4CDE-904E-AF111F0DC7C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4577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72C4B-4D96-4838-954C-FD2AA605530B}" type="datetimeFigureOut">
              <a:rPr lang="cs-CZ" smtClean="0"/>
              <a:t>27.03.2019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6C48E-5400-4CDE-904E-AF111F0DC7C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494732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72C4B-4D96-4838-954C-FD2AA605530B}" type="datetimeFigureOut">
              <a:rPr lang="cs-CZ" smtClean="0"/>
              <a:t>27.03.2019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6C48E-5400-4CDE-904E-AF111F0DC7C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831007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72C4B-4D96-4838-954C-FD2AA605530B}" type="datetimeFigureOut">
              <a:rPr lang="cs-CZ" smtClean="0"/>
              <a:t>27.03.2019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6C48E-5400-4CDE-904E-AF111F0DC7C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10878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72C4B-4D96-4838-954C-FD2AA605530B}" type="datetimeFigureOut">
              <a:rPr lang="cs-CZ" smtClean="0"/>
              <a:t>27.03.2019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6C48E-5400-4CDE-904E-AF111F0DC7C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089001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72C4B-4D96-4838-954C-FD2AA605530B}" type="datetimeFigureOut">
              <a:rPr lang="cs-CZ" smtClean="0"/>
              <a:t>27.03.2019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6C48E-5400-4CDE-904E-AF111F0DC7C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134839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72C4B-4D96-4838-954C-FD2AA605530B}" type="datetimeFigureOut">
              <a:rPr lang="cs-CZ" smtClean="0"/>
              <a:t>27.03.2019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6C48E-5400-4CDE-904E-AF111F0DC7C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03266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672C4B-4D96-4838-954C-FD2AA605530B}" type="datetimeFigureOut">
              <a:rPr lang="cs-CZ" smtClean="0"/>
              <a:t>27.03.2019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B6C48E-5400-4CDE-904E-AF111F0DC7C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259170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Instrukce (zadání) postery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Téma dle vlastního výběru v rámci okruhů vymezených sylabem</a:t>
            </a:r>
          </a:p>
          <a:p>
            <a:pPr lvl="1">
              <a:buFont typeface="Wingdings" pitchFamily="2" charset="2"/>
              <a:buChar char="§"/>
            </a:pPr>
            <a:r>
              <a:rPr lang="cs-CZ" dirty="0" smtClean="0"/>
              <a:t>Téma zajímavé pro autora, dostatečně úzce vymezeno (věk žáků, typ školy atp.), důraz na subjektivní praktickou využitelnost (např. návaznost na projekt DP, praxi atp.)</a:t>
            </a:r>
          </a:p>
          <a:p>
            <a:pPr lvl="1">
              <a:buFont typeface="Wingdings" pitchFamily="2" charset="2"/>
              <a:buChar char="§"/>
            </a:pPr>
            <a:r>
              <a:rPr lang="cs-CZ" dirty="0" smtClean="0"/>
              <a:t>Publikem není vyučující ale spolužáci</a:t>
            </a:r>
          </a:p>
          <a:p>
            <a:pPr lvl="1">
              <a:buFont typeface="Wingdings" pitchFamily="2" charset="2"/>
              <a:buChar char="§"/>
            </a:pPr>
            <a:r>
              <a:rPr lang="cs-CZ" dirty="0" smtClean="0"/>
              <a:t>Diskuse o tématech v předcházejících seminářích i v online diskusním fóru</a:t>
            </a:r>
          </a:p>
          <a:p>
            <a:pPr lvl="1">
              <a:buFont typeface="Wingdings" pitchFamily="2" charset="2"/>
              <a:buChar char="§"/>
            </a:pPr>
            <a:r>
              <a:rPr lang="cs-CZ" dirty="0" smtClean="0"/>
              <a:t>Soutěž o „hodnotné ceny“</a:t>
            </a:r>
          </a:p>
          <a:p>
            <a:pPr lvl="1">
              <a:buFont typeface="Wingdings" pitchFamily="2" charset="2"/>
              <a:buChar char="§"/>
            </a:pPr>
            <a:r>
              <a:rPr lang="cs-CZ" dirty="0" smtClean="0"/>
              <a:t>Formální požadavky na postery</a:t>
            </a:r>
          </a:p>
          <a:p>
            <a:pPr lvl="2">
              <a:buFont typeface="Arial" pitchFamily="34" charset="0"/>
              <a:buChar char="•"/>
            </a:pPr>
            <a:r>
              <a:rPr lang="cs-CZ" dirty="0" smtClean="0"/>
              <a:t>1. krok - anotace max. 250 slov, dva základní </a:t>
            </a:r>
            <a:r>
              <a:rPr lang="cs-CZ" dirty="0" smtClean="0"/>
              <a:t>prameny – do 31.3. do </a:t>
            </a:r>
            <a:r>
              <a:rPr lang="cs-CZ" dirty="0" err="1" smtClean="0"/>
              <a:t>odevzdávárny</a:t>
            </a:r>
            <a:r>
              <a:rPr lang="cs-CZ" dirty="0" smtClean="0"/>
              <a:t> v </a:t>
            </a:r>
            <a:r>
              <a:rPr lang="cs-CZ" dirty="0" err="1" smtClean="0"/>
              <a:t>ISu</a:t>
            </a:r>
            <a:endParaRPr lang="cs-CZ" dirty="0" smtClean="0"/>
          </a:p>
          <a:p>
            <a:pPr lvl="2">
              <a:buFont typeface="Arial" pitchFamily="34" charset="0"/>
              <a:buChar char="•"/>
            </a:pPr>
            <a:r>
              <a:rPr lang="cs-CZ" dirty="0" smtClean="0"/>
              <a:t>2. příprava a prezentace posteru v semináři </a:t>
            </a:r>
            <a:r>
              <a:rPr lang="cs-CZ" dirty="0" smtClean="0"/>
              <a:t>– 24.4. prezentace (spolu se </a:t>
            </a:r>
            <a:r>
              <a:rPr lang="cs-CZ" dirty="0" err="1" smtClean="0"/>
              <a:t>zpt</a:t>
            </a:r>
            <a:r>
              <a:rPr lang="cs-CZ" dirty="0" smtClean="0"/>
              <a:t>. </a:t>
            </a:r>
            <a:r>
              <a:rPr lang="cs-CZ" dirty="0"/>
              <a:t>t</a:t>
            </a:r>
            <a:r>
              <a:rPr lang="cs-CZ" dirty="0" smtClean="0"/>
              <a:t>estem)</a:t>
            </a:r>
            <a:endParaRPr lang="cs-CZ" dirty="0" smtClean="0"/>
          </a:p>
          <a:p>
            <a:pPr lvl="3">
              <a:buFont typeface="Arial" pitchFamily="34" charset="0"/>
              <a:buChar char="•"/>
            </a:pPr>
            <a:r>
              <a:rPr lang="cs-CZ" dirty="0" smtClean="0"/>
              <a:t>Formát A1, název, autor, prameny </a:t>
            </a:r>
            <a:r>
              <a:rPr lang="cs-CZ" dirty="0" smtClean="0"/>
              <a:t>(možno i handout), není nutné připravovat v PC</a:t>
            </a:r>
            <a:endParaRPr lang="cs-CZ" dirty="0" smtClean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9BC12A7-180E-4497-95DC-2AD391D26A19}" type="slidenum">
              <a:rPr lang="cs-CZ" smtClean="0"/>
              <a:pPr>
                <a:defRPr/>
              </a:pPr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738781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131</Words>
  <Application>Microsoft Office PowerPoint</Application>
  <PresentationFormat>Širokoúhlá obrazovka</PresentationFormat>
  <Paragraphs>11</Paragraphs>
  <Slides>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Wingdings</vt:lpstr>
      <vt:lpstr>Motiv Office</vt:lpstr>
      <vt:lpstr>Instrukce (zadání) postery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Instrukce (zadání) postery</dc:title>
  <dc:creator>Jan Mareš</dc:creator>
  <cp:lastModifiedBy>Jan Mareš</cp:lastModifiedBy>
  <cp:revision>3</cp:revision>
  <dcterms:created xsi:type="dcterms:W3CDTF">2019-03-26T09:50:42Z</dcterms:created>
  <dcterms:modified xsi:type="dcterms:W3CDTF">2019-03-27T08:45:20Z</dcterms:modified>
</cp:coreProperties>
</file>