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9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7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1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39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47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08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90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2C4B-4D96-4838-954C-FD2AA605530B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C48E-5400-4CDE-904E-AF111F0DC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1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Instrukce (zadání) postery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dle vlastního výběru v rámci okruhů vymezených sylabem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Téma zajímavé pro autora, dostatečně úzce vymezeno (věk žáků, typ školy atp.), důraz na subjektivní praktickou využitelnost (např. návaznost na projekt DP, praxi atp.)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Publikem není vyučující ale spolužáci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Diskuse o tématech v předcházejících seminářích i v online diskusním fóru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Soutěž o „hodnotné ceny“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Formální požadavky na postery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1. krok - anotace max. 250 slov, dva základní </a:t>
            </a:r>
            <a:r>
              <a:rPr lang="cs-CZ" dirty="0" smtClean="0"/>
              <a:t>prameny – do 31.3. do </a:t>
            </a:r>
            <a:r>
              <a:rPr lang="cs-CZ" dirty="0" err="1" smtClean="0"/>
              <a:t>odevzdávárny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2. příprava a prezentace posteru v semináři </a:t>
            </a:r>
            <a:r>
              <a:rPr lang="cs-CZ" dirty="0" smtClean="0"/>
              <a:t>– 24.4. prezentace (spolu se </a:t>
            </a:r>
            <a:r>
              <a:rPr lang="cs-CZ" dirty="0" err="1" smtClean="0"/>
              <a:t>zpt</a:t>
            </a:r>
            <a:r>
              <a:rPr lang="cs-CZ" dirty="0" smtClean="0"/>
              <a:t>. </a:t>
            </a:r>
            <a:r>
              <a:rPr lang="cs-CZ" dirty="0"/>
              <a:t>t</a:t>
            </a:r>
            <a:r>
              <a:rPr lang="cs-CZ" dirty="0" smtClean="0"/>
              <a:t>estem)</a:t>
            </a:r>
            <a:endParaRPr lang="cs-CZ" dirty="0" smtClean="0"/>
          </a:p>
          <a:p>
            <a:pPr lvl="3">
              <a:buFont typeface="Arial" pitchFamily="34" charset="0"/>
              <a:buChar char="•"/>
            </a:pPr>
            <a:r>
              <a:rPr lang="cs-CZ" dirty="0" smtClean="0"/>
              <a:t>Formát A1, název, autor, prameny </a:t>
            </a:r>
            <a:r>
              <a:rPr lang="cs-CZ" dirty="0" smtClean="0"/>
              <a:t>(možno i handout), není nutné připravovat v PC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BC12A7-180E-4497-95DC-2AD391D26A1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878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Motiv Office</vt:lpstr>
      <vt:lpstr>Instrukce (zadání) postery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Instrukce (zadání) postery</dc:title>
  <dc:creator>Jan Mareš</dc:creator>
  <cp:lastModifiedBy>Jan Mareš</cp:lastModifiedBy>
  <cp:revision>3</cp:revision>
  <dcterms:created xsi:type="dcterms:W3CDTF">2019-03-26T09:50:42Z</dcterms:created>
  <dcterms:modified xsi:type="dcterms:W3CDTF">2019-03-27T08:45:20Z</dcterms:modified>
</cp:coreProperties>
</file>