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536" r:id="rId2"/>
    <p:sldId id="426" r:id="rId3"/>
    <p:sldId id="552" r:id="rId4"/>
    <p:sldId id="563" r:id="rId5"/>
    <p:sldId id="578" r:id="rId6"/>
    <p:sldId id="579" r:id="rId7"/>
    <p:sldId id="583" r:id="rId8"/>
    <p:sldId id="580" r:id="rId9"/>
    <p:sldId id="275" r:id="rId10"/>
    <p:sldId id="584" r:id="rId11"/>
    <p:sldId id="585" r:id="rId12"/>
    <p:sldId id="586" r:id="rId13"/>
    <p:sldId id="587" r:id="rId14"/>
    <p:sldId id="588" r:id="rId15"/>
    <p:sldId id="581" r:id="rId16"/>
    <p:sldId id="591" r:id="rId17"/>
    <p:sldId id="593" r:id="rId18"/>
    <p:sldId id="582" r:id="rId19"/>
    <p:sldId id="592" r:id="rId20"/>
    <p:sldId id="590" r:id="rId21"/>
    <p:sldId id="589" r:id="rId22"/>
    <p:sldId id="566" r:id="rId23"/>
    <p:sldId id="567" r:id="rId2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9A5"/>
    <a:srgbClr val="9200E8"/>
    <a:srgbClr val="FF5B3A"/>
    <a:srgbClr val="FFCF3F"/>
    <a:srgbClr val="FF5B3B"/>
    <a:srgbClr val="DADADA"/>
    <a:srgbClr val="F8F8F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218" autoAdjust="0"/>
    <p:restoredTop sz="94660"/>
  </p:normalViewPr>
  <p:slideViewPr>
    <p:cSldViewPr snapToGrid="0">
      <p:cViewPr varScale="1">
        <p:scale>
          <a:sx n="49" d="100"/>
          <a:sy n="49" d="100"/>
        </p:scale>
        <p:origin x="200" y="1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D9986-D14B-4772-8B29-1D7440C458DB}" type="datetimeFigureOut">
              <a:rPr lang="cs-CZ" smtClean="0"/>
              <a:t>18.03.19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0319E-F65B-4247-A843-61170E484A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36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lide">
    <p:bg>
      <p:bgPr>
        <a:solidFill>
          <a:srgbClr val="FF5B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061029" y="3730400"/>
            <a:ext cx="8048500" cy="623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venirNext LT Pro Regular" panose="020B0503020202020204" pitchFamily="34" charset="0"/>
                <a:ea typeface="Amiri" panose="00000500000000000000" pitchFamily="2" charset="-78"/>
                <a:cs typeface="Amiri" panose="00000500000000000000" pitchFamily="2" charset="-78"/>
              </a:defRPr>
            </a:lvl1pPr>
          </a:lstStyle>
          <a:p>
            <a:pPr lvl="0"/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1.6.2017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1" y="2746457"/>
            <a:ext cx="8098970" cy="9139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Nadpis</a:t>
            </a:r>
            <a:r>
              <a:rPr lang="en-US" dirty="0"/>
              <a:t> </a:t>
            </a:r>
            <a:r>
              <a:rPr lang="en-US" dirty="0" err="1"/>
              <a:t>kapitoly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97576" y="1822649"/>
            <a:ext cx="5075237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600"/>
              </a:spcBef>
              <a:buNone/>
              <a:defRPr sz="240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Druhá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Čtvrtá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Pátá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Šestá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67953" y="770939"/>
            <a:ext cx="4711700" cy="55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en-US" dirty="0" err="1"/>
              <a:t>odrážek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3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97576" y="1822649"/>
            <a:ext cx="5075237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600"/>
              </a:spcBef>
              <a:buNone/>
              <a:defRPr sz="240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Druhá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Čtvrtá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Pátá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en-US" dirty="0" err="1"/>
              <a:t>Šestá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67953" y="770939"/>
            <a:ext cx="4711700" cy="558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en-US" dirty="0" err="1"/>
              <a:t>odrážek</a:t>
            </a:r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>
            <a:off x="10354352" y="291050"/>
            <a:ext cx="1543168" cy="414000"/>
          </a:xfrm>
          <a:custGeom>
            <a:avLst/>
            <a:gdLst>
              <a:gd name="connsiteX0" fmla="*/ 0 w 1543168"/>
              <a:gd name="connsiteY0" fmla="*/ 0 h 414000"/>
              <a:gd name="connsiteX1" fmla="*/ 21600 w 1543168"/>
              <a:gd name="connsiteY1" fmla="*/ 0 h 414000"/>
              <a:gd name="connsiteX2" fmla="*/ 1543168 w 1543168"/>
              <a:gd name="connsiteY2" fmla="*/ 0 h 414000"/>
              <a:gd name="connsiteX3" fmla="*/ 1543168 w 1543168"/>
              <a:gd name="connsiteY3" fmla="*/ 265424 h 414000"/>
              <a:gd name="connsiteX4" fmla="*/ 21600 w 1543168"/>
              <a:gd name="connsiteY4" fmla="*/ 265424 h 414000"/>
              <a:gd name="connsiteX5" fmla="*/ 21600 w 1543168"/>
              <a:gd name="connsiteY5" fmla="*/ 414000 h 414000"/>
              <a:gd name="connsiteX6" fmla="*/ 0 w 1543168"/>
              <a:gd name="connsiteY6" fmla="*/ 414000 h 414000"/>
              <a:gd name="connsiteX7" fmla="*/ 0 w 1543168"/>
              <a:gd name="connsiteY7" fmla="*/ 265424 h 41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3168" h="414000">
                <a:moveTo>
                  <a:pt x="0" y="0"/>
                </a:moveTo>
                <a:lnTo>
                  <a:pt x="21600" y="0"/>
                </a:lnTo>
                <a:lnTo>
                  <a:pt x="1543168" y="0"/>
                </a:lnTo>
                <a:lnTo>
                  <a:pt x="1543168" y="265424"/>
                </a:lnTo>
                <a:lnTo>
                  <a:pt x="21600" y="265424"/>
                </a:lnTo>
                <a:lnTo>
                  <a:pt x="21600" y="414000"/>
                </a:lnTo>
                <a:lnTo>
                  <a:pt x="0" y="414000"/>
                </a:lnTo>
                <a:lnTo>
                  <a:pt x="0" y="265424"/>
                </a:lnTo>
                <a:close/>
              </a:path>
            </a:pathLst>
          </a:custGeom>
          <a:solidFill>
            <a:srgbClr val="FF5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354352" y="295415"/>
            <a:ext cx="1543168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Obsahová agentura</a:t>
            </a:r>
          </a:p>
        </p:txBody>
      </p:sp>
    </p:spTree>
    <p:extLst>
      <p:ext uri="{BB962C8B-B14F-4D97-AF65-F5344CB8AC3E}">
        <p14:creationId xmlns:p14="http://schemas.microsoft.com/office/powerpoint/2010/main" val="9624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67952" y="770939"/>
            <a:ext cx="10624457" cy="558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en-US" dirty="0" err="1"/>
              <a:t>odrážek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417173" y="1536700"/>
            <a:ext cx="5075237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- </a:t>
            </a:r>
            <a:r>
              <a:rPr lang="en-US" dirty="0" err="1"/>
              <a:t>První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id-ID" dirty="0"/>
              <a:t>- </a:t>
            </a:r>
            <a:r>
              <a:rPr lang="en-US" dirty="0" err="1"/>
              <a:t>Druhá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id-ID" dirty="0"/>
              <a:t>- </a:t>
            </a:r>
            <a:r>
              <a:rPr lang="en-US" dirty="0" err="1"/>
              <a:t>Třetí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id-ID" dirty="0"/>
              <a:t>- </a:t>
            </a:r>
            <a:r>
              <a:rPr lang="en-US" dirty="0" err="1"/>
              <a:t>Čtvrtá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id-ID" dirty="0"/>
              <a:t>- </a:t>
            </a:r>
            <a:r>
              <a:rPr lang="en-US" dirty="0" err="1"/>
              <a:t>Pátá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en-US" dirty="0"/>
          </a:p>
          <a:p>
            <a:pPr lvl="0"/>
            <a:r>
              <a:rPr lang="id-ID" dirty="0"/>
              <a:t>- </a:t>
            </a:r>
            <a:r>
              <a:rPr lang="en-US" dirty="0" err="1"/>
              <a:t>Šestá</a:t>
            </a:r>
            <a:r>
              <a:rPr lang="en-US" dirty="0"/>
              <a:t> </a:t>
            </a:r>
            <a:r>
              <a:rPr lang="en-US" dirty="0" err="1"/>
              <a:t>odrážka</a:t>
            </a:r>
            <a:endParaRPr lang="id-ID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d-ID" sz="2400" dirty="0">
                <a:latin typeface="AvenirNext LT Pro Regular" panose="020B0503020202020204" pitchFamily="34" charset="0"/>
              </a:rPr>
              <a:t>- Sedmá odrážka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68363" y="1536700"/>
            <a:ext cx="5075237" cy="46863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/>
              <a:t>In a </a:t>
            </a:r>
            <a:r>
              <a:rPr lang="en-US" dirty="0" err="1"/>
              <a:t>massa</a:t>
            </a:r>
            <a:r>
              <a:rPr lang="en-US" dirty="0"/>
              <a:t> quam. Nam </a:t>
            </a:r>
            <a:r>
              <a:rPr lang="en-US" dirty="0" err="1"/>
              <a:t>rutrum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diam</a:t>
            </a:r>
            <a:r>
              <a:rPr lang="en-US" dirty="0"/>
              <a:t> vitae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in</a:t>
            </a:r>
          </a:p>
          <a:p>
            <a:pPr lvl="0"/>
            <a:r>
              <a:rPr lang="en-US" dirty="0" err="1"/>
              <a:t>molestie</a:t>
            </a:r>
            <a:r>
              <a:rPr lang="en-US" dirty="0"/>
              <a:t> lacus ipsum </a:t>
            </a:r>
            <a:r>
              <a:rPr lang="en-US" dirty="0" err="1"/>
              <a:t>eget</a:t>
            </a:r>
            <a:r>
              <a:rPr lang="en-US" dirty="0"/>
              <a:t> mi.</a:t>
            </a:r>
          </a:p>
          <a:p>
            <a:pPr lvl="0"/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vestibulum</a:t>
            </a:r>
            <a:r>
              <a:rPr lang="en-US" dirty="0"/>
              <a:t> in.</a:t>
            </a:r>
          </a:p>
          <a:p>
            <a:pPr lvl="0"/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orci</a:t>
            </a:r>
            <a:r>
              <a:rPr lang="en-US" dirty="0"/>
              <a:t>, </a:t>
            </a:r>
            <a:r>
              <a:rPr lang="en-US" dirty="0" err="1"/>
              <a:t>malesuada</a:t>
            </a:r>
            <a:endParaRPr lang="en-US" dirty="0"/>
          </a:p>
          <a:p>
            <a:pPr lvl="0"/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tincidunt</a:t>
            </a:r>
            <a:r>
              <a:rPr lang="en-US" dirty="0"/>
              <a:t> in</a:t>
            </a:r>
          </a:p>
          <a:p>
            <a:pPr lvl="0"/>
            <a:r>
              <a:rPr lang="en-US" dirty="0"/>
              <a:t>libero. </a:t>
            </a:r>
            <a:r>
              <a:rPr lang="en-US" dirty="0" err="1"/>
              <a:t>Vestibulum</a:t>
            </a:r>
            <a:r>
              <a:rPr lang="en-US" dirty="0"/>
              <a:t> a </a:t>
            </a:r>
            <a:r>
              <a:rPr lang="en-US" dirty="0" err="1"/>
              <a:t>purus</a:t>
            </a:r>
            <a:endParaRPr lang="en-US" dirty="0"/>
          </a:p>
          <a:p>
            <a:pPr lvl="0"/>
            <a:r>
              <a:rPr lang="en-US" dirty="0" err="1"/>
              <a:t>turpis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00925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6371771" y="0"/>
            <a:ext cx="5820229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</a:t>
            </a:r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67953" y="770939"/>
            <a:ext cx="4711700" cy="558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en-US" dirty="0" err="1"/>
              <a:t>odrážek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68363" y="1536700"/>
            <a:ext cx="5075237" cy="46863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/>
              <a:t>In a </a:t>
            </a:r>
            <a:r>
              <a:rPr lang="en-US" dirty="0" err="1"/>
              <a:t>massa</a:t>
            </a:r>
            <a:r>
              <a:rPr lang="en-US" dirty="0"/>
              <a:t> quam. Nam </a:t>
            </a:r>
            <a:r>
              <a:rPr lang="en-US" dirty="0" err="1"/>
              <a:t>rutrum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diam</a:t>
            </a:r>
            <a:r>
              <a:rPr lang="en-US" dirty="0"/>
              <a:t> vitae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in</a:t>
            </a:r>
          </a:p>
          <a:p>
            <a:pPr lvl="0"/>
            <a:r>
              <a:rPr lang="en-US" dirty="0" err="1"/>
              <a:t>molestie</a:t>
            </a:r>
            <a:r>
              <a:rPr lang="en-US" dirty="0"/>
              <a:t> lacus ipsum </a:t>
            </a:r>
            <a:r>
              <a:rPr lang="en-US" dirty="0" err="1"/>
              <a:t>eget</a:t>
            </a:r>
            <a:r>
              <a:rPr lang="en-US" dirty="0"/>
              <a:t> mi.</a:t>
            </a:r>
          </a:p>
          <a:p>
            <a:pPr lvl="0"/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,</a:t>
            </a:r>
          </a:p>
          <a:p>
            <a:pPr lvl="0"/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eros</a:t>
            </a:r>
            <a:r>
              <a:rPr lang="en-US" dirty="0"/>
              <a:t> </a:t>
            </a:r>
            <a:r>
              <a:rPr lang="en-US" dirty="0" err="1"/>
              <a:t>vestibulum</a:t>
            </a:r>
            <a:r>
              <a:rPr lang="en-US" dirty="0"/>
              <a:t> in.</a:t>
            </a:r>
          </a:p>
          <a:p>
            <a:pPr lvl="0"/>
            <a:r>
              <a:rPr lang="en-US" dirty="0" err="1"/>
              <a:t>Donec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orci</a:t>
            </a:r>
            <a:r>
              <a:rPr lang="en-US" dirty="0"/>
              <a:t>, </a:t>
            </a:r>
            <a:r>
              <a:rPr lang="en-US" dirty="0" err="1"/>
              <a:t>malesuada</a:t>
            </a:r>
            <a:endParaRPr lang="en-US" dirty="0"/>
          </a:p>
          <a:p>
            <a:pPr lvl="0"/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tincidunt</a:t>
            </a:r>
            <a:r>
              <a:rPr lang="en-US" dirty="0"/>
              <a:t> in</a:t>
            </a:r>
          </a:p>
          <a:p>
            <a:pPr lvl="0"/>
            <a:r>
              <a:rPr lang="en-US" dirty="0"/>
              <a:t>libero. </a:t>
            </a:r>
            <a:r>
              <a:rPr lang="en-US" dirty="0" err="1"/>
              <a:t>Vestibulum</a:t>
            </a:r>
            <a:r>
              <a:rPr lang="en-US" dirty="0"/>
              <a:t> a </a:t>
            </a:r>
            <a:r>
              <a:rPr lang="en-US" dirty="0" err="1"/>
              <a:t>purus</a:t>
            </a:r>
            <a:endParaRPr lang="en-US" dirty="0"/>
          </a:p>
          <a:p>
            <a:pPr lvl="0"/>
            <a:r>
              <a:rPr lang="en-US" dirty="0" err="1"/>
              <a:t>turpis</a:t>
            </a:r>
            <a:r>
              <a:rPr lang="en-US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62964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470400" y="0"/>
            <a:ext cx="7721600" cy="6858000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2213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470400" y="0"/>
            <a:ext cx="7721600" cy="6858000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Freeform 5"/>
          <p:cNvSpPr>
            <a:spLocks/>
          </p:cNvSpPr>
          <p:nvPr userDrawn="1"/>
        </p:nvSpPr>
        <p:spPr bwMode="auto">
          <a:xfrm>
            <a:off x="5295899" y="1267604"/>
            <a:ext cx="6048341" cy="3456796"/>
          </a:xfrm>
          <a:custGeom>
            <a:avLst/>
            <a:gdLst>
              <a:gd name="T0" fmla="*/ 4170 w 4313"/>
              <a:gd name="T1" fmla="*/ 1344 h 2465"/>
              <a:gd name="T2" fmla="*/ 3989 w 4313"/>
              <a:gd name="T3" fmla="*/ 1155 h 2465"/>
              <a:gd name="T4" fmla="*/ 3716 w 4313"/>
              <a:gd name="T5" fmla="*/ 1123 h 2465"/>
              <a:gd name="T6" fmla="*/ 3517 w 4313"/>
              <a:gd name="T7" fmla="*/ 892 h 2465"/>
              <a:gd name="T8" fmla="*/ 3617 w 4313"/>
              <a:gd name="T9" fmla="*/ 740 h 2465"/>
              <a:gd name="T10" fmla="*/ 3513 w 4313"/>
              <a:gd name="T11" fmla="*/ 792 h 2465"/>
              <a:gd name="T12" fmla="*/ 3201 w 4313"/>
              <a:gd name="T13" fmla="*/ 643 h 2465"/>
              <a:gd name="T14" fmla="*/ 3048 w 4313"/>
              <a:gd name="T15" fmla="*/ 725 h 2465"/>
              <a:gd name="T16" fmla="*/ 3061 w 4313"/>
              <a:gd name="T17" fmla="*/ 829 h 2465"/>
              <a:gd name="T18" fmla="*/ 2611 w 4313"/>
              <a:gd name="T19" fmla="*/ 641 h 2465"/>
              <a:gd name="T20" fmla="*/ 2709 w 4313"/>
              <a:gd name="T21" fmla="*/ 410 h 2465"/>
              <a:gd name="T22" fmla="*/ 2361 w 4313"/>
              <a:gd name="T23" fmla="*/ 321 h 2465"/>
              <a:gd name="T24" fmla="*/ 2095 w 4313"/>
              <a:gd name="T25" fmla="*/ 220 h 2465"/>
              <a:gd name="T26" fmla="*/ 2043 w 4313"/>
              <a:gd name="T27" fmla="*/ 58 h 2465"/>
              <a:gd name="T28" fmla="*/ 1836 w 4313"/>
              <a:gd name="T29" fmla="*/ 199 h 2465"/>
              <a:gd name="T30" fmla="*/ 1697 w 4313"/>
              <a:gd name="T31" fmla="*/ 246 h 2465"/>
              <a:gd name="T32" fmla="*/ 1630 w 4313"/>
              <a:gd name="T33" fmla="*/ 85 h 2465"/>
              <a:gd name="T34" fmla="*/ 1401 w 4313"/>
              <a:gd name="T35" fmla="*/ 0 h 2465"/>
              <a:gd name="T36" fmla="*/ 1478 w 4313"/>
              <a:gd name="T37" fmla="*/ 157 h 2465"/>
              <a:gd name="T38" fmla="*/ 1185 w 4313"/>
              <a:gd name="T39" fmla="*/ 341 h 2465"/>
              <a:gd name="T40" fmla="*/ 737 w 4313"/>
              <a:gd name="T41" fmla="*/ 564 h 2465"/>
              <a:gd name="T42" fmla="*/ 598 w 4313"/>
              <a:gd name="T43" fmla="*/ 671 h 2465"/>
              <a:gd name="T44" fmla="*/ 148 w 4313"/>
              <a:gd name="T45" fmla="*/ 786 h 2465"/>
              <a:gd name="T46" fmla="*/ 0 w 4313"/>
              <a:gd name="T47" fmla="*/ 740 h 2465"/>
              <a:gd name="T48" fmla="*/ 289 w 4313"/>
              <a:gd name="T49" fmla="*/ 1159 h 2465"/>
              <a:gd name="T50" fmla="*/ 196 w 4313"/>
              <a:gd name="T51" fmla="*/ 1341 h 2465"/>
              <a:gd name="T52" fmla="*/ 356 w 4313"/>
              <a:gd name="T53" fmla="*/ 1627 h 2465"/>
              <a:gd name="T54" fmla="*/ 548 w 4313"/>
              <a:gd name="T55" fmla="*/ 1728 h 2465"/>
              <a:gd name="T56" fmla="*/ 1283 w 4313"/>
              <a:gd name="T57" fmla="*/ 2465 h 2465"/>
              <a:gd name="T58" fmla="*/ 1842 w 4313"/>
              <a:gd name="T59" fmla="*/ 2286 h 2465"/>
              <a:gd name="T60" fmla="*/ 1957 w 4313"/>
              <a:gd name="T61" fmla="*/ 2052 h 2465"/>
              <a:gd name="T62" fmla="*/ 2234 w 4313"/>
              <a:gd name="T63" fmla="*/ 2111 h 2465"/>
              <a:gd name="T64" fmla="*/ 2422 w 4313"/>
              <a:gd name="T65" fmla="*/ 2207 h 2465"/>
              <a:gd name="T66" fmla="*/ 3064 w 4313"/>
              <a:gd name="T67" fmla="*/ 2321 h 2465"/>
              <a:gd name="T68" fmla="*/ 3123 w 4313"/>
              <a:gd name="T69" fmla="*/ 2420 h 2465"/>
              <a:gd name="T70" fmla="*/ 3271 w 4313"/>
              <a:gd name="T71" fmla="*/ 2182 h 2465"/>
              <a:gd name="T72" fmla="*/ 3508 w 4313"/>
              <a:gd name="T73" fmla="*/ 2241 h 2465"/>
              <a:gd name="T74" fmla="*/ 4313 w 4313"/>
              <a:gd name="T75" fmla="*/ 1580 h 2465"/>
              <a:gd name="T76" fmla="*/ 4212 w 4313"/>
              <a:gd name="T77" fmla="*/ 1385 h 2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313" h="2465">
                <a:moveTo>
                  <a:pt x="4212" y="1385"/>
                </a:moveTo>
                <a:lnTo>
                  <a:pt x="4170" y="1344"/>
                </a:lnTo>
                <a:lnTo>
                  <a:pt x="4170" y="1155"/>
                </a:lnTo>
                <a:lnTo>
                  <a:pt x="3989" y="1155"/>
                </a:lnTo>
                <a:lnTo>
                  <a:pt x="3837" y="1002"/>
                </a:lnTo>
                <a:lnTo>
                  <a:pt x="3716" y="1123"/>
                </a:lnTo>
                <a:lnTo>
                  <a:pt x="3517" y="924"/>
                </a:lnTo>
                <a:lnTo>
                  <a:pt x="3517" y="892"/>
                </a:lnTo>
                <a:lnTo>
                  <a:pt x="3617" y="892"/>
                </a:lnTo>
                <a:lnTo>
                  <a:pt x="3617" y="740"/>
                </a:lnTo>
                <a:lnTo>
                  <a:pt x="3565" y="740"/>
                </a:lnTo>
                <a:lnTo>
                  <a:pt x="3513" y="792"/>
                </a:lnTo>
                <a:lnTo>
                  <a:pt x="3350" y="792"/>
                </a:lnTo>
                <a:lnTo>
                  <a:pt x="3201" y="643"/>
                </a:lnTo>
                <a:lnTo>
                  <a:pt x="3048" y="643"/>
                </a:lnTo>
                <a:lnTo>
                  <a:pt x="3048" y="725"/>
                </a:lnTo>
                <a:lnTo>
                  <a:pt x="3150" y="829"/>
                </a:lnTo>
                <a:lnTo>
                  <a:pt x="3061" y="829"/>
                </a:lnTo>
                <a:lnTo>
                  <a:pt x="2930" y="960"/>
                </a:lnTo>
                <a:lnTo>
                  <a:pt x="2611" y="641"/>
                </a:lnTo>
                <a:lnTo>
                  <a:pt x="2776" y="477"/>
                </a:lnTo>
                <a:lnTo>
                  <a:pt x="2709" y="410"/>
                </a:lnTo>
                <a:lnTo>
                  <a:pt x="2449" y="410"/>
                </a:lnTo>
                <a:lnTo>
                  <a:pt x="2361" y="321"/>
                </a:lnTo>
                <a:lnTo>
                  <a:pt x="2095" y="321"/>
                </a:lnTo>
                <a:lnTo>
                  <a:pt x="2095" y="220"/>
                </a:lnTo>
                <a:lnTo>
                  <a:pt x="2043" y="167"/>
                </a:lnTo>
                <a:lnTo>
                  <a:pt x="2043" y="58"/>
                </a:lnTo>
                <a:lnTo>
                  <a:pt x="1836" y="58"/>
                </a:lnTo>
                <a:lnTo>
                  <a:pt x="1836" y="199"/>
                </a:lnTo>
                <a:lnTo>
                  <a:pt x="1745" y="199"/>
                </a:lnTo>
                <a:lnTo>
                  <a:pt x="1697" y="246"/>
                </a:lnTo>
                <a:lnTo>
                  <a:pt x="1630" y="246"/>
                </a:lnTo>
                <a:lnTo>
                  <a:pt x="1630" y="85"/>
                </a:lnTo>
                <a:lnTo>
                  <a:pt x="1546" y="0"/>
                </a:lnTo>
                <a:lnTo>
                  <a:pt x="1401" y="0"/>
                </a:lnTo>
                <a:lnTo>
                  <a:pt x="1401" y="79"/>
                </a:lnTo>
                <a:lnTo>
                  <a:pt x="1478" y="157"/>
                </a:lnTo>
                <a:lnTo>
                  <a:pt x="1369" y="157"/>
                </a:lnTo>
                <a:lnTo>
                  <a:pt x="1185" y="341"/>
                </a:lnTo>
                <a:lnTo>
                  <a:pt x="961" y="341"/>
                </a:lnTo>
                <a:lnTo>
                  <a:pt x="737" y="564"/>
                </a:lnTo>
                <a:lnTo>
                  <a:pt x="598" y="564"/>
                </a:lnTo>
                <a:lnTo>
                  <a:pt x="598" y="671"/>
                </a:lnTo>
                <a:lnTo>
                  <a:pt x="263" y="671"/>
                </a:lnTo>
                <a:lnTo>
                  <a:pt x="148" y="786"/>
                </a:lnTo>
                <a:lnTo>
                  <a:pt x="148" y="889"/>
                </a:lnTo>
                <a:lnTo>
                  <a:pt x="0" y="740"/>
                </a:lnTo>
                <a:lnTo>
                  <a:pt x="0" y="870"/>
                </a:lnTo>
                <a:lnTo>
                  <a:pt x="289" y="1159"/>
                </a:lnTo>
                <a:lnTo>
                  <a:pt x="196" y="1252"/>
                </a:lnTo>
                <a:lnTo>
                  <a:pt x="196" y="1341"/>
                </a:lnTo>
                <a:lnTo>
                  <a:pt x="356" y="1500"/>
                </a:lnTo>
                <a:lnTo>
                  <a:pt x="356" y="1627"/>
                </a:lnTo>
                <a:lnTo>
                  <a:pt x="457" y="1728"/>
                </a:lnTo>
                <a:lnTo>
                  <a:pt x="548" y="1728"/>
                </a:lnTo>
                <a:lnTo>
                  <a:pt x="903" y="2084"/>
                </a:lnTo>
                <a:lnTo>
                  <a:pt x="1283" y="2465"/>
                </a:lnTo>
                <a:lnTo>
                  <a:pt x="1664" y="2465"/>
                </a:lnTo>
                <a:lnTo>
                  <a:pt x="1842" y="2286"/>
                </a:lnTo>
                <a:lnTo>
                  <a:pt x="1842" y="2052"/>
                </a:lnTo>
                <a:lnTo>
                  <a:pt x="1957" y="2052"/>
                </a:lnTo>
                <a:lnTo>
                  <a:pt x="1957" y="2111"/>
                </a:lnTo>
                <a:lnTo>
                  <a:pt x="2234" y="2111"/>
                </a:lnTo>
                <a:lnTo>
                  <a:pt x="2329" y="2207"/>
                </a:lnTo>
                <a:lnTo>
                  <a:pt x="2422" y="2207"/>
                </a:lnTo>
                <a:lnTo>
                  <a:pt x="2536" y="2321"/>
                </a:lnTo>
                <a:lnTo>
                  <a:pt x="3064" y="2321"/>
                </a:lnTo>
                <a:lnTo>
                  <a:pt x="3064" y="2420"/>
                </a:lnTo>
                <a:lnTo>
                  <a:pt x="3123" y="2420"/>
                </a:lnTo>
                <a:lnTo>
                  <a:pt x="3123" y="2331"/>
                </a:lnTo>
                <a:lnTo>
                  <a:pt x="3271" y="2182"/>
                </a:lnTo>
                <a:lnTo>
                  <a:pt x="3330" y="2241"/>
                </a:lnTo>
                <a:lnTo>
                  <a:pt x="3508" y="2241"/>
                </a:lnTo>
                <a:lnTo>
                  <a:pt x="4168" y="1580"/>
                </a:lnTo>
                <a:lnTo>
                  <a:pt x="4313" y="1580"/>
                </a:lnTo>
                <a:lnTo>
                  <a:pt x="4313" y="1385"/>
                </a:lnTo>
                <a:lnTo>
                  <a:pt x="4212" y="13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1273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Ma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3071830" y="1251570"/>
            <a:ext cx="6048341" cy="3456796"/>
          </a:xfrm>
          <a:custGeom>
            <a:avLst/>
            <a:gdLst>
              <a:gd name="T0" fmla="*/ 4170 w 4313"/>
              <a:gd name="T1" fmla="*/ 1344 h 2465"/>
              <a:gd name="T2" fmla="*/ 3989 w 4313"/>
              <a:gd name="T3" fmla="*/ 1155 h 2465"/>
              <a:gd name="T4" fmla="*/ 3716 w 4313"/>
              <a:gd name="T5" fmla="*/ 1123 h 2465"/>
              <a:gd name="T6" fmla="*/ 3517 w 4313"/>
              <a:gd name="T7" fmla="*/ 892 h 2465"/>
              <a:gd name="T8" fmla="*/ 3617 w 4313"/>
              <a:gd name="T9" fmla="*/ 740 h 2465"/>
              <a:gd name="T10" fmla="*/ 3513 w 4313"/>
              <a:gd name="T11" fmla="*/ 792 h 2465"/>
              <a:gd name="T12" fmla="*/ 3201 w 4313"/>
              <a:gd name="T13" fmla="*/ 643 h 2465"/>
              <a:gd name="T14" fmla="*/ 3048 w 4313"/>
              <a:gd name="T15" fmla="*/ 725 h 2465"/>
              <a:gd name="T16" fmla="*/ 3061 w 4313"/>
              <a:gd name="T17" fmla="*/ 829 h 2465"/>
              <a:gd name="T18" fmla="*/ 2611 w 4313"/>
              <a:gd name="T19" fmla="*/ 641 h 2465"/>
              <a:gd name="T20" fmla="*/ 2709 w 4313"/>
              <a:gd name="T21" fmla="*/ 410 h 2465"/>
              <a:gd name="T22" fmla="*/ 2361 w 4313"/>
              <a:gd name="T23" fmla="*/ 321 h 2465"/>
              <a:gd name="T24" fmla="*/ 2095 w 4313"/>
              <a:gd name="T25" fmla="*/ 220 h 2465"/>
              <a:gd name="T26" fmla="*/ 2043 w 4313"/>
              <a:gd name="T27" fmla="*/ 58 h 2465"/>
              <a:gd name="T28" fmla="*/ 1836 w 4313"/>
              <a:gd name="T29" fmla="*/ 199 h 2465"/>
              <a:gd name="T30" fmla="*/ 1697 w 4313"/>
              <a:gd name="T31" fmla="*/ 246 h 2465"/>
              <a:gd name="T32" fmla="*/ 1630 w 4313"/>
              <a:gd name="T33" fmla="*/ 85 h 2465"/>
              <a:gd name="T34" fmla="*/ 1401 w 4313"/>
              <a:gd name="T35" fmla="*/ 0 h 2465"/>
              <a:gd name="T36" fmla="*/ 1478 w 4313"/>
              <a:gd name="T37" fmla="*/ 157 h 2465"/>
              <a:gd name="T38" fmla="*/ 1185 w 4313"/>
              <a:gd name="T39" fmla="*/ 341 h 2465"/>
              <a:gd name="T40" fmla="*/ 737 w 4313"/>
              <a:gd name="T41" fmla="*/ 564 h 2465"/>
              <a:gd name="T42" fmla="*/ 598 w 4313"/>
              <a:gd name="T43" fmla="*/ 671 h 2465"/>
              <a:gd name="T44" fmla="*/ 148 w 4313"/>
              <a:gd name="T45" fmla="*/ 786 h 2465"/>
              <a:gd name="T46" fmla="*/ 0 w 4313"/>
              <a:gd name="T47" fmla="*/ 740 h 2465"/>
              <a:gd name="T48" fmla="*/ 289 w 4313"/>
              <a:gd name="T49" fmla="*/ 1159 h 2465"/>
              <a:gd name="T50" fmla="*/ 196 w 4313"/>
              <a:gd name="T51" fmla="*/ 1341 h 2465"/>
              <a:gd name="T52" fmla="*/ 356 w 4313"/>
              <a:gd name="T53" fmla="*/ 1627 h 2465"/>
              <a:gd name="T54" fmla="*/ 548 w 4313"/>
              <a:gd name="T55" fmla="*/ 1728 h 2465"/>
              <a:gd name="T56" fmla="*/ 1283 w 4313"/>
              <a:gd name="T57" fmla="*/ 2465 h 2465"/>
              <a:gd name="T58" fmla="*/ 1842 w 4313"/>
              <a:gd name="T59" fmla="*/ 2286 h 2465"/>
              <a:gd name="T60" fmla="*/ 1957 w 4313"/>
              <a:gd name="T61" fmla="*/ 2052 h 2465"/>
              <a:gd name="T62" fmla="*/ 2234 w 4313"/>
              <a:gd name="T63" fmla="*/ 2111 h 2465"/>
              <a:gd name="T64" fmla="*/ 2422 w 4313"/>
              <a:gd name="T65" fmla="*/ 2207 h 2465"/>
              <a:gd name="T66" fmla="*/ 3064 w 4313"/>
              <a:gd name="T67" fmla="*/ 2321 h 2465"/>
              <a:gd name="T68" fmla="*/ 3123 w 4313"/>
              <a:gd name="T69" fmla="*/ 2420 h 2465"/>
              <a:gd name="T70" fmla="*/ 3271 w 4313"/>
              <a:gd name="T71" fmla="*/ 2182 h 2465"/>
              <a:gd name="T72" fmla="*/ 3508 w 4313"/>
              <a:gd name="T73" fmla="*/ 2241 h 2465"/>
              <a:gd name="T74" fmla="*/ 4313 w 4313"/>
              <a:gd name="T75" fmla="*/ 1580 h 2465"/>
              <a:gd name="T76" fmla="*/ 4212 w 4313"/>
              <a:gd name="T77" fmla="*/ 1385 h 24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313" h="2465">
                <a:moveTo>
                  <a:pt x="4212" y="1385"/>
                </a:moveTo>
                <a:lnTo>
                  <a:pt x="4170" y="1344"/>
                </a:lnTo>
                <a:lnTo>
                  <a:pt x="4170" y="1155"/>
                </a:lnTo>
                <a:lnTo>
                  <a:pt x="3989" y="1155"/>
                </a:lnTo>
                <a:lnTo>
                  <a:pt x="3837" y="1002"/>
                </a:lnTo>
                <a:lnTo>
                  <a:pt x="3716" y="1123"/>
                </a:lnTo>
                <a:lnTo>
                  <a:pt x="3517" y="924"/>
                </a:lnTo>
                <a:lnTo>
                  <a:pt x="3517" y="892"/>
                </a:lnTo>
                <a:lnTo>
                  <a:pt x="3617" y="892"/>
                </a:lnTo>
                <a:lnTo>
                  <a:pt x="3617" y="740"/>
                </a:lnTo>
                <a:lnTo>
                  <a:pt x="3565" y="740"/>
                </a:lnTo>
                <a:lnTo>
                  <a:pt x="3513" y="792"/>
                </a:lnTo>
                <a:lnTo>
                  <a:pt x="3350" y="792"/>
                </a:lnTo>
                <a:lnTo>
                  <a:pt x="3201" y="643"/>
                </a:lnTo>
                <a:lnTo>
                  <a:pt x="3048" y="643"/>
                </a:lnTo>
                <a:lnTo>
                  <a:pt x="3048" y="725"/>
                </a:lnTo>
                <a:lnTo>
                  <a:pt x="3150" y="829"/>
                </a:lnTo>
                <a:lnTo>
                  <a:pt x="3061" y="829"/>
                </a:lnTo>
                <a:lnTo>
                  <a:pt x="2930" y="960"/>
                </a:lnTo>
                <a:lnTo>
                  <a:pt x="2611" y="641"/>
                </a:lnTo>
                <a:lnTo>
                  <a:pt x="2776" y="477"/>
                </a:lnTo>
                <a:lnTo>
                  <a:pt x="2709" y="410"/>
                </a:lnTo>
                <a:lnTo>
                  <a:pt x="2449" y="410"/>
                </a:lnTo>
                <a:lnTo>
                  <a:pt x="2361" y="321"/>
                </a:lnTo>
                <a:lnTo>
                  <a:pt x="2095" y="321"/>
                </a:lnTo>
                <a:lnTo>
                  <a:pt x="2095" y="220"/>
                </a:lnTo>
                <a:lnTo>
                  <a:pt x="2043" y="167"/>
                </a:lnTo>
                <a:lnTo>
                  <a:pt x="2043" y="58"/>
                </a:lnTo>
                <a:lnTo>
                  <a:pt x="1836" y="58"/>
                </a:lnTo>
                <a:lnTo>
                  <a:pt x="1836" y="199"/>
                </a:lnTo>
                <a:lnTo>
                  <a:pt x="1745" y="199"/>
                </a:lnTo>
                <a:lnTo>
                  <a:pt x="1697" y="246"/>
                </a:lnTo>
                <a:lnTo>
                  <a:pt x="1630" y="246"/>
                </a:lnTo>
                <a:lnTo>
                  <a:pt x="1630" y="85"/>
                </a:lnTo>
                <a:lnTo>
                  <a:pt x="1546" y="0"/>
                </a:lnTo>
                <a:lnTo>
                  <a:pt x="1401" y="0"/>
                </a:lnTo>
                <a:lnTo>
                  <a:pt x="1401" y="79"/>
                </a:lnTo>
                <a:lnTo>
                  <a:pt x="1478" y="157"/>
                </a:lnTo>
                <a:lnTo>
                  <a:pt x="1369" y="157"/>
                </a:lnTo>
                <a:lnTo>
                  <a:pt x="1185" y="341"/>
                </a:lnTo>
                <a:lnTo>
                  <a:pt x="961" y="341"/>
                </a:lnTo>
                <a:lnTo>
                  <a:pt x="737" y="564"/>
                </a:lnTo>
                <a:lnTo>
                  <a:pt x="598" y="564"/>
                </a:lnTo>
                <a:lnTo>
                  <a:pt x="598" y="671"/>
                </a:lnTo>
                <a:lnTo>
                  <a:pt x="263" y="671"/>
                </a:lnTo>
                <a:lnTo>
                  <a:pt x="148" y="786"/>
                </a:lnTo>
                <a:lnTo>
                  <a:pt x="148" y="889"/>
                </a:lnTo>
                <a:lnTo>
                  <a:pt x="0" y="740"/>
                </a:lnTo>
                <a:lnTo>
                  <a:pt x="0" y="870"/>
                </a:lnTo>
                <a:lnTo>
                  <a:pt x="289" y="1159"/>
                </a:lnTo>
                <a:lnTo>
                  <a:pt x="196" y="1252"/>
                </a:lnTo>
                <a:lnTo>
                  <a:pt x="196" y="1341"/>
                </a:lnTo>
                <a:lnTo>
                  <a:pt x="356" y="1500"/>
                </a:lnTo>
                <a:lnTo>
                  <a:pt x="356" y="1627"/>
                </a:lnTo>
                <a:lnTo>
                  <a:pt x="457" y="1728"/>
                </a:lnTo>
                <a:lnTo>
                  <a:pt x="548" y="1728"/>
                </a:lnTo>
                <a:lnTo>
                  <a:pt x="903" y="2084"/>
                </a:lnTo>
                <a:lnTo>
                  <a:pt x="1283" y="2465"/>
                </a:lnTo>
                <a:lnTo>
                  <a:pt x="1664" y="2465"/>
                </a:lnTo>
                <a:lnTo>
                  <a:pt x="1842" y="2286"/>
                </a:lnTo>
                <a:lnTo>
                  <a:pt x="1842" y="2052"/>
                </a:lnTo>
                <a:lnTo>
                  <a:pt x="1957" y="2052"/>
                </a:lnTo>
                <a:lnTo>
                  <a:pt x="1957" y="2111"/>
                </a:lnTo>
                <a:lnTo>
                  <a:pt x="2234" y="2111"/>
                </a:lnTo>
                <a:lnTo>
                  <a:pt x="2329" y="2207"/>
                </a:lnTo>
                <a:lnTo>
                  <a:pt x="2422" y="2207"/>
                </a:lnTo>
                <a:lnTo>
                  <a:pt x="2536" y="2321"/>
                </a:lnTo>
                <a:lnTo>
                  <a:pt x="3064" y="2321"/>
                </a:lnTo>
                <a:lnTo>
                  <a:pt x="3064" y="2420"/>
                </a:lnTo>
                <a:lnTo>
                  <a:pt x="3123" y="2420"/>
                </a:lnTo>
                <a:lnTo>
                  <a:pt x="3123" y="2331"/>
                </a:lnTo>
                <a:lnTo>
                  <a:pt x="3271" y="2182"/>
                </a:lnTo>
                <a:lnTo>
                  <a:pt x="3330" y="2241"/>
                </a:lnTo>
                <a:lnTo>
                  <a:pt x="3508" y="2241"/>
                </a:lnTo>
                <a:lnTo>
                  <a:pt x="4168" y="1580"/>
                </a:lnTo>
                <a:lnTo>
                  <a:pt x="4313" y="1580"/>
                </a:lnTo>
                <a:lnTo>
                  <a:pt x="4313" y="1385"/>
                </a:lnTo>
                <a:lnTo>
                  <a:pt x="4212" y="13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30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with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3956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53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Mint Slide">
    <p:bg>
      <p:bgPr>
        <a:solidFill>
          <a:srgbClr val="00E9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061029" y="3730400"/>
            <a:ext cx="8048500" cy="623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venirNext LT Pro Regular" panose="020B0503020202020204" pitchFamily="34" charset="0"/>
                <a:ea typeface="Amiri" panose="00000500000000000000" pitchFamily="2" charset="-78"/>
                <a:cs typeface="Amiri" panose="00000500000000000000" pitchFamily="2" charset="-78"/>
              </a:defRPr>
            </a:lvl1pPr>
          </a:lstStyle>
          <a:p>
            <a:pPr lvl="0"/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1.6.2017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1" y="2746457"/>
            <a:ext cx="8098970" cy="9139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Nadpis</a:t>
            </a:r>
            <a:r>
              <a:rPr lang="en-US" dirty="0"/>
              <a:t> </a:t>
            </a:r>
            <a:r>
              <a:rPr lang="en-US" dirty="0" err="1"/>
              <a:t>kapitoly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5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lide">
    <p:bg>
      <p:bgPr>
        <a:solidFill>
          <a:srgbClr val="FFC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061029" y="3730400"/>
            <a:ext cx="8048500" cy="623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venirNext LT Pro Regular" panose="020B0503020202020204" pitchFamily="34" charset="0"/>
                <a:ea typeface="Amiri" panose="00000500000000000000" pitchFamily="2" charset="-78"/>
                <a:cs typeface="Amiri" panose="00000500000000000000" pitchFamily="2" charset="-78"/>
              </a:defRPr>
            </a:lvl1pPr>
          </a:lstStyle>
          <a:p>
            <a:pPr lvl="0"/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1.6.2017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1" y="2746457"/>
            <a:ext cx="8098970" cy="9139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Nadpis</a:t>
            </a:r>
            <a:r>
              <a:rPr lang="en-US" dirty="0"/>
              <a:t> </a:t>
            </a:r>
            <a:r>
              <a:rPr lang="en-US" dirty="0" err="1"/>
              <a:t>kapitoly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8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Slide">
    <p:bg>
      <p:bgPr>
        <a:solidFill>
          <a:srgbClr val="9200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061029" y="3730400"/>
            <a:ext cx="8048500" cy="62388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AvenirNext LT Pro Regular" panose="020B0503020202020204" pitchFamily="34" charset="0"/>
                <a:ea typeface="Amiri" panose="00000500000000000000" pitchFamily="2" charset="-78"/>
                <a:cs typeface="Amiri" panose="00000500000000000000" pitchFamily="2" charset="-78"/>
              </a:defRPr>
            </a:lvl1pPr>
          </a:lstStyle>
          <a:p>
            <a:pPr lvl="0"/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1.6.2017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032001" y="2746457"/>
            <a:ext cx="8098970" cy="9139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Nadpis</a:t>
            </a:r>
            <a:r>
              <a:rPr lang="en-US" dirty="0"/>
              <a:t> </a:t>
            </a:r>
            <a:r>
              <a:rPr lang="en-US" dirty="0" err="1"/>
              <a:t>kapitoly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9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iz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v plné velikosti</a:t>
            </a:r>
          </a:p>
        </p:txBody>
      </p:sp>
    </p:spTree>
    <p:extLst>
      <p:ext uri="{BB962C8B-B14F-4D97-AF65-F5344CB8AC3E}">
        <p14:creationId xmlns:p14="http://schemas.microsoft.com/office/powerpoint/2010/main" val="13782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2</a:t>
            </a:r>
          </a:p>
        </p:txBody>
      </p:sp>
      <p:sp>
        <p:nvSpPr>
          <p:cNvPr id="3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1</a:t>
            </a:r>
          </a:p>
        </p:txBody>
      </p:sp>
    </p:spTree>
    <p:extLst>
      <p:ext uri="{BB962C8B-B14F-4D97-AF65-F5344CB8AC3E}">
        <p14:creationId xmlns:p14="http://schemas.microsoft.com/office/powerpoint/2010/main" val="30192925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871084" y="739548"/>
            <a:ext cx="6531202" cy="6538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37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Znáte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copywritera</a:t>
            </a:r>
            <a:endParaRPr lang="id-ID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973138" y="1843087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1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6409433" y="1843087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2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73138" y="3220950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3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6409433" y="3220950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4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973138" y="4598813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5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409433" y="4598813"/>
            <a:ext cx="1080000" cy="1080000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 6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148737" y="2047912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začneme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148737" y="2451933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CEO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7554531" y="2047912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/>
              <a:t>To </a:t>
            </a:r>
            <a:r>
              <a:rPr lang="en-US" dirty="0" err="1"/>
              <a:t>zvládneme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7554531" y="2451933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Project Manager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2148737" y="3433830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Strategie</a:t>
            </a:r>
            <a:r>
              <a:rPr lang="en-US" dirty="0"/>
              <a:t> je </a:t>
            </a:r>
            <a:r>
              <a:rPr lang="en-US" dirty="0" err="1"/>
              <a:t>hotová</a:t>
            </a:r>
            <a:endParaRPr lang="id-ID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2148737" y="3837851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Content Strategist</a:t>
            </a:r>
          </a:p>
        </p:txBody>
      </p:sp>
      <p:sp>
        <p:nvSpPr>
          <p:cNvPr id="27" name="Text Placeholder 8"/>
          <p:cNvSpPr>
            <a:spLocks noGrp="1"/>
          </p:cNvSpPr>
          <p:nvPr>
            <p:ph type="body" sz="quarter" idx="23" hasCustomPrompt="1"/>
          </p:nvPr>
        </p:nvSpPr>
        <p:spPr>
          <a:xfrm>
            <a:off x="7554531" y="3433830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Čísla</a:t>
            </a:r>
            <a:r>
              <a:rPr lang="en-US" dirty="0"/>
              <a:t> </a:t>
            </a:r>
            <a:r>
              <a:rPr lang="en-US" dirty="0" err="1"/>
              <a:t>mluví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7554531" y="3837851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Marketing Specialist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2148737" y="4821065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Děkujeme</a:t>
            </a:r>
            <a:r>
              <a:rPr lang="en-US" dirty="0"/>
              <a:t>?</a:t>
            </a:r>
            <a:endParaRPr lang="id-ID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2148737" y="5225086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COO</a:t>
            </a:r>
          </a:p>
        </p:txBody>
      </p:sp>
      <p:sp>
        <p:nvSpPr>
          <p:cNvPr id="36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7554531" y="4821065"/>
            <a:ext cx="3011985" cy="40719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3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Dohlédnu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</a:t>
            </a:r>
            <a:endParaRPr lang="id-ID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8" hasCustomPrompt="1"/>
          </p:nvPr>
        </p:nvSpPr>
        <p:spPr>
          <a:xfrm>
            <a:off x="7554531" y="5225086"/>
            <a:ext cx="3011985" cy="22063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400" b="0" i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Marketing Specialist</a:t>
            </a:r>
          </a:p>
        </p:txBody>
      </p:sp>
    </p:spTree>
    <p:extLst>
      <p:ext uri="{BB962C8B-B14F-4D97-AF65-F5344CB8AC3E}">
        <p14:creationId xmlns:p14="http://schemas.microsoft.com/office/powerpoint/2010/main" val="302829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30284" y="1784579"/>
            <a:ext cx="4484687" cy="6538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38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 err="1"/>
              <a:t>Díky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pozornost</a:t>
            </a:r>
            <a:endParaRPr lang="id-ID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2298959" y="1181360"/>
            <a:ext cx="1823098" cy="1823098"/>
          </a:xfrm>
          <a:prstGeom prst="ellipse">
            <a:avLst/>
          </a:prstGeom>
        </p:spPr>
        <p:txBody>
          <a:bodyPr lIns="0" rIns="0">
            <a:normAutofit/>
          </a:bodyPr>
          <a:lstStyle>
            <a:lvl1pPr marL="0" indent="0" algn="ctr">
              <a:buNone/>
              <a:defRPr sz="1400" i="1">
                <a:latin typeface="AvenirNext LT Pro Regular" panose="020B0503020202020204" pitchFamily="34" charset="0"/>
              </a:defRPr>
            </a:lvl1pPr>
          </a:lstStyle>
          <a:p>
            <a:r>
              <a:rPr lang="id-ID" dirty="0"/>
              <a:t>Obrázek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197361" y="3477003"/>
            <a:ext cx="3011985" cy="40719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8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/>
              <a:t>Martin </a:t>
            </a:r>
            <a:r>
              <a:rPr lang="en-US" dirty="0" err="1"/>
              <a:t>Brablec</a:t>
            </a:r>
            <a:endParaRPr lang="id-ID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2191657" y="3840651"/>
            <a:ext cx="6923314" cy="147157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700" b="0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en-US" dirty="0"/>
              <a:t>CEO</a:t>
            </a:r>
          </a:p>
          <a:p>
            <a:pPr lvl="0"/>
            <a:r>
              <a:rPr lang="en-US" dirty="0"/>
              <a:t>dobrezpravy@obsahova-agentura.cz</a:t>
            </a:r>
          </a:p>
          <a:p>
            <a:pPr lvl="0"/>
            <a:r>
              <a:rPr lang="en-US" dirty="0"/>
              <a:t>obsahova-agentura.cz</a:t>
            </a:r>
            <a:endParaRPr lang="id-ID" dirty="0"/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2882584" y="5277524"/>
            <a:ext cx="439200" cy="439200"/>
          </a:xfrm>
          <a:custGeom>
            <a:avLst/>
            <a:gdLst>
              <a:gd name="T0" fmla="*/ 74 w 1110"/>
              <a:gd name="T1" fmla="*/ 276 h 1109"/>
              <a:gd name="T2" fmla="*/ 276 w 1110"/>
              <a:gd name="T3" fmla="*/ 74 h 1109"/>
              <a:gd name="T4" fmla="*/ 555 w 1110"/>
              <a:gd name="T5" fmla="*/ 0 h 1109"/>
              <a:gd name="T6" fmla="*/ 834 w 1110"/>
              <a:gd name="T7" fmla="*/ 74 h 1109"/>
              <a:gd name="T8" fmla="*/ 1036 w 1110"/>
              <a:gd name="T9" fmla="*/ 276 h 1109"/>
              <a:gd name="T10" fmla="*/ 1110 w 1110"/>
              <a:gd name="T11" fmla="*/ 555 h 1109"/>
              <a:gd name="T12" fmla="*/ 1036 w 1110"/>
              <a:gd name="T13" fmla="*/ 834 h 1109"/>
              <a:gd name="T14" fmla="*/ 834 w 1110"/>
              <a:gd name="T15" fmla="*/ 1035 h 1109"/>
              <a:gd name="T16" fmla="*/ 555 w 1110"/>
              <a:gd name="T17" fmla="*/ 1109 h 1109"/>
              <a:gd name="T18" fmla="*/ 276 w 1110"/>
              <a:gd name="T19" fmla="*/ 1035 h 1109"/>
              <a:gd name="T20" fmla="*/ 74 w 1110"/>
              <a:gd name="T21" fmla="*/ 834 h 1109"/>
              <a:gd name="T22" fmla="*/ 0 w 1110"/>
              <a:gd name="T23" fmla="*/ 555 h 1109"/>
              <a:gd name="T24" fmla="*/ 74 w 1110"/>
              <a:gd name="T25" fmla="*/ 276 h 1109"/>
              <a:gd name="T26" fmla="*/ 839 w 1110"/>
              <a:gd name="T27" fmla="*/ 372 h 1109"/>
              <a:gd name="T28" fmla="*/ 900 w 1110"/>
              <a:gd name="T29" fmla="*/ 294 h 1109"/>
              <a:gd name="T30" fmla="*/ 812 w 1110"/>
              <a:gd name="T31" fmla="*/ 328 h 1109"/>
              <a:gd name="T32" fmla="*/ 709 w 1110"/>
              <a:gd name="T33" fmla="*/ 284 h 1109"/>
              <a:gd name="T34" fmla="*/ 611 w 1110"/>
              <a:gd name="T35" fmla="*/ 325 h 1109"/>
              <a:gd name="T36" fmla="*/ 569 w 1110"/>
              <a:gd name="T37" fmla="*/ 424 h 1109"/>
              <a:gd name="T38" fmla="*/ 573 w 1110"/>
              <a:gd name="T39" fmla="*/ 456 h 1109"/>
              <a:gd name="T40" fmla="*/ 283 w 1110"/>
              <a:gd name="T41" fmla="*/ 309 h 1109"/>
              <a:gd name="T42" fmla="*/ 264 w 1110"/>
              <a:gd name="T43" fmla="*/ 381 h 1109"/>
              <a:gd name="T44" fmla="*/ 327 w 1110"/>
              <a:gd name="T45" fmla="*/ 497 h 1109"/>
              <a:gd name="T46" fmla="*/ 263 w 1110"/>
              <a:gd name="T47" fmla="*/ 479 h 1109"/>
              <a:gd name="T48" fmla="*/ 263 w 1110"/>
              <a:gd name="T49" fmla="*/ 482 h 1109"/>
              <a:gd name="T50" fmla="*/ 295 w 1110"/>
              <a:gd name="T51" fmla="*/ 570 h 1109"/>
              <a:gd name="T52" fmla="*/ 376 w 1110"/>
              <a:gd name="T53" fmla="*/ 618 h 1109"/>
              <a:gd name="T54" fmla="*/ 338 w 1110"/>
              <a:gd name="T55" fmla="*/ 624 h 1109"/>
              <a:gd name="T56" fmla="*/ 313 w 1110"/>
              <a:gd name="T57" fmla="*/ 621 h 1109"/>
              <a:gd name="T58" fmla="*/ 362 w 1110"/>
              <a:gd name="T59" fmla="*/ 690 h 1109"/>
              <a:gd name="T60" fmla="*/ 444 w 1110"/>
              <a:gd name="T61" fmla="*/ 718 h 1109"/>
              <a:gd name="T62" fmla="*/ 270 w 1110"/>
              <a:gd name="T63" fmla="*/ 778 h 1109"/>
              <a:gd name="T64" fmla="*/ 236 w 1110"/>
              <a:gd name="T65" fmla="*/ 777 h 1109"/>
              <a:gd name="T66" fmla="*/ 451 w 1110"/>
              <a:gd name="T67" fmla="*/ 839 h 1109"/>
              <a:gd name="T68" fmla="*/ 622 w 1110"/>
              <a:gd name="T69" fmla="*/ 803 h 1109"/>
              <a:gd name="T70" fmla="*/ 748 w 1110"/>
              <a:gd name="T71" fmla="*/ 709 h 1109"/>
              <a:gd name="T72" fmla="*/ 824 w 1110"/>
              <a:gd name="T73" fmla="*/ 582 h 1109"/>
              <a:gd name="T74" fmla="*/ 850 w 1110"/>
              <a:gd name="T75" fmla="*/ 441 h 1109"/>
              <a:gd name="T76" fmla="*/ 849 w 1110"/>
              <a:gd name="T77" fmla="*/ 423 h 1109"/>
              <a:gd name="T78" fmla="*/ 919 w 1110"/>
              <a:gd name="T79" fmla="*/ 349 h 1109"/>
              <a:gd name="T80" fmla="*/ 839 w 1110"/>
              <a:gd name="T81" fmla="*/ 372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10" h="1109">
                <a:moveTo>
                  <a:pt x="74" y="276"/>
                </a:moveTo>
                <a:cubicBezTo>
                  <a:pt x="124" y="191"/>
                  <a:pt x="191" y="124"/>
                  <a:pt x="276" y="74"/>
                </a:cubicBezTo>
                <a:cubicBezTo>
                  <a:pt x="361" y="24"/>
                  <a:pt x="454" y="0"/>
                  <a:pt x="555" y="0"/>
                </a:cubicBezTo>
                <a:cubicBezTo>
                  <a:pt x="656" y="0"/>
                  <a:pt x="749" y="24"/>
                  <a:pt x="834" y="74"/>
                </a:cubicBezTo>
                <a:cubicBezTo>
                  <a:pt x="919" y="124"/>
                  <a:pt x="986" y="191"/>
                  <a:pt x="1036" y="276"/>
                </a:cubicBezTo>
                <a:cubicBezTo>
                  <a:pt x="1085" y="361"/>
                  <a:pt x="1110" y="454"/>
                  <a:pt x="1110" y="555"/>
                </a:cubicBezTo>
                <a:cubicBezTo>
                  <a:pt x="1110" y="656"/>
                  <a:pt x="1085" y="748"/>
                  <a:pt x="1036" y="834"/>
                </a:cubicBezTo>
                <a:cubicBezTo>
                  <a:pt x="986" y="919"/>
                  <a:pt x="919" y="986"/>
                  <a:pt x="834" y="1035"/>
                </a:cubicBezTo>
                <a:cubicBezTo>
                  <a:pt x="749" y="1084"/>
                  <a:pt x="656" y="1109"/>
                  <a:pt x="555" y="1109"/>
                </a:cubicBezTo>
                <a:cubicBezTo>
                  <a:pt x="454" y="1109"/>
                  <a:pt x="361" y="1084"/>
                  <a:pt x="276" y="1035"/>
                </a:cubicBezTo>
                <a:cubicBezTo>
                  <a:pt x="191" y="986"/>
                  <a:pt x="124" y="919"/>
                  <a:pt x="74" y="834"/>
                </a:cubicBezTo>
                <a:cubicBezTo>
                  <a:pt x="25" y="748"/>
                  <a:pt x="0" y="656"/>
                  <a:pt x="0" y="555"/>
                </a:cubicBezTo>
                <a:cubicBezTo>
                  <a:pt x="0" y="454"/>
                  <a:pt x="25" y="361"/>
                  <a:pt x="74" y="276"/>
                </a:cubicBezTo>
                <a:close/>
                <a:moveTo>
                  <a:pt x="839" y="372"/>
                </a:moveTo>
                <a:cubicBezTo>
                  <a:pt x="870" y="354"/>
                  <a:pt x="890" y="328"/>
                  <a:pt x="900" y="294"/>
                </a:cubicBezTo>
                <a:cubicBezTo>
                  <a:pt x="874" y="310"/>
                  <a:pt x="845" y="322"/>
                  <a:pt x="812" y="328"/>
                </a:cubicBezTo>
                <a:cubicBezTo>
                  <a:pt x="784" y="299"/>
                  <a:pt x="750" y="284"/>
                  <a:pt x="709" y="284"/>
                </a:cubicBezTo>
                <a:cubicBezTo>
                  <a:pt x="671" y="284"/>
                  <a:pt x="638" y="298"/>
                  <a:pt x="611" y="325"/>
                </a:cubicBezTo>
                <a:cubicBezTo>
                  <a:pt x="583" y="352"/>
                  <a:pt x="569" y="385"/>
                  <a:pt x="569" y="424"/>
                </a:cubicBezTo>
                <a:cubicBezTo>
                  <a:pt x="569" y="436"/>
                  <a:pt x="571" y="446"/>
                  <a:pt x="573" y="456"/>
                </a:cubicBezTo>
                <a:cubicBezTo>
                  <a:pt x="455" y="450"/>
                  <a:pt x="359" y="401"/>
                  <a:pt x="283" y="309"/>
                </a:cubicBezTo>
                <a:cubicBezTo>
                  <a:pt x="270" y="333"/>
                  <a:pt x="264" y="357"/>
                  <a:pt x="264" y="381"/>
                </a:cubicBezTo>
                <a:cubicBezTo>
                  <a:pt x="264" y="429"/>
                  <a:pt x="285" y="468"/>
                  <a:pt x="327" y="497"/>
                </a:cubicBezTo>
                <a:cubicBezTo>
                  <a:pt x="304" y="496"/>
                  <a:pt x="283" y="490"/>
                  <a:pt x="263" y="479"/>
                </a:cubicBezTo>
                <a:cubicBezTo>
                  <a:pt x="263" y="482"/>
                  <a:pt x="263" y="482"/>
                  <a:pt x="263" y="482"/>
                </a:cubicBezTo>
                <a:cubicBezTo>
                  <a:pt x="263" y="515"/>
                  <a:pt x="274" y="545"/>
                  <a:pt x="295" y="570"/>
                </a:cubicBezTo>
                <a:cubicBezTo>
                  <a:pt x="317" y="596"/>
                  <a:pt x="344" y="612"/>
                  <a:pt x="376" y="618"/>
                </a:cubicBezTo>
                <a:cubicBezTo>
                  <a:pt x="363" y="622"/>
                  <a:pt x="350" y="624"/>
                  <a:pt x="338" y="624"/>
                </a:cubicBezTo>
                <a:cubicBezTo>
                  <a:pt x="332" y="624"/>
                  <a:pt x="323" y="623"/>
                  <a:pt x="313" y="621"/>
                </a:cubicBezTo>
                <a:cubicBezTo>
                  <a:pt x="322" y="650"/>
                  <a:pt x="338" y="673"/>
                  <a:pt x="362" y="690"/>
                </a:cubicBezTo>
                <a:cubicBezTo>
                  <a:pt x="386" y="708"/>
                  <a:pt x="414" y="717"/>
                  <a:pt x="444" y="718"/>
                </a:cubicBezTo>
                <a:cubicBezTo>
                  <a:pt x="392" y="758"/>
                  <a:pt x="334" y="778"/>
                  <a:pt x="270" y="778"/>
                </a:cubicBezTo>
                <a:cubicBezTo>
                  <a:pt x="254" y="778"/>
                  <a:pt x="243" y="778"/>
                  <a:pt x="236" y="777"/>
                </a:cubicBezTo>
                <a:cubicBezTo>
                  <a:pt x="300" y="818"/>
                  <a:pt x="371" y="839"/>
                  <a:pt x="451" y="839"/>
                </a:cubicBezTo>
                <a:cubicBezTo>
                  <a:pt x="513" y="839"/>
                  <a:pt x="570" y="827"/>
                  <a:pt x="622" y="803"/>
                </a:cubicBezTo>
                <a:cubicBezTo>
                  <a:pt x="673" y="779"/>
                  <a:pt x="716" y="748"/>
                  <a:pt x="748" y="709"/>
                </a:cubicBezTo>
                <a:cubicBezTo>
                  <a:pt x="781" y="671"/>
                  <a:pt x="806" y="628"/>
                  <a:pt x="824" y="582"/>
                </a:cubicBezTo>
                <a:cubicBezTo>
                  <a:pt x="842" y="535"/>
                  <a:pt x="850" y="488"/>
                  <a:pt x="850" y="441"/>
                </a:cubicBezTo>
                <a:cubicBezTo>
                  <a:pt x="850" y="432"/>
                  <a:pt x="850" y="426"/>
                  <a:pt x="849" y="423"/>
                </a:cubicBezTo>
                <a:cubicBezTo>
                  <a:pt x="879" y="401"/>
                  <a:pt x="902" y="377"/>
                  <a:pt x="919" y="349"/>
                </a:cubicBezTo>
                <a:cubicBezTo>
                  <a:pt x="894" y="361"/>
                  <a:pt x="867" y="368"/>
                  <a:pt x="839" y="372"/>
                </a:cubicBezTo>
                <a:close/>
              </a:path>
            </a:pathLst>
          </a:custGeom>
          <a:solidFill>
            <a:srgbClr val="9200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Freeform 9"/>
          <p:cNvSpPr>
            <a:spLocks noEditPoints="1"/>
          </p:cNvSpPr>
          <p:nvPr userDrawn="1"/>
        </p:nvSpPr>
        <p:spPr bwMode="auto">
          <a:xfrm>
            <a:off x="3475867" y="5268179"/>
            <a:ext cx="439200" cy="439200"/>
          </a:xfrm>
          <a:custGeom>
            <a:avLst/>
            <a:gdLst>
              <a:gd name="T0" fmla="*/ 277 w 1109"/>
              <a:gd name="T1" fmla="*/ 1033 h 1107"/>
              <a:gd name="T2" fmla="*/ 75 w 1109"/>
              <a:gd name="T3" fmla="*/ 832 h 1107"/>
              <a:gd name="T4" fmla="*/ 0 w 1109"/>
              <a:gd name="T5" fmla="*/ 555 h 1107"/>
              <a:gd name="T6" fmla="*/ 75 w 1109"/>
              <a:gd name="T7" fmla="*/ 276 h 1107"/>
              <a:gd name="T8" fmla="*/ 277 w 1109"/>
              <a:gd name="T9" fmla="*/ 74 h 1107"/>
              <a:gd name="T10" fmla="*/ 555 w 1109"/>
              <a:gd name="T11" fmla="*/ 0 h 1107"/>
              <a:gd name="T12" fmla="*/ 833 w 1109"/>
              <a:gd name="T13" fmla="*/ 74 h 1107"/>
              <a:gd name="T14" fmla="*/ 1035 w 1109"/>
              <a:gd name="T15" fmla="*/ 276 h 1107"/>
              <a:gd name="T16" fmla="*/ 1109 w 1109"/>
              <a:gd name="T17" fmla="*/ 555 h 1107"/>
              <a:gd name="T18" fmla="*/ 1035 w 1109"/>
              <a:gd name="T19" fmla="*/ 832 h 1107"/>
              <a:gd name="T20" fmla="*/ 833 w 1109"/>
              <a:gd name="T21" fmla="*/ 1033 h 1107"/>
              <a:gd name="T22" fmla="*/ 555 w 1109"/>
              <a:gd name="T23" fmla="*/ 1107 h 1107"/>
              <a:gd name="T24" fmla="*/ 277 w 1109"/>
              <a:gd name="T25" fmla="*/ 1033 h 1107"/>
              <a:gd name="T26" fmla="*/ 742 w 1109"/>
              <a:gd name="T27" fmla="*/ 456 h 1107"/>
              <a:gd name="T28" fmla="*/ 771 w 1109"/>
              <a:gd name="T29" fmla="*/ 565 h 1107"/>
              <a:gd name="T30" fmla="*/ 708 w 1109"/>
              <a:gd name="T31" fmla="*/ 717 h 1107"/>
              <a:gd name="T32" fmla="*/ 555 w 1109"/>
              <a:gd name="T33" fmla="*/ 780 h 1107"/>
              <a:gd name="T34" fmla="*/ 403 w 1109"/>
              <a:gd name="T35" fmla="*/ 717 h 1107"/>
              <a:gd name="T36" fmla="*/ 340 w 1109"/>
              <a:gd name="T37" fmla="*/ 565 h 1107"/>
              <a:gd name="T38" fmla="*/ 369 w 1109"/>
              <a:gd name="T39" fmla="*/ 456 h 1107"/>
              <a:gd name="T40" fmla="*/ 367 w 1109"/>
              <a:gd name="T41" fmla="*/ 456 h 1107"/>
              <a:gd name="T42" fmla="*/ 139 w 1109"/>
              <a:gd name="T43" fmla="*/ 456 h 1107"/>
              <a:gd name="T44" fmla="*/ 124 w 1109"/>
              <a:gd name="T45" fmla="*/ 565 h 1107"/>
              <a:gd name="T46" fmla="*/ 251 w 1109"/>
              <a:gd name="T47" fmla="*/ 868 h 1107"/>
              <a:gd name="T48" fmla="*/ 555 w 1109"/>
              <a:gd name="T49" fmla="*/ 994 h 1107"/>
              <a:gd name="T50" fmla="*/ 861 w 1109"/>
              <a:gd name="T51" fmla="*/ 868 h 1107"/>
              <a:gd name="T52" fmla="*/ 987 w 1109"/>
              <a:gd name="T53" fmla="*/ 565 h 1107"/>
              <a:gd name="T54" fmla="*/ 973 w 1109"/>
              <a:gd name="T55" fmla="*/ 456 h 1107"/>
              <a:gd name="T56" fmla="*/ 742 w 1109"/>
              <a:gd name="T57" fmla="*/ 456 h 1107"/>
              <a:gd name="T58" fmla="*/ 422 w 1109"/>
              <a:gd name="T59" fmla="*/ 432 h 1107"/>
              <a:gd name="T60" fmla="*/ 367 w 1109"/>
              <a:gd name="T61" fmla="*/ 565 h 1107"/>
              <a:gd name="T62" fmla="*/ 422 w 1109"/>
              <a:gd name="T63" fmla="*/ 698 h 1107"/>
              <a:gd name="T64" fmla="*/ 555 w 1109"/>
              <a:gd name="T65" fmla="*/ 753 h 1107"/>
              <a:gd name="T66" fmla="*/ 689 w 1109"/>
              <a:gd name="T67" fmla="*/ 698 h 1107"/>
              <a:gd name="T68" fmla="*/ 745 w 1109"/>
              <a:gd name="T69" fmla="*/ 565 h 1107"/>
              <a:gd name="T70" fmla="*/ 689 w 1109"/>
              <a:gd name="T71" fmla="*/ 432 h 1107"/>
              <a:gd name="T72" fmla="*/ 555 w 1109"/>
              <a:gd name="T73" fmla="*/ 377 h 1107"/>
              <a:gd name="T74" fmla="*/ 422 w 1109"/>
              <a:gd name="T75" fmla="*/ 432 h 1107"/>
              <a:gd name="T76" fmla="*/ 470 w 1109"/>
              <a:gd name="T77" fmla="*/ 651 h 1107"/>
              <a:gd name="T78" fmla="*/ 434 w 1109"/>
              <a:gd name="T79" fmla="*/ 565 h 1107"/>
              <a:gd name="T80" fmla="*/ 470 w 1109"/>
              <a:gd name="T81" fmla="*/ 479 h 1107"/>
              <a:gd name="T82" fmla="*/ 555 w 1109"/>
              <a:gd name="T83" fmla="*/ 444 h 1107"/>
              <a:gd name="T84" fmla="*/ 642 w 1109"/>
              <a:gd name="T85" fmla="*/ 479 h 1107"/>
              <a:gd name="T86" fmla="*/ 677 w 1109"/>
              <a:gd name="T87" fmla="*/ 565 h 1107"/>
              <a:gd name="T88" fmla="*/ 642 w 1109"/>
              <a:gd name="T89" fmla="*/ 651 h 1107"/>
              <a:gd name="T90" fmla="*/ 555 w 1109"/>
              <a:gd name="T91" fmla="*/ 687 h 1107"/>
              <a:gd name="T92" fmla="*/ 470 w 1109"/>
              <a:gd name="T93" fmla="*/ 651 h 1107"/>
              <a:gd name="T94" fmla="*/ 879 w 1109"/>
              <a:gd name="T95" fmla="*/ 295 h 1107"/>
              <a:gd name="T96" fmla="*/ 875 w 1109"/>
              <a:gd name="T97" fmla="*/ 275 h 1107"/>
              <a:gd name="T98" fmla="*/ 845 w 1109"/>
              <a:gd name="T99" fmla="*/ 245 h 1107"/>
              <a:gd name="T100" fmla="*/ 825 w 1109"/>
              <a:gd name="T101" fmla="*/ 242 h 1107"/>
              <a:gd name="T102" fmla="*/ 771 w 1109"/>
              <a:gd name="T103" fmla="*/ 242 h 1107"/>
              <a:gd name="T104" fmla="*/ 734 w 1109"/>
              <a:gd name="T105" fmla="*/ 257 h 1107"/>
              <a:gd name="T106" fmla="*/ 718 w 1109"/>
              <a:gd name="T107" fmla="*/ 295 h 1107"/>
              <a:gd name="T108" fmla="*/ 718 w 1109"/>
              <a:gd name="T109" fmla="*/ 349 h 1107"/>
              <a:gd name="T110" fmla="*/ 734 w 1109"/>
              <a:gd name="T111" fmla="*/ 387 h 1107"/>
              <a:gd name="T112" fmla="*/ 771 w 1109"/>
              <a:gd name="T113" fmla="*/ 403 h 1107"/>
              <a:gd name="T114" fmla="*/ 825 w 1109"/>
              <a:gd name="T115" fmla="*/ 403 h 1107"/>
              <a:gd name="T116" fmla="*/ 863 w 1109"/>
              <a:gd name="T117" fmla="*/ 387 h 1107"/>
              <a:gd name="T118" fmla="*/ 879 w 1109"/>
              <a:gd name="T119" fmla="*/ 349 h 1107"/>
              <a:gd name="T120" fmla="*/ 879 w 1109"/>
              <a:gd name="T121" fmla="*/ 295 h 1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109" h="1107">
                <a:moveTo>
                  <a:pt x="277" y="1033"/>
                </a:moveTo>
                <a:cubicBezTo>
                  <a:pt x="191" y="984"/>
                  <a:pt x="124" y="917"/>
                  <a:pt x="75" y="832"/>
                </a:cubicBezTo>
                <a:cubicBezTo>
                  <a:pt x="25" y="748"/>
                  <a:pt x="0" y="655"/>
                  <a:pt x="0" y="555"/>
                </a:cubicBezTo>
                <a:cubicBezTo>
                  <a:pt x="0" y="455"/>
                  <a:pt x="25" y="362"/>
                  <a:pt x="75" y="276"/>
                </a:cubicBezTo>
                <a:cubicBezTo>
                  <a:pt x="124" y="191"/>
                  <a:pt x="191" y="124"/>
                  <a:pt x="277" y="74"/>
                </a:cubicBezTo>
                <a:cubicBezTo>
                  <a:pt x="362" y="25"/>
                  <a:pt x="455" y="0"/>
                  <a:pt x="555" y="0"/>
                </a:cubicBezTo>
                <a:cubicBezTo>
                  <a:pt x="656" y="0"/>
                  <a:pt x="748" y="25"/>
                  <a:pt x="833" y="74"/>
                </a:cubicBezTo>
                <a:cubicBezTo>
                  <a:pt x="918" y="124"/>
                  <a:pt x="985" y="191"/>
                  <a:pt x="1035" y="276"/>
                </a:cubicBezTo>
                <a:cubicBezTo>
                  <a:pt x="1084" y="362"/>
                  <a:pt x="1109" y="455"/>
                  <a:pt x="1109" y="555"/>
                </a:cubicBezTo>
                <a:cubicBezTo>
                  <a:pt x="1109" y="655"/>
                  <a:pt x="1084" y="748"/>
                  <a:pt x="1035" y="832"/>
                </a:cubicBezTo>
                <a:cubicBezTo>
                  <a:pt x="985" y="917"/>
                  <a:pt x="918" y="984"/>
                  <a:pt x="833" y="1033"/>
                </a:cubicBezTo>
                <a:cubicBezTo>
                  <a:pt x="748" y="1082"/>
                  <a:pt x="656" y="1107"/>
                  <a:pt x="555" y="1107"/>
                </a:cubicBezTo>
                <a:cubicBezTo>
                  <a:pt x="455" y="1107"/>
                  <a:pt x="362" y="1082"/>
                  <a:pt x="277" y="1033"/>
                </a:cubicBezTo>
                <a:close/>
                <a:moveTo>
                  <a:pt x="742" y="456"/>
                </a:moveTo>
                <a:cubicBezTo>
                  <a:pt x="762" y="491"/>
                  <a:pt x="771" y="527"/>
                  <a:pt x="771" y="565"/>
                </a:cubicBezTo>
                <a:cubicBezTo>
                  <a:pt x="771" y="624"/>
                  <a:pt x="750" y="675"/>
                  <a:pt x="708" y="717"/>
                </a:cubicBezTo>
                <a:cubicBezTo>
                  <a:pt x="666" y="759"/>
                  <a:pt x="615" y="780"/>
                  <a:pt x="555" y="780"/>
                </a:cubicBezTo>
                <a:cubicBezTo>
                  <a:pt x="496" y="780"/>
                  <a:pt x="446" y="759"/>
                  <a:pt x="403" y="717"/>
                </a:cubicBezTo>
                <a:cubicBezTo>
                  <a:pt x="361" y="675"/>
                  <a:pt x="340" y="624"/>
                  <a:pt x="340" y="565"/>
                </a:cubicBezTo>
                <a:cubicBezTo>
                  <a:pt x="340" y="527"/>
                  <a:pt x="350" y="491"/>
                  <a:pt x="369" y="456"/>
                </a:cubicBezTo>
                <a:cubicBezTo>
                  <a:pt x="367" y="456"/>
                  <a:pt x="367" y="456"/>
                  <a:pt x="367" y="456"/>
                </a:cubicBezTo>
                <a:cubicBezTo>
                  <a:pt x="139" y="456"/>
                  <a:pt x="139" y="456"/>
                  <a:pt x="139" y="456"/>
                </a:cubicBezTo>
                <a:cubicBezTo>
                  <a:pt x="129" y="490"/>
                  <a:pt x="124" y="527"/>
                  <a:pt x="124" y="565"/>
                </a:cubicBezTo>
                <a:cubicBezTo>
                  <a:pt x="124" y="684"/>
                  <a:pt x="166" y="785"/>
                  <a:pt x="251" y="868"/>
                </a:cubicBezTo>
                <a:cubicBezTo>
                  <a:pt x="335" y="952"/>
                  <a:pt x="436" y="994"/>
                  <a:pt x="555" y="994"/>
                </a:cubicBezTo>
                <a:cubicBezTo>
                  <a:pt x="675" y="994"/>
                  <a:pt x="777" y="952"/>
                  <a:pt x="861" y="868"/>
                </a:cubicBezTo>
                <a:cubicBezTo>
                  <a:pt x="945" y="785"/>
                  <a:pt x="987" y="684"/>
                  <a:pt x="987" y="565"/>
                </a:cubicBezTo>
                <a:cubicBezTo>
                  <a:pt x="987" y="527"/>
                  <a:pt x="982" y="490"/>
                  <a:pt x="973" y="456"/>
                </a:cubicBezTo>
                <a:lnTo>
                  <a:pt x="742" y="456"/>
                </a:lnTo>
                <a:close/>
                <a:moveTo>
                  <a:pt x="422" y="432"/>
                </a:moveTo>
                <a:cubicBezTo>
                  <a:pt x="385" y="469"/>
                  <a:pt x="367" y="513"/>
                  <a:pt x="367" y="565"/>
                </a:cubicBezTo>
                <a:cubicBezTo>
                  <a:pt x="367" y="617"/>
                  <a:pt x="385" y="661"/>
                  <a:pt x="422" y="698"/>
                </a:cubicBezTo>
                <a:cubicBezTo>
                  <a:pt x="459" y="735"/>
                  <a:pt x="504" y="753"/>
                  <a:pt x="555" y="753"/>
                </a:cubicBezTo>
                <a:cubicBezTo>
                  <a:pt x="608" y="753"/>
                  <a:pt x="652" y="735"/>
                  <a:pt x="689" y="698"/>
                </a:cubicBezTo>
                <a:cubicBezTo>
                  <a:pt x="726" y="661"/>
                  <a:pt x="745" y="617"/>
                  <a:pt x="745" y="565"/>
                </a:cubicBezTo>
                <a:cubicBezTo>
                  <a:pt x="745" y="513"/>
                  <a:pt x="726" y="469"/>
                  <a:pt x="689" y="432"/>
                </a:cubicBezTo>
                <a:cubicBezTo>
                  <a:pt x="652" y="395"/>
                  <a:pt x="608" y="377"/>
                  <a:pt x="555" y="377"/>
                </a:cubicBezTo>
                <a:cubicBezTo>
                  <a:pt x="504" y="377"/>
                  <a:pt x="459" y="395"/>
                  <a:pt x="422" y="432"/>
                </a:cubicBezTo>
                <a:close/>
                <a:moveTo>
                  <a:pt x="470" y="651"/>
                </a:moveTo>
                <a:cubicBezTo>
                  <a:pt x="446" y="627"/>
                  <a:pt x="434" y="598"/>
                  <a:pt x="434" y="565"/>
                </a:cubicBezTo>
                <a:cubicBezTo>
                  <a:pt x="434" y="531"/>
                  <a:pt x="446" y="502"/>
                  <a:pt x="470" y="479"/>
                </a:cubicBezTo>
                <a:cubicBezTo>
                  <a:pt x="494" y="456"/>
                  <a:pt x="522" y="444"/>
                  <a:pt x="555" y="444"/>
                </a:cubicBezTo>
                <a:cubicBezTo>
                  <a:pt x="589" y="444"/>
                  <a:pt x="618" y="456"/>
                  <a:pt x="642" y="479"/>
                </a:cubicBezTo>
                <a:cubicBezTo>
                  <a:pt x="665" y="502"/>
                  <a:pt x="677" y="531"/>
                  <a:pt x="677" y="565"/>
                </a:cubicBezTo>
                <a:cubicBezTo>
                  <a:pt x="677" y="598"/>
                  <a:pt x="665" y="627"/>
                  <a:pt x="642" y="651"/>
                </a:cubicBezTo>
                <a:cubicBezTo>
                  <a:pt x="618" y="675"/>
                  <a:pt x="589" y="687"/>
                  <a:pt x="555" y="687"/>
                </a:cubicBezTo>
                <a:cubicBezTo>
                  <a:pt x="522" y="687"/>
                  <a:pt x="494" y="675"/>
                  <a:pt x="470" y="651"/>
                </a:cubicBezTo>
                <a:close/>
                <a:moveTo>
                  <a:pt x="879" y="295"/>
                </a:moveTo>
                <a:cubicBezTo>
                  <a:pt x="879" y="288"/>
                  <a:pt x="877" y="281"/>
                  <a:pt x="875" y="275"/>
                </a:cubicBezTo>
                <a:cubicBezTo>
                  <a:pt x="866" y="264"/>
                  <a:pt x="856" y="254"/>
                  <a:pt x="845" y="245"/>
                </a:cubicBezTo>
                <a:cubicBezTo>
                  <a:pt x="839" y="243"/>
                  <a:pt x="832" y="242"/>
                  <a:pt x="825" y="242"/>
                </a:cubicBezTo>
                <a:cubicBezTo>
                  <a:pt x="771" y="242"/>
                  <a:pt x="771" y="242"/>
                  <a:pt x="771" y="242"/>
                </a:cubicBezTo>
                <a:cubicBezTo>
                  <a:pt x="756" y="242"/>
                  <a:pt x="744" y="247"/>
                  <a:pt x="734" y="257"/>
                </a:cubicBezTo>
                <a:cubicBezTo>
                  <a:pt x="723" y="267"/>
                  <a:pt x="718" y="280"/>
                  <a:pt x="718" y="295"/>
                </a:cubicBezTo>
                <a:cubicBezTo>
                  <a:pt x="718" y="349"/>
                  <a:pt x="718" y="349"/>
                  <a:pt x="718" y="349"/>
                </a:cubicBezTo>
                <a:cubicBezTo>
                  <a:pt x="718" y="364"/>
                  <a:pt x="723" y="376"/>
                  <a:pt x="734" y="387"/>
                </a:cubicBezTo>
                <a:cubicBezTo>
                  <a:pt x="744" y="398"/>
                  <a:pt x="756" y="403"/>
                  <a:pt x="771" y="403"/>
                </a:cubicBezTo>
                <a:cubicBezTo>
                  <a:pt x="825" y="403"/>
                  <a:pt x="825" y="403"/>
                  <a:pt x="825" y="403"/>
                </a:cubicBezTo>
                <a:cubicBezTo>
                  <a:pt x="840" y="403"/>
                  <a:pt x="853" y="398"/>
                  <a:pt x="863" y="387"/>
                </a:cubicBezTo>
                <a:cubicBezTo>
                  <a:pt x="873" y="376"/>
                  <a:pt x="879" y="364"/>
                  <a:pt x="879" y="349"/>
                </a:cubicBezTo>
                <a:lnTo>
                  <a:pt x="879" y="295"/>
                </a:lnTo>
                <a:close/>
              </a:path>
            </a:pathLst>
          </a:custGeom>
          <a:solidFill>
            <a:srgbClr val="9200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8" name="Freeform 13"/>
          <p:cNvSpPr>
            <a:spLocks noEditPoints="1"/>
          </p:cNvSpPr>
          <p:nvPr userDrawn="1"/>
        </p:nvSpPr>
        <p:spPr bwMode="auto">
          <a:xfrm>
            <a:off x="2289301" y="5268179"/>
            <a:ext cx="439200" cy="439200"/>
          </a:xfrm>
          <a:custGeom>
            <a:avLst/>
            <a:gdLst>
              <a:gd name="T0" fmla="*/ 829 w 1104"/>
              <a:gd name="T1" fmla="*/ 74 h 1102"/>
              <a:gd name="T2" fmla="*/ 1030 w 1104"/>
              <a:gd name="T3" fmla="*/ 275 h 1102"/>
              <a:gd name="T4" fmla="*/ 1104 w 1104"/>
              <a:gd name="T5" fmla="*/ 552 h 1102"/>
              <a:gd name="T6" fmla="*/ 1030 w 1104"/>
              <a:gd name="T7" fmla="*/ 829 h 1102"/>
              <a:gd name="T8" fmla="*/ 829 w 1104"/>
              <a:gd name="T9" fmla="*/ 1029 h 1102"/>
              <a:gd name="T10" fmla="*/ 551 w 1104"/>
              <a:gd name="T11" fmla="*/ 1102 h 1102"/>
              <a:gd name="T12" fmla="*/ 161 w 1104"/>
              <a:gd name="T13" fmla="*/ 941 h 1102"/>
              <a:gd name="T14" fmla="*/ 0 w 1104"/>
              <a:gd name="T15" fmla="*/ 552 h 1102"/>
              <a:gd name="T16" fmla="*/ 74 w 1104"/>
              <a:gd name="T17" fmla="*/ 275 h 1102"/>
              <a:gd name="T18" fmla="*/ 275 w 1104"/>
              <a:gd name="T19" fmla="*/ 74 h 1102"/>
              <a:gd name="T20" fmla="*/ 551 w 1104"/>
              <a:gd name="T21" fmla="*/ 0 h 1102"/>
              <a:gd name="T22" fmla="*/ 829 w 1104"/>
              <a:gd name="T23" fmla="*/ 74 h 1102"/>
              <a:gd name="T24" fmla="*/ 690 w 1104"/>
              <a:gd name="T25" fmla="*/ 210 h 1102"/>
              <a:gd name="T26" fmla="*/ 578 w 1104"/>
              <a:gd name="T27" fmla="*/ 210 h 1102"/>
              <a:gd name="T28" fmla="*/ 575 w 1104"/>
              <a:gd name="T29" fmla="*/ 210 h 1102"/>
              <a:gd name="T30" fmla="*/ 559 w 1104"/>
              <a:gd name="T31" fmla="*/ 211 h 1102"/>
              <a:gd name="T32" fmla="*/ 525 w 1104"/>
              <a:gd name="T33" fmla="*/ 220 h 1102"/>
              <a:gd name="T34" fmla="*/ 483 w 1104"/>
              <a:gd name="T35" fmla="*/ 243 h 1102"/>
              <a:gd name="T36" fmla="*/ 452 w 1104"/>
              <a:gd name="T37" fmla="*/ 290 h 1102"/>
              <a:gd name="T38" fmla="*/ 443 w 1104"/>
              <a:gd name="T39" fmla="*/ 365 h 1102"/>
              <a:gd name="T40" fmla="*/ 443 w 1104"/>
              <a:gd name="T41" fmla="*/ 434 h 1102"/>
              <a:gd name="T42" fmla="*/ 375 w 1104"/>
              <a:gd name="T43" fmla="*/ 434 h 1102"/>
              <a:gd name="T44" fmla="*/ 375 w 1104"/>
              <a:gd name="T45" fmla="*/ 549 h 1102"/>
              <a:gd name="T46" fmla="*/ 443 w 1104"/>
              <a:gd name="T47" fmla="*/ 549 h 1102"/>
              <a:gd name="T48" fmla="*/ 443 w 1104"/>
              <a:gd name="T49" fmla="*/ 894 h 1102"/>
              <a:gd name="T50" fmla="*/ 584 w 1104"/>
              <a:gd name="T51" fmla="*/ 894 h 1102"/>
              <a:gd name="T52" fmla="*/ 584 w 1104"/>
              <a:gd name="T53" fmla="*/ 549 h 1102"/>
              <a:gd name="T54" fmla="*/ 679 w 1104"/>
              <a:gd name="T55" fmla="*/ 549 h 1102"/>
              <a:gd name="T56" fmla="*/ 688 w 1104"/>
              <a:gd name="T57" fmla="*/ 434 h 1102"/>
              <a:gd name="T58" fmla="*/ 584 w 1104"/>
              <a:gd name="T59" fmla="*/ 434 h 1102"/>
              <a:gd name="T60" fmla="*/ 584 w 1104"/>
              <a:gd name="T61" fmla="*/ 365 h 1102"/>
              <a:gd name="T62" fmla="*/ 586 w 1104"/>
              <a:gd name="T63" fmla="*/ 352 h 1102"/>
              <a:gd name="T64" fmla="*/ 589 w 1104"/>
              <a:gd name="T65" fmla="*/ 342 h 1102"/>
              <a:gd name="T66" fmla="*/ 593 w 1104"/>
              <a:gd name="T67" fmla="*/ 335 h 1102"/>
              <a:gd name="T68" fmla="*/ 600 w 1104"/>
              <a:gd name="T69" fmla="*/ 330 h 1102"/>
              <a:gd name="T70" fmla="*/ 607 w 1104"/>
              <a:gd name="T71" fmla="*/ 327 h 1102"/>
              <a:gd name="T72" fmla="*/ 613 w 1104"/>
              <a:gd name="T73" fmla="*/ 325 h 1102"/>
              <a:gd name="T74" fmla="*/ 619 w 1104"/>
              <a:gd name="T75" fmla="*/ 325 h 1102"/>
              <a:gd name="T76" fmla="*/ 625 w 1104"/>
              <a:gd name="T77" fmla="*/ 325 h 1102"/>
              <a:gd name="T78" fmla="*/ 630 w 1104"/>
              <a:gd name="T79" fmla="*/ 325 h 1102"/>
              <a:gd name="T80" fmla="*/ 690 w 1104"/>
              <a:gd name="T81" fmla="*/ 325 h 1102"/>
              <a:gd name="T82" fmla="*/ 690 w 1104"/>
              <a:gd name="T83" fmla="*/ 21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04" h="1102">
                <a:moveTo>
                  <a:pt x="829" y="74"/>
                </a:moveTo>
                <a:cubicBezTo>
                  <a:pt x="914" y="124"/>
                  <a:pt x="981" y="190"/>
                  <a:pt x="1030" y="275"/>
                </a:cubicBezTo>
                <a:cubicBezTo>
                  <a:pt x="1079" y="360"/>
                  <a:pt x="1104" y="452"/>
                  <a:pt x="1104" y="552"/>
                </a:cubicBezTo>
                <a:cubicBezTo>
                  <a:pt x="1104" y="652"/>
                  <a:pt x="1079" y="744"/>
                  <a:pt x="1030" y="829"/>
                </a:cubicBezTo>
                <a:cubicBezTo>
                  <a:pt x="981" y="913"/>
                  <a:pt x="914" y="980"/>
                  <a:pt x="829" y="1029"/>
                </a:cubicBezTo>
                <a:cubicBezTo>
                  <a:pt x="744" y="1078"/>
                  <a:pt x="651" y="1102"/>
                  <a:pt x="551" y="1102"/>
                </a:cubicBezTo>
                <a:cubicBezTo>
                  <a:pt x="399" y="1102"/>
                  <a:pt x="269" y="1049"/>
                  <a:pt x="161" y="941"/>
                </a:cubicBezTo>
                <a:cubicBezTo>
                  <a:pt x="54" y="834"/>
                  <a:pt x="0" y="704"/>
                  <a:pt x="0" y="552"/>
                </a:cubicBezTo>
                <a:cubicBezTo>
                  <a:pt x="0" y="452"/>
                  <a:pt x="25" y="360"/>
                  <a:pt x="74" y="275"/>
                </a:cubicBezTo>
                <a:cubicBezTo>
                  <a:pt x="123" y="190"/>
                  <a:pt x="190" y="124"/>
                  <a:pt x="275" y="74"/>
                </a:cubicBezTo>
                <a:cubicBezTo>
                  <a:pt x="359" y="25"/>
                  <a:pt x="451" y="0"/>
                  <a:pt x="551" y="0"/>
                </a:cubicBezTo>
                <a:cubicBezTo>
                  <a:pt x="651" y="0"/>
                  <a:pt x="744" y="25"/>
                  <a:pt x="829" y="74"/>
                </a:cubicBezTo>
                <a:close/>
                <a:moveTo>
                  <a:pt x="690" y="210"/>
                </a:moveTo>
                <a:cubicBezTo>
                  <a:pt x="578" y="210"/>
                  <a:pt x="578" y="210"/>
                  <a:pt x="578" y="210"/>
                </a:cubicBezTo>
                <a:cubicBezTo>
                  <a:pt x="575" y="210"/>
                  <a:pt x="575" y="210"/>
                  <a:pt x="575" y="210"/>
                </a:cubicBezTo>
                <a:cubicBezTo>
                  <a:pt x="571" y="210"/>
                  <a:pt x="566" y="210"/>
                  <a:pt x="559" y="211"/>
                </a:cubicBezTo>
                <a:cubicBezTo>
                  <a:pt x="553" y="212"/>
                  <a:pt x="541" y="215"/>
                  <a:pt x="525" y="220"/>
                </a:cubicBezTo>
                <a:cubicBezTo>
                  <a:pt x="509" y="226"/>
                  <a:pt x="495" y="233"/>
                  <a:pt x="483" y="243"/>
                </a:cubicBezTo>
                <a:cubicBezTo>
                  <a:pt x="471" y="253"/>
                  <a:pt x="461" y="268"/>
                  <a:pt x="452" y="290"/>
                </a:cubicBezTo>
                <a:cubicBezTo>
                  <a:pt x="443" y="312"/>
                  <a:pt x="440" y="337"/>
                  <a:pt x="443" y="365"/>
                </a:cubicBezTo>
                <a:cubicBezTo>
                  <a:pt x="443" y="434"/>
                  <a:pt x="443" y="434"/>
                  <a:pt x="443" y="434"/>
                </a:cubicBezTo>
                <a:cubicBezTo>
                  <a:pt x="375" y="434"/>
                  <a:pt x="375" y="434"/>
                  <a:pt x="375" y="434"/>
                </a:cubicBezTo>
                <a:cubicBezTo>
                  <a:pt x="375" y="549"/>
                  <a:pt x="375" y="549"/>
                  <a:pt x="375" y="549"/>
                </a:cubicBezTo>
                <a:cubicBezTo>
                  <a:pt x="443" y="549"/>
                  <a:pt x="443" y="549"/>
                  <a:pt x="443" y="549"/>
                </a:cubicBezTo>
                <a:cubicBezTo>
                  <a:pt x="443" y="894"/>
                  <a:pt x="443" y="894"/>
                  <a:pt x="443" y="894"/>
                </a:cubicBezTo>
                <a:cubicBezTo>
                  <a:pt x="584" y="894"/>
                  <a:pt x="584" y="894"/>
                  <a:pt x="584" y="894"/>
                </a:cubicBezTo>
                <a:cubicBezTo>
                  <a:pt x="584" y="549"/>
                  <a:pt x="584" y="549"/>
                  <a:pt x="584" y="549"/>
                </a:cubicBezTo>
                <a:cubicBezTo>
                  <a:pt x="679" y="549"/>
                  <a:pt x="679" y="549"/>
                  <a:pt x="679" y="549"/>
                </a:cubicBezTo>
                <a:cubicBezTo>
                  <a:pt x="688" y="434"/>
                  <a:pt x="688" y="434"/>
                  <a:pt x="688" y="434"/>
                </a:cubicBezTo>
                <a:cubicBezTo>
                  <a:pt x="584" y="434"/>
                  <a:pt x="584" y="434"/>
                  <a:pt x="584" y="434"/>
                </a:cubicBezTo>
                <a:cubicBezTo>
                  <a:pt x="584" y="365"/>
                  <a:pt x="584" y="365"/>
                  <a:pt x="584" y="365"/>
                </a:cubicBezTo>
                <a:cubicBezTo>
                  <a:pt x="584" y="360"/>
                  <a:pt x="585" y="356"/>
                  <a:pt x="586" y="352"/>
                </a:cubicBezTo>
                <a:cubicBezTo>
                  <a:pt x="586" y="349"/>
                  <a:pt x="587" y="345"/>
                  <a:pt x="589" y="342"/>
                </a:cubicBezTo>
                <a:cubicBezTo>
                  <a:pt x="590" y="339"/>
                  <a:pt x="592" y="337"/>
                  <a:pt x="593" y="335"/>
                </a:cubicBezTo>
                <a:cubicBezTo>
                  <a:pt x="595" y="332"/>
                  <a:pt x="597" y="331"/>
                  <a:pt x="600" y="330"/>
                </a:cubicBezTo>
                <a:cubicBezTo>
                  <a:pt x="603" y="329"/>
                  <a:pt x="605" y="328"/>
                  <a:pt x="607" y="327"/>
                </a:cubicBezTo>
                <a:cubicBezTo>
                  <a:pt x="608" y="326"/>
                  <a:pt x="610" y="326"/>
                  <a:pt x="613" y="325"/>
                </a:cubicBezTo>
                <a:cubicBezTo>
                  <a:pt x="616" y="325"/>
                  <a:pt x="618" y="325"/>
                  <a:pt x="619" y="325"/>
                </a:cubicBezTo>
                <a:cubicBezTo>
                  <a:pt x="625" y="325"/>
                  <a:pt x="625" y="325"/>
                  <a:pt x="625" y="325"/>
                </a:cubicBezTo>
                <a:cubicBezTo>
                  <a:pt x="630" y="325"/>
                  <a:pt x="630" y="325"/>
                  <a:pt x="630" y="325"/>
                </a:cubicBezTo>
                <a:cubicBezTo>
                  <a:pt x="690" y="325"/>
                  <a:pt x="690" y="325"/>
                  <a:pt x="690" y="325"/>
                </a:cubicBezTo>
                <a:lnTo>
                  <a:pt x="690" y="210"/>
                </a:lnTo>
                <a:close/>
              </a:path>
            </a:pathLst>
          </a:custGeom>
          <a:solidFill>
            <a:srgbClr val="9200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10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41363" y="2205038"/>
            <a:ext cx="11031537" cy="2608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100" b="1">
                <a:latin typeface="AvenirNext LT Pro Regular" panose="020B0503020202020204" pitchFamily="34" charset="0"/>
              </a:defRPr>
            </a:lvl1pPr>
          </a:lstStyle>
          <a:p>
            <a:pPr lvl="0"/>
            <a:r>
              <a:rPr lang="id-ID" dirty="0"/>
              <a:t>“Tím větší budou tvé zásluhy,</a:t>
            </a:r>
          </a:p>
          <a:p>
            <a:pPr lvl="0"/>
            <a:r>
              <a:rPr lang="id-ID" dirty="0"/>
              <a:t>čím více lásky a nadšení vkládáš</a:t>
            </a:r>
          </a:p>
          <a:p>
            <a:pPr lvl="0"/>
            <a:r>
              <a:rPr lang="id-ID" dirty="0"/>
              <a:t>do každé práce.”</a:t>
            </a:r>
          </a:p>
          <a:p>
            <a:pPr lvl="0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848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39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54" r:id="rId3"/>
    <p:sldLayoutId id="2147483653" r:id="rId4"/>
    <p:sldLayoutId id="2147483650" r:id="rId5"/>
    <p:sldLayoutId id="2147483660" r:id="rId6"/>
    <p:sldLayoutId id="2147483651" r:id="rId7"/>
    <p:sldLayoutId id="2147483652" r:id="rId8"/>
    <p:sldLayoutId id="2147483671" r:id="rId9"/>
    <p:sldLayoutId id="2147483667" r:id="rId10"/>
    <p:sldLayoutId id="2147483669" r:id="rId11"/>
    <p:sldLayoutId id="2147483668" r:id="rId12"/>
    <p:sldLayoutId id="2147483649" r:id="rId13"/>
    <p:sldLayoutId id="2147483663" r:id="rId14"/>
    <p:sldLayoutId id="2147483665" r:id="rId15"/>
    <p:sldLayoutId id="2147483664" r:id="rId16"/>
    <p:sldLayoutId id="2147483666" r:id="rId17"/>
    <p:sldLayoutId id="214748366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airbnb.cz/host/homes?from_nav=1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ransferwise.com/us/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uzzleapp.com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lack.com/lp/three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evychova.cz/vzdelavani/popis/p-6k/" TargetMode="Externa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RBQ-IoHfimQ" TargetMode="External"/><Relationship Id="rId3" Type="http://schemas.openxmlformats.org/officeDocument/2006/relationships/hyperlink" Target="https://www.youtube.com/watch?v=7DdM-4siaQw" TargetMode="External"/><Relationship Id="rId7" Type="http://schemas.openxmlformats.org/officeDocument/2006/relationships/hyperlink" Target="https://www.youtube.com/watch?v=qDwK_AUk0F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outube.com/watch?v=L2e8sbpyj_g" TargetMode="External"/><Relationship Id="rId5" Type="http://schemas.openxmlformats.org/officeDocument/2006/relationships/hyperlink" Target="https://www.youtube.com/watch?v=rdQrwBVRzEg" TargetMode="External"/><Relationship Id="rId4" Type="http://schemas.openxmlformats.org/officeDocument/2006/relationships/hyperlink" Target="https://mountainx.com/news/american-express-and-local-video-production-company-spotlight-buchi-kombuch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eambit.io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1705" y="2084150"/>
            <a:ext cx="8001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latin typeface="AvenirNext LT Pro Regular" panose="020B0503020202020204" pitchFamily="34" charset="0"/>
              </a:rPr>
              <a:t>Prodejní text a příběh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94941" y="2086966"/>
            <a:ext cx="3054308" cy="1019178"/>
            <a:chOff x="6628716" y="2703354"/>
            <a:chExt cx="3066672" cy="1219484"/>
          </a:xfrm>
        </p:grpSpPr>
        <p:sp>
          <p:nvSpPr>
            <p:cNvPr id="4" name="Rectangle 3"/>
            <p:cNvSpPr/>
            <p:nvPr/>
          </p:nvSpPr>
          <p:spPr>
            <a:xfrm>
              <a:off x="6628716" y="2703354"/>
              <a:ext cx="3066672" cy="785205"/>
            </a:xfrm>
            <a:prstGeom prst="rect">
              <a:avLst/>
            </a:prstGeom>
            <a:solidFill>
              <a:srgbClr val="FF5B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628716" y="2703355"/>
              <a:ext cx="0" cy="1219483"/>
            </a:xfrm>
            <a:prstGeom prst="line">
              <a:avLst/>
            </a:prstGeom>
            <a:ln w="571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8519632" y="2153471"/>
            <a:ext cx="3081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Martin </a:t>
            </a:r>
            <a:r>
              <a:rPr lang="cs-CZ" sz="28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přednáší</a:t>
            </a:r>
            <a:endParaRPr lang="cs-CZ" sz="32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6058" y="4557788"/>
            <a:ext cx="10153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venirNext LT Pro Regular" panose="020B0503020202020204" pitchFamily="34" charset="0"/>
              </a:rPr>
              <a:t>PLIN052 </a:t>
            </a:r>
            <a:r>
              <a:rPr lang="cs-CZ" sz="4000" dirty="0" err="1">
                <a:latin typeface="AvenirNext LT Pro Regular" panose="020B0503020202020204" pitchFamily="34" charset="0"/>
              </a:rPr>
              <a:t>Copywriting</a:t>
            </a:r>
            <a:r>
              <a:rPr lang="cs-CZ" sz="4000" dirty="0">
                <a:latin typeface="AvenirNext LT Pro Regular" panose="020B0503020202020204" pitchFamily="34" charset="0"/>
              </a:rPr>
              <a:t>, jaro 2018</a:t>
            </a:r>
          </a:p>
        </p:txBody>
      </p:sp>
    </p:spTree>
    <p:extLst>
      <p:ext uri="{BB962C8B-B14F-4D97-AF65-F5344CB8AC3E}">
        <p14:creationId xmlns:p14="http://schemas.microsoft.com/office/powerpoint/2010/main" val="954641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Airbnb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b="1" dirty="0">
                <a:latin typeface="AvenirNext LT Pro Regular" panose="020B0503020202020204" pitchFamily="34" charset="0"/>
                <a:hlinkClick r:id="rId2"/>
              </a:rPr>
              <a:t>https://www.airbnb.cz/host/homes?from_nav=1</a:t>
            </a:r>
            <a:r>
              <a:rPr lang="id-ID" sz="51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7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Transferwise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b="1" dirty="0">
                <a:latin typeface="AvenirNext LT Pro Regular" panose="020B0503020202020204" pitchFamily="34" charset="0"/>
                <a:hlinkClick r:id="rId2"/>
              </a:rPr>
              <a:t>https://transferwise.com/us/</a:t>
            </a:r>
            <a:r>
              <a:rPr lang="id-ID" sz="51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3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Muzzle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b="1" dirty="0">
                <a:latin typeface="AvenirNext LT Pro Regular" panose="020B0503020202020204" pitchFamily="34" charset="0"/>
                <a:hlinkClick r:id="rId2"/>
              </a:rPr>
              <a:t>https://muzzleapp.com/</a:t>
            </a:r>
            <a:r>
              <a:rPr lang="id-ID" sz="51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Slack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dirty="0">
                <a:latin typeface="AvenirNext LT Pro Regular" panose="020B0503020202020204" pitchFamily="34" charset="0"/>
                <a:hlinkClick r:id="rId2"/>
              </a:rPr>
              <a:t>https://slack.com/lp/three</a:t>
            </a:r>
            <a:r>
              <a:rPr lang="id-ID" sz="5100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4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Nevýchova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b="1" dirty="0">
                <a:latin typeface="AvenirNext LT Pro Regular" panose="020B0503020202020204" pitchFamily="34" charset="0"/>
                <a:hlinkClick r:id="rId2"/>
              </a:rPr>
              <a:t>https://www.nevychova.cz/vzdelavani/popis/p-6k/</a:t>
            </a:r>
            <a:r>
              <a:rPr lang="id-ID" sz="51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2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013"/>
            <a:ext cx="12192000" cy="6858000"/>
          </a:xfrm>
          <a:prstGeom prst="rect">
            <a:avLst/>
          </a:prstGeom>
          <a:solidFill>
            <a:srgbClr val="FF5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7" name="TextBox 6"/>
          <p:cNvSpPr txBox="1"/>
          <p:nvPr/>
        </p:nvSpPr>
        <p:spPr>
          <a:xfrm>
            <a:off x="741273" y="2205588"/>
            <a:ext cx="1070945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1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Příběhy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53675" y="292839"/>
            <a:ext cx="1543168" cy="414000"/>
          </a:xfrm>
          <a:custGeom>
            <a:avLst/>
            <a:gdLst/>
            <a:ahLst/>
            <a:cxnLst/>
            <a:rect l="l" t="t" r="r" b="b"/>
            <a:pathLst>
              <a:path w="1543168" h="414000">
                <a:moveTo>
                  <a:pt x="1433530" y="157786"/>
                </a:moveTo>
                <a:lnTo>
                  <a:pt x="1437647" y="157786"/>
                </a:lnTo>
                <a:lnTo>
                  <a:pt x="1437647" y="160379"/>
                </a:lnTo>
                <a:cubicBezTo>
                  <a:pt x="1437628" y="166232"/>
                  <a:pt x="1435988" y="170809"/>
                  <a:pt x="1432729" y="174107"/>
                </a:cubicBezTo>
                <a:cubicBezTo>
                  <a:pt x="1429469" y="177406"/>
                  <a:pt x="1424704" y="179084"/>
                  <a:pt x="1418433" y="179141"/>
                </a:cubicBezTo>
                <a:cubicBezTo>
                  <a:pt x="1415164" y="179198"/>
                  <a:pt x="1412247" y="178550"/>
                  <a:pt x="1409684" y="177196"/>
                </a:cubicBezTo>
                <a:cubicBezTo>
                  <a:pt x="1407120" y="175842"/>
                  <a:pt x="1405767" y="173440"/>
                  <a:pt x="1405624" y="169989"/>
                </a:cubicBezTo>
                <a:cubicBezTo>
                  <a:pt x="1405754" y="166429"/>
                  <a:pt x="1407307" y="163770"/>
                  <a:pt x="1410283" y="162012"/>
                </a:cubicBezTo>
                <a:cubicBezTo>
                  <a:pt x="1413259" y="160254"/>
                  <a:pt x="1416880" y="159097"/>
                  <a:pt x="1421144" y="158543"/>
                </a:cubicBezTo>
                <a:cubicBezTo>
                  <a:pt x="1425408" y="157988"/>
                  <a:pt x="1429537" y="157736"/>
                  <a:pt x="1433530" y="157786"/>
                </a:cubicBezTo>
                <a:close/>
                <a:moveTo>
                  <a:pt x="890604" y="157786"/>
                </a:moveTo>
                <a:lnTo>
                  <a:pt x="894722" y="157786"/>
                </a:lnTo>
                <a:lnTo>
                  <a:pt x="894722" y="160379"/>
                </a:lnTo>
                <a:cubicBezTo>
                  <a:pt x="894703" y="166232"/>
                  <a:pt x="893063" y="170809"/>
                  <a:pt x="889804" y="174107"/>
                </a:cubicBezTo>
                <a:cubicBezTo>
                  <a:pt x="886544" y="177406"/>
                  <a:pt x="881779" y="179084"/>
                  <a:pt x="875508" y="179141"/>
                </a:cubicBezTo>
                <a:cubicBezTo>
                  <a:pt x="872239" y="179198"/>
                  <a:pt x="869322" y="178550"/>
                  <a:pt x="866759" y="177196"/>
                </a:cubicBezTo>
                <a:cubicBezTo>
                  <a:pt x="864195" y="175842"/>
                  <a:pt x="862842" y="173440"/>
                  <a:pt x="862699" y="169989"/>
                </a:cubicBezTo>
                <a:cubicBezTo>
                  <a:pt x="862829" y="166429"/>
                  <a:pt x="864382" y="163770"/>
                  <a:pt x="867358" y="162012"/>
                </a:cubicBezTo>
                <a:cubicBezTo>
                  <a:pt x="870335" y="160254"/>
                  <a:pt x="873955" y="159097"/>
                  <a:pt x="878219" y="158543"/>
                </a:cubicBezTo>
                <a:cubicBezTo>
                  <a:pt x="882483" y="157988"/>
                  <a:pt x="886611" y="157736"/>
                  <a:pt x="890604" y="157786"/>
                </a:cubicBezTo>
                <a:close/>
                <a:moveTo>
                  <a:pt x="766779" y="157786"/>
                </a:moveTo>
                <a:lnTo>
                  <a:pt x="770897" y="157786"/>
                </a:lnTo>
                <a:lnTo>
                  <a:pt x="770897" y="160379"/>
                </a:lnTo>
                <a:cubicBezTo>
                  <a:pt x="770878" y="166232"/>
                  <a:pt x="769238" y="170809"/>
                  <a:pt x="765979" y="174107"/>
                </a:cubicBezTo>
                <a:cubicBezTo>
                  <a:pt x="762719" y="177406"/>
                  <a:pt x="757954" y="179084"/>
                  <a:pt x="751683" y="179141"/>
                </a:cubicBezTo>
                <a:cubicBezTo>
                  <a:pt x="748414" y="179198"/>
                  <a:pt x="745497" y="178550"/>
                  <a:pt x="742934" y="177196"/>
                </a:cubicBezTo>
                <a:cubicBezTo>
                  <a:pt x="740370" y="175842"/>
                  <a:pt x="739017" y="173440"/>
                  <a:pt x="738874" y="169989"/>
                </a:cubicBezTo>
                <a:cubicBezTo>
                  <a:pt x="739004" y="166429"/>
                  <a:pt x="740557" y="163770"/>
                  <a:pt x="743533" y="162012"/>
                </a:cubicBezTo>
                <a:cubicBezTo>
                  <a:pt x="746509" y="160254"/>
                  <a:pt x="750130" y="159097"/>
                  <a:pt x="754394" y="158543"/>
                </a:cubicBezTo>
                <a:cubicBezTo>
                  <a:pt x="758658" y="157988"/>
                  <a:pt x="762786" y="157736"/>
                  <a:pt x="766779" y="157786"/>
                </a:cubicBezTo>
                <a:close/>
                <a:moveTo>
                  <a:pt x="423879" y="157786"/>
                </a:moveTo>
                <a:lnTo>
                  <a:pt x="427997" y="157786"/>
                </a:lnTo>
                <a:lnTo>
                  <a:pt x="427997" y="160379"/>
                </a:lnTo>
                <a:cubicBezTo>
                  <a:pt x="427978" y="166232"/>
                  <a:pt x="426338" y="170809"/>
                  <a:pt x="423079" y="174107"/>
                </a:cubicBezTo>
                <a:cubicBezTo>
                  <a:pt x="419819" y="177406"/>
                  <a:pt x="415054" y="179084"/>
                  <a:pt x="408783" y="179141"/>
                </a:cubicBezTo>
                <a:cubicBezTo>
                  <a:pt x="405514" y="179198"/>
                  <a:pt x="402598" y="178550"/>
                  <a:pt x="400034" y="177196"/>
                </a:cubicBezTo>
                <a:cubicBezTo>
                  <a:pt x="397470" y="175842"/>
                  <a:pt x="396117" y="173440"/>
                  <a:pt x="395974" y="169989"/>
                </a:cubicBezTo>
                <a:cubicBezTo>
                  <a:pt x="396104" y="166429"/>
                  <a:pt x="397657" y="163770"/>
                  <a:pt x="400633" y="162012"/>
                </a:cubicBezTo>
                <a:cubicBezTo>
                  <a:pt x="403610" y="160254"/>
                  <a:pt x="407230" y="159097"/>
                  <a:pt x="411494" y="158543"/>
                </a:cubicBezTo>
                <a:cubicBezTo>
                  <a:pt x="415758" y="157988"/>
                  <a:pt x="419887" y="157736"/>
                  <a:pt x="423879" y="157786"/>
                </a:cubicBezTo>
                <a:close/>
                <a:moveTo>
                  <a:pt x="970683" y="130811"/>
                </a:moveTo>
                <a:cubicBezTo>
                  <a:pt x="977389" y="130992"/>
                  <a:pt x="982655" y="133298"/>
                  <a:pt x="986483" y="137729"/>
                </a:cubicBezTo>
                <a:cubicBezTo>
                  <a:pt x="990311" y="142160"/>
                  <a:pt x="992261" y="147630"/>
                  <a:pt x="992334" y="154138"/>
                </a:cubicBezTo>
                <a:cubicBezTo>
                  <a:pt x="992273" y="160440"/>
                  <a:pt x="990336" y="165827"/>
                  <a:pt x="986521" y="170299"/>
                </a:cubicBezTo>
                <a:cubicBezTo>
                  <a:pt x="982706" y="174771"/>
                  <a:pt x="977376" y="177109"/>
                  <a:pt x="970531" y="177312"/>
                </a:cubicBezTo>
                <a:cubicBezTo>
                  <a:pt x="963924" y="177071"/>
                  <a:pt x="958804" y="174657"/>
                  <a:pt x="955170" y="170070"/>
                </a:cubicBezTo>
                <a:cubicBezTo>
                  <a:pt x="951536" y="165484"/>
                  <a:pt x="949694" y="160173"/>
                  <a:pt x="949643" y="154138"/>
                </a:cubicBezTo>
                <a:cubicBezTo>
                  <a:pt x="949691" y="147496"/>
                  <a:pt x="951539" y="141988"/>
                  <a:pt x="955189" y="137615"/>
                </a:cubicBezTo>
                <a:cubicBezTo>
                  <a:pt x="958839" y="133241"/>
                  <a:pt x="964003" y="130973"/>
                  <a:pt x="970683" y="130811"/>
                </a:cubicBezTo>
                <a:close/>
                <a:moveTo>
                  <a:pt x="589836" y="130811"/>
                </a:moveTo>
                <a:cubicBezTo>
                  <a:pt x="594657" y="130889"/>
                  <a:pt x="598635" y="132071"/>
                  <a:pt x="601768" y="134357"/>
                </a:cubicBezTo>
                <a:cubicBezTo>
                  <a:pt x="604901" y="136643"/>
                  <a:pt x="607230" y="139565"/>
                  <a:pt x="608753" y="143121"/>
                </a:cubicBezTo>
                <a:cubicBezTo>
                  <a:pt x="610277" y="146678"/>
                  <a:pt x="611036" y="150401"/>
                  <a:pt x="611029" y="154290"/>
                </a:cubicBezTo>
                <a:cubicBezTo>
                  <a:pt x="611036" y="158184"/>
                  <a:pt x="610277" y="161933"/>
                  <a:pt x="608753" y="165539"/>
                </a:cubicBezTo>
                <a:cubicBezTo>
                  <a:pt x="607230" y="169144"/>
                  <a:pt x="604901" y="172114"/>
                  <a:pt x="601768" y="174449"/>
                </a:cubicBezTo>
                <a:cubicBezTo>
                  <a:pt x="598635" y="176784"/>
                  <a:pt x="594657" y="177992"/>
                  <a:pt x="589836" y="178074"/>
                </a:cubicBezTo>
                <a:cubicBezTo>
                  <a:pt x="585014" y="177992"/>
                  <a:pt x="581037" y="176784"/>
                  <a:pt x="577904" y="174449"/>
                </a:cubicBezTo>
                <a:cubicBezTo>
                  <a:pt x="574771" y="172114"/>
                  <a:pt x="572442" y="169144"/>
                  <a:pt x="570919" y="165539"/>
                </a:cubicBezTo>
                <a:cubicBezTo>
                  <a:pt x="569395" y="161933"/>
                  <a:pt x="568636" y="158184"/>
                  <a:pt x="568643" y="154290"/>
                </a:cubicBezTo>
                <a:cubicBezTo>
                  <a:pt x="568636" y="150401"/>
                  <a:pt x="569395" y="146678"/>
                  <a:pt x="570919" y="143121"/>
                </a:cubicBezTo>
                <a:cubicBezTo>
                  <a:pt x="572442" y="139565"/>
                  <a:pt x="574771" y="136643"/>
                  <a:pt x="577904" y="134357"/>
                </a:cubicBezTo>
                <a:cubicBezTo>
                  <a:pt x="581037" y="132071"/>
                  <a:pt x="585014" y="130889"/>
                  <a:pt x="589836" y="130811"/>
                </a:cubicBezTo>
                <a:close/>
                <a:moveTo>
                  <a:pt x="260423" y="130811"/>
                </a:moveTo>
                <a:cubicBezTo>
                  <a:pt x="265147" y="130889"/>
                  <a:pt x="269066" y="132071"/>
                  <a:pt x="272181" y="134357"/>
                </a:cubicBezTo>
                <a:cubicBezTo>
                  <a:pt x="275295" y="136643"/>
                  <a:pt x="277621" y="139565"/>
                  <a:pt x="279160" y="143121"/>
                </a:cubicBezTo>
                <a:cubicBezTo>
                  <a:pt x="280699" y="146678"/>
                  <a:pt x="281467" y="150401"/>
                  <a:pt x="281464" y="154290"/>
                </a:cubicBezTo>
                <a:cubicBezTo>
                  <a:pt x="281467" y="158184"/>
                  <a:pt x="280699" y="161933"/>
                  <a:pt x="279160" y="165539"/>
                </a:cubicBezTo>
                <a:cubicBezTo>
                  <a:pt x="277621" y="169144"/>
                  <a:pt x="275295" y="172114"/>
                  <a:pt x="272181" y="174449"/>
                </a:cubicBezTo>
                <a:cubicBezTo>
                  <a:pt x="269066" y="176784"/>
                  <a:pt x="265147" y="177992"/>
                  <a:pt x="260423" y="178074"/>
                </a:cubicBezTo>
                <a:cubicBezTo>
                  <a:pt x="255934" y="177996"/>
                  <a:pt x="252089" y="176814"/>
                  <a:pt x="248887" y="174528"/>
                </a:cubicBezTo>
                <a:cubicBezTo>
                  <a:pt x="245685" y="172242"/>
                  <a:pt x="243229" y="169321"/>
                  <a:pt x="241518" y="165764"/>
                </a:cubicBezTo>
                <a:cubicBezTo>
                  <a:pt x="239807" y="162208"/>
                  <a:pt x="238943" y="158485"/>
                  <a:pt x="238926" y="154595"/>
                </a:cubicBezTo>
                <a:cubicBezTo>
                  <a:pt x="238943" y="150702"/>
                  <a:pt x="239807" y="146952"/>
                  <a:pt x="241518" y="143347"/>
                </a:cubicBezTo>
                <a:cubicBezTo>
                  <a:pt x="243229" y="139742"/>
                  <a:pt x="245685" y="136771"/>
                  <a:pt x="248887" y="134436"/>
                </a:cubicBezTo>
                <a:cubicBezTo>
                  <a:pt x="252089" y="132101"/>
                  <a:pt x="255934" y="130893"/>
                  <a:pt x="260423" y="130811"/>
                </a:cubicBezTo>
                <a:close/>
                <a:moveTo>
                  <a:pt x="1064867" y="129592"/>
                </a:moveTo>
                <a:cubicBezTo>
                  <a:pt x="1070789" y="129738"/>
                  <a:pt x="1075147" y="131505"/>
                  <a:pt x="1077942" y="134893"/>
                </a:cubicBezTo>
                <a:cubicBezTo>
                  <a:pt x="1080738" y="138282"/>
                  <a:pt x="1082123" y="142414"/>
                  <a:pt x="1082097" y="147289"/>
                </a:cubicBezTo>
                <a:lnTo>
                  <a:pt x="1044588" y="147289"/>
                </a:lnTo>
                <a:cubicBezTo>
                  <a:pt x="1045090" y="142080"/>
                  <a:pt x="1047212" y="137853"/>
                  <a:pt x="1050954" y="134607"/>
                </a:cubicBezTo>
                <a:cubicBezTo>
                  <a:pt x="1054696" y="131362"/>
                  <a:pt x="1059334" y="129690"/>
                  <a:pt x="1064867" y="129592"/>
                </a:cubicBezTo>
                <a:close/>
                <a:moveTo>
                  <a:pt x="1249052" y="118029"/>
                </a:moveTo>
                <a:lnTo>
                  <a:pt x="1249052" y="163749"/>
                </a:lnTo>
                <a:cubicBezTo>
                  <a:pt x="1249032" y="168815"/>
                  <a:pt x="1249951" y="173581"/>
                  <a:pt x="1251809" y="178046"/>
                </a:cubicBezTo>
                <a:cubicBezTo>
                  <a:pt x="1253668" y="182512"/>
                  <a:pt x="1256584" y="186148"/>
                  <a:pt x="1260559" y="188954"/>
                </a:cubicBezTo>
                <a:cubicBezTo>
                  <a:pt x="1264533" y="191760"/>
                  <a:pt x="1269685" y="193207"/>
                  <a:pt x="1276013" y="193295"/>
                </a:cubicBezTo>
                <a:cubicBezTo>
                  <a:pt x="1281496" y="193175"/>
                  <a:pt x="1286237" y="191779"/>
                  <a:pt x="1290233" y="189109"/>
                </a:cubicBezTo>
                <a:cubicBezTo>
                  <a:pt x="1294229" y="186439"/>
                  <a:pt x="1297063" y="183218"/>
                  <a:pt x="1298733" y="179444"/>
                </a:cubicBezTo>
                <a:lnTo>
                  <a:pt x="1299038" y="179444"/>
                </a:lnTo>
                <a:lnTo>
                  <a:pt x="1299038" y="191161"/>
                </a:lnTo>
                <a:lnTo>
                  <a:pt x="1316393" y="191161"/>
                </a:lnTo>
                <a:lnTo>
                  <a:pt x="1316393" y="118029"/>
                </a:lnTo>
                <a:lnTo>
                  <a:pt x="1298125" y="118029"/>
                </a:lnTo>
                <a:lnTo>
                  <a:pt x="1298125" y="158262"/>
                </a:lnTo>
                <a:cubicBezTo>
                  <a:pt x="1298137" y="163355"/>
                  <a:pt x="1296739" y="167876"/>
                  <a:pt x="1293931" y="171826"/>
                </a:cubicBezTo>
                <a:cubicBezTo>
                  <a:pt x="1291123" y="175775"/>
                  <a:pt x="1286827" y="177858"/>
                  <a:pt x="1281045" y="178074"/>
                </a:cubicBezTo>
                <a:cubicBezTo>
                  <a:pt x="1277179" y="177994"/>
                  <a:pt x="1274253" y="176952"/>
                  <a:pt x="1272268" y="174947"/>
                </a:cubicBezTo>
                <a:cubicBezTo>
                  <a:pt x="1270283" y="172942"/>
                  <a:pt x="1268950" y="170455"/>
                  <a:pt x="1268269" y="167485"/>
                </a:cubicBezTo>
                <a:cubicBezTo>
                  <a:pt x="1267589" y="164515"/>
                  <a:pt x="1267273" y="161543"/>
                  <a:pt x="1267321" y="158567"/>
                </a:cubicBezTo>
                <a:lnTo>
                  <a:pt x="1267321" y="118029"/>
                </a:lnTo>
                <a:close/>
                <a:moveTo>
                  <a:pt x="638614" y="118029"/>
                </a:moveTo>
                <a:lnTo>
                  <a:pt x="668172" y="191161"/>
                </a:lnTo>
                <a:lnTo>
                  <a:pt x="687674" y="191161"/>
                </a:lnTo>
                <a:lnTo>
                  <a:pt x="716776" y="118029"/>
                </a:lnTo>
                <a:lnTo>
                  <a:pt x="697425" y="118029"/>
                </a:lnTo>
                <a:lnTo>
                  <a:pt x="678076" y="171369"/>
                </a:lnTo>
                <a:lnTo>
                  <a:pt x="677771" y="171369"/>
                </a:lnTo>
                <a:lnTo>
                  <a:pt x="658573" y="118029"/>
                </a:lnTo>
                <a:close/>
                <a:moveTo>
                  <a:pt x="1422398" y="115895"/>
                </a:moveTo>
                <a:cubicBezTo>
                  <a:pt x="1416753" y="115901"/>
                  <a:pt x="1411233" y="116878"/>
                  <a:pt x="1405840" y="118825"/>
                </a:cubicBezTo>
                <a:cubicBezTo>
                  <a:pt x="1400447" y="120772"/>
                  <a:pt x="1395655" y="123651"/>
                  <a:pt x="1391465" y="127462"/>
                </a:cubicBezTo>
                <a:lnTo>
                  <a:pt x="1400904" y="138594"/>
                </a:lnTo>
                <a:cubicBezTo>
                  <a:pt x="1403315" y="136175"/>
                  <a:pt x="1406261" y="134185"/>
                  <a:pt x="1409742" y="132624"/>
                </a:cubicBezTo>
                <a:cubicBezTo>
                  <a:pt x="1413223" y="131063"/>
                  <a:pt x="1416933" y="130256"/>
                  <a:pt x="1420873" y="130201"/>
                </a:cubicBezTo>
                <a:cubicBezTo>
                  <a:pt x="1425575" y="130198"/>
                  <a:pt x="1429514" y="131311"/>
                  <a:pt x="1432691" y="133539"/>
                </a:cubicBezTo>
                <a:cubicBezTo>
                  <a:pt x="1435868" y="135768"/>
                  <a:pt x="1437520" y="139131"/>
                  <a:pt x="1437647" y="143629"/>
                </a:cubicBezTo>
                <a:lnTo>
                  <a:pt x="1437647" y="145461"/>
                </a:lnTo>
                <a:cubicBezTo>
                  <a:pt x="1429825" y="145364"/>
                  <a:pt x="1422090" y="145896"/>
                  <a:pt x="1414442" y="147057"/>
                </a:cubicBezTo>
                <a:cubicBezTo>
                  <a:pt x="1406794" y="148218"/>
                  <a:pt x="1400417" y="150589"/>
                  <a:pt x="1395310" y="154171"/>
                </a:cubicBezTo>
                <a:cubicBezTo>
                  <a:pt x="1390204" y="157753"/>
                  <a:pt x="1387552" y="163127"/>
                  <a:pt x="1387355" y="170294"/>
                </a:cubicBezTo>
                <a:cubicBezTo>
                  <a:pt x="1387476" y="175946"/>
                  <a:pt x="1388976" y="180436"/>
                  <a:pt x="1391855" y="183763"/>
                </a:cubicBezTo>
                <a:cubicBezTo>
                  <a:pt x="1394734" y="187089"/>
                  <a:pt x="1398265" y="189468"/>
                  <a:pt x="1402448" y="190898"/>
                </a:cubicBezTo>
                <a:cubicBezTo>
                  <a:pt x="1406631" y="192329"/>
                  <a:pt x="1410739" y="193026"/>
                  <a:pt x="1414773" y="192990"/>
                </a:cubicBezTo>
                <a:cubicBezTo>
                  <a:pt x="1420028" y="192927"/>
                  <a:pt x="1424653" y="191874"/>
                  <a:pt x="1428650" y="189832"/>
                </a:cubicBezTo>
                <a:cubicBezTo>
                  <a:pt x="1432646" y="187790"/>
                  <a:pt x="1435595" y="185140"/>
                  <a:pt x="1437494" y="181880"/>
                </a:cubicBezTo>
                <a:lnTo>
                  <a:pt x="1437951" y="181880"/>
                </a:lnTo>
                <a:lnTo>
                  <a:pt x="1437951" y="191161"/>
                </a:lnTo>
                <a:lnTo>
                  <a:pt x="1455001" y="191161"/>
                </a:lnTo>
                <a:lnTo>
                  <a:pt x="1455001" y="146678"/>
                </a:lnTo>
                <a:cubicBezTo>
                  <a:pt x="1455084" y="141687"/>
                  <a:pt x="1454208" y="136857"/>
                  <a:pt x="1452373" y="132188"/>
                </a:cubicBezTo>
                <a:cubicBezTo>
                  <a:pt x="1450538" y="127519"/>
                  <a:pt x="1447247" y="123663"/>
                  <a:pt x="1442499" y="120621"/>
                </a:cubicBezTo>
                <a:cubicBezTo>
                  <a:pt x="1437752" y="117579"/>
                  <a:pt x="1431051" y="116004"/>
                  <a:pt x="1422398" y="115895"/>
                </a:cubicBezTo>
                <a:close/>
                <a:moveTo>
                  <a:pt x="1374534" y="115895"/>
                </a:moveTo>
                <a:cubicBezTo>
                  <a:pt x="1369692" y="115968"/>
                  <a:pt x="1365431" y="117307"/>
                  <a:pt x="1361752" y="119911"/>
                </a:cubicBezTo>
                <a:cubicBezTo>
                  <a:pt x="1358072" y="122515"/>
                  <a:pt x="1355221" y="125946"/>
                  <a:pt x="1353199" y="130204"/>
                </a:cubicBezTo>
                <a:lnTo>
                  <a:pt x="1352894" y="130204"/>
                </a:lnTo>
                <a:lnTo>
                  <a:pt x="1352894" y="118029"/>
                </a:lnTo>
                <a:lnTo>
                  <a:pt x="1335386" y="118029"/>
                </a:lnTo>
                <a:lnTo>
                  <a:pt x="1335386" y="191161"/>
                </a:lnTo>
                <a:lnTo>
                  <a:pt x="1353655" y="191161"/>
                </a:lnTo>
                <a:lnTo>
                  <a:pt x="1353655" y="152005"/>
                </a:lnTo>
                <a:cubicBezTo>
                  <a:pt x="1353593" y="150080"/>
                  <a:pt x="1354073" y="147588"/>
                  <a:pt x="1355095" y="144530"/>
                </a:cubicBezTo>
                <a:cubicBezTo>
                  <a:pt x="1356116" y="141472"/>
                  <a:pt x="1358052" y="138711"/>
                  <a:pt x="1360903" y="136247"/>
                </a:cubicBezTo>
                <a:cubicBezTo>
                  <a:pt x="1363753" y="133783"/>
                  <a:pt x="1367891" y="132479"/>
                  <a:pt x="1373315" y="132335"/>
                </a:cubicBezTo>
                <a:cubicBezTo>
                  <a:pt x="1374131" y="132329"/>
                  <a:pt x="1374975" y="132380"/>
                  <a:pt x="1375849" y="132487"/>
                </a:cubicBezTo>
                <a:cubicBezTo>
                  <a:pt x="1376722" y="132595"/>
                  <a:pt x="1377757" y="132799"/>
                  <a:pt x="1378954" y="133097"/>
                </a:cubicBezTo>
                <a:lnTo>
                  <a:pt x="1378954" y="116352"/>
                </a:lnTo>
                <a:cubicBezTo>
                  <a:pt x="1378322" y="116200"/>
                  <a:pt x="1377604" y="116085"/>
                  <a:pt x="1376801" y="116009"/>
                </a:cubicBezTo>
                <a:cubicBezTo>
                  <a:pt x="1375998" y="115933"/>
                  <a:pt x="1375242" y="115895"/>
                  <a:pt x="1374534" y="115895"/>
                </a:cubicBezTo>
                <a:close/>
                <a:moveTo>
                  <a:pt x="1156692" y="115895"/>
                </a:moveTo>
                <a:cubicBezTo>
                  <a:pt x="1151209" y="116015"/>
                  <a:pt x="1146469" y="117411"/>
                  <a:pt x="1142472" y="120081"/>
                </a:cubicBezTo>
                <a:cubicBezTo>
                  <a:pt x="1138475" y="122751"/>
                  <a:pt x="1135642" y="125972"/>
                  <a:pt x="1133971" y="129746"/>
                </a:cubicBezTo>
                <a:lnTo>
                  <a:pt x="1133667" y="129746"/>
                </a:lnTo>
                <a:lnTo>
                  <a:pt x="1133667" y="118029"/>
                </a:lnTo>
                <a:lnTo>
                  <a:pt x="1116311" y="118029"/>
                </a:lnTo>
                <a:lnTo>
                  <a:pt x="1116311" y="191161"/>
                </a:lnTo>
                <a:lnTo>
                  <a:pt x="1134580" y="191161"/>
                </a:lnTo>
                <a:lnTo>
                  <a:pt x="1134580" y="150928"/>
                </a:lnTo>
                <a:cubicBezTo>
                  <a:pt x="1134567" y="145835"/>
                  <a:pt x="1135965" y="141314"/>
                  <a:pt x="1138774" y="137364"/>
                </a:cubicBezTo>
                <a:cubicBezTo>
                  <a:pt x="1141582" y="133415"/>
                  <a:pt x="1145878" y="131332"/>
                  <a:pt x="1151660" y="131116"/>
                </a:cubicBezTo>
                <a:cubicBezTo>
                  <a:pt x="1155526" y="131196"/>
                  <a:pt x="1158451" y="132238"/>
                  <a:pt x="1160437" y="134243"/>
                </a:cubicBezTo>
                <a:cubicBezTo>
                  <a:pt x="1162422" y="136248"/>
                  <a:pt x="1163755" y="138735"/>
                  <a:pt x="1164435" y="141705"/>
                </a:cubicBezTo>
                <a:cubicBezTo>
                  <a:pt x="1165116" y="144675"/>
                  <a:pt x="1165432" y="147648"/>
                  <a:pt x="1165384" y="150623"/>
                </a:cubicBezTo>
                <a:lnTo>
                  <a:pt x="1165384" y="191161"/>
                </a:lnTo>
                <a:lnTo>
                  <a:pt x="1183653" y="191161"/>
                </a:lnTo>
                <a:lnTo>
                  <a:pt x="1183653" y="145442"/>
                </a:lnTo>
                <a:cubicBezTo>
                  <a:pt x="1183673" y="140375"/>
                  <a:pt x="1182754" y="135609"/>
                  <a:pt x="1180895" y="131144"/>
                </a:cubicBezTo>
                <a:cubicBezTo>
                  <a:pt x="1179037" y="126678"/>
                  <a:pt x="1176121" y="123042"/>
                  <a:pt x="1172146" y="120236"/>
                </a:cubicBezTo>
                <a:cubicBezTo>
                  <a:pt x="1168172" y="117430"/>
                  <a:pt x="1163020" y="115983"/>
                  <a:pt x="1156692" y="115895"/>
                </a:cubicBezTo>
                <a:close/>
                <a:moveTo>
                  <a:pt x="1065020" y="115895"/>
                </a:moveTo>
                <a:cubicBezTo>
                  <a:pt x="1053736" y="116050"/>
                  <a:pt x="1044522" y="119622"/>
                  <a:pt x="1037380" y="126612"/>
                </a:cubicBezTo>
                <a:cubicBezTo>
                  <a:pt x="1030237" y="133602"/>
                  <a:pt x="1026550" y="143082"/>
                  <a:pt x="1026319" y="155050"/>
                </a:cubicBezTo>
                <a:cubicBezTo>
                  <a:pt x="1026547" y="167050"/>
                  <a:pt x="1030278" y="176397"/>
                  <a:pt x="1037513" y="183092"/>
                </a:cubicBezTo>
                <a:cubicBezTo>
                  <a:pt x="1044748" y="189787"/>
                  <a:pt x="1054120" y="193188"/>
                  <a:pt x="1065630" y="193295"/>
                </a:cubicBezTo>
                <a:cubicBezTo>
                  <a:pt x="1072561" y="193295"/>
                  <a:pt x="1078632" y="192077"/>
                  <a:pt x="1083844" y="189642"/>
                </a:cubicBezTo>
                <a:cubicBezTo>
                  <a:pt x="1089055" y="187207"/>
                  <a:pt x="1093446" y="183554"/>
                  <a:pt x="1097017" y="178683"/>
                </a:cubicBezTo>
                <a:lnTo>
                  <a:pt x="1084838" y="168920"/>
                </a:lnTo>
                <a:cubicBezTo>
                  <a:pt x="1082804" y="171851"/>
                  <a:pt x="1080206" y="174152"/>
                  <a:pt x="1077046" y="175824"/>
                </a:cubicBezTo>
                <a:cubicBezTo>
                  <a:pt x="1073886" y="177495"/>
                  <a:pt x="1070029" y="178347"/>
                  <a:pt x="1065477" y="178379"/>
                </a:cubicBezTo>
                <a:cubicBezTo>
                  <a:pt x="1059985" y="178277"/>
                  <a:pt x="1055265" y="176574"/>
                  <a:pt x="1051316" y="173268"/>
                </a:cubicBezTo>
                <a:cubicBezTo>
                  <a:pt x="1047368" y="169963"/>
                  <a:pt x="1045125" y="165666"/>
                  <a:pt x="1044588" y="160377"/>
                </a:cubicBezTo>
                <a:lnTo>
                  <a:pt x="1100214" y="160377"/>
                </a:lnTo>
                <a:cubicBezTo>
                  <a:pt x="1100287" y="159546"/>
                  <a:pt x="1100331" y="158734"/>
                  <a:pt x="1100347" y="157942"/>
                </a:cubicBezTo>
                <a:cubicBezTo>
                  <a:pt x="1100363" y="157149"/>
                  <a:pt x="1100370" y="156338"/>
                  <a:pt x="1100366" y="155507"/>
                </a:cubicBezTo>
                <a:cubicBezTo>
                  <a:pt x="1100170" y="142319"/>
                  <a:pt x="1096833" y="132420"/>
                  <a:pt x="1090353" y="125812"/>
                </a:cubicBezTo>
                <a:cubicBezTo>
                  <a:pt x="1083874" y="119203"/>
                  <a:pt x="1075429" y="115897"/>
                  <a:pt x="1065020" y="115895"/>
                </a:cubicBezTo>
                <a:close/>
                <a:moveTo>
                  <a:pt x="966872" y="115895"/>
                </a:moveTo>
                <a:cubicBezTo>
                  <a:pt x="959472" y="115977"/>
                  <a:pt x="953104" y="117725"/>
                  <a:pt x="947767" y="121140"/>
                </a:cubicBezTo>
                <a:cubicBezTo>
                  <a:pt x="942430" y="124555"/>
                  <a:pt x="938321" y="129147"/>
                  <a:pt x="935440" y="134917"/>
                </a:cubicBezTo>
                <a:cubicBezTo>
                  <a:pt x="932559" y="140687"/>
                  <a:pt x="931102" y="147145"/>
                  <a:pt x="931069" y="154290"/>
                </a:cubicBezTo>
                <a:cubicBezTo>
                  <a:pt x="931108" y="161288"/>
                  <a:pt x="932603" y="167652"/>
                  <a:pt x="935553" y="173381"/>
                </a:cubicBezTo>
                <a:cubicBezTo>
                  <a:pt x="938503" y="179110"/>
                  <a:pt x="942672" y="183688"/>
                  <a:pt x="948060" y="187113"/>
                </a:cubicBezTo>
                <a:cubicBezTo>
                  <a:pt x="953449" y="190539"/>
                  <a:pt x="959821" y="192294"/>
                  <a:pt x="967177" y="192381"/>
                </a:cubicBezTo>
                <a:cubicBezTo>
                  <a:pt x="972243" y="192371"/>
                  <a:pt x="976823" y="191439"/>
                  <a:pt x="980918" y="189584"/>
                </a:cubicBezTo>
                <a:cubicBezTo>
                  <a:pt x="985012" y="187729"/>
                  <a:pt x="988411" y="185008"/>
                  <a:pt x="991114" y="181422"/>
                </a:cubicBezTo>
                <a:lnTo>
                  <a:pt x="991419" y="181422"/>
                </a:lnTo>
                <a:lnTo>
                  <a:pt x="991419" y="186749"/>
                </a:lnTo>
                <a:cubicBezTo>
                  <a:pt x="991559" y="194132"/>
                  <a:pt x="989907" y="200135"/>
                  <a:pt x="986464" y="204758"/>
                </a:cubicBezTo>
                <a:cubicBezTo>
                  <a:pt x="983021" y="209381"/>
                  <a:pt x="976947" y="211764"/>
                  <a:pt x="968244" y="211907"/>
                </a:cubicBezTo>
                <a:cubicBezTo>
                  <a:pt x="963613" y="211894"/>
                  <a:pt x="959077" y="211004"/>
                  <a:pt x="954637" y="209237"/>
                </a:cubicBezTo>
                <a:cubicBezTo>
                  <a:pt x="950198" y="207470"/>
                  <a:pt x="946199" y="204902"/>
                  <a:pt x="942640" y="201534"/>
                </a:cubicBezTo>
                <a:lnTo>
                  <a:pt x="932135" y="215712"/>
                </a:lnTo>
                <a:cubicBezTo>
                  <a:pt x="937032" y="219610"/>
                  <a:pt x="942769" y="222584"/>
                  <a:pt x="949346" y="224636"/>
                </a:cubicBezTo>
                <a:cubicBezTo>
                  <a:pt x="955922" y="226688"/>
                  <a:pt x="962272" y="227722"/>
                  <a:pt x="968396" y="227737"/>
                </a:cubicBezTo>
                <a:cubicBezTo>
                  <a:pt x="982588" y="227589"/>
                  <a:pt x="993033" y="223699"/>
                  <a:pt x="999732" y="216068"/>
                </a:cubicBezTo>
                <a:cubicBezTo>
                  <a:pt x="1006431" y="208436"/>
                  <a:pt x="1009749" y="197953"/>
                  <a:pt x="1009688" y="184618"/>
                </a:cubicBezTo>
                <a:lnTo>
                  <a:pt x="1009688" y="118029"/>
                </a:lnTo>
                <a:lnTo>
                  <a:pt x="992334" y="118029"/>
                </a:lnTo>
                <a:lnTo>
                  <a:pt x="992334" y="128985"/>
                </a:lnTo>
                <a:lnTo>
                  <a:pt x="992029" y="128985"/>
                </a:lnTo>
                <a:cubicBezTo>
                  <a:pt x="989284" y="124577"/>
                  <a:pt x="985701" y="121292"/>
                  <a:pt x="981280" y="119129"/>
                </a:cubicBezTo>
                <a:cubicBezTo>
                  <a:pt x="976858" y="116967"/>
                  <a:pt x="972056" y="115889"/>
                  <a:pt x="966872" y="115895"/>
                </a:cubicBezTo>
                <a:close/>
                <a:moveTo>
                  <a:pt x="879473" y="115895"/>
                </a:moveTo>
                <a:cubicBezTo>
                  <a:pt x="873827" y="115901"/>
                  <a:pt x="868308" y="116878"/>
                  <a:pt x="862915" y="118825"/>
                </a:cubicBezTo>
                <a:cubicBezTo>
                  <a:pt x="857522" y="120772"/>
                  <a:pt x="852730" y="123651"/>
                  <a:pt x="848540" y="127462"/>
                </a:cubicBezTo>
                <a:lnTo>
                  <a:pt x="857979" y="138594"/>
                </a:lnTo>
                <a:cubicBezTo>
                  <a:pt x="860390" y="136175"/>
                  <a:pt x="863336" y="134185"/>
                  <a:pt x="866817" y="132624"/>
                </a:cubicBezTo>
                <a:cubicBezTo>
                  <a:pt x="870298" y="131063"/>
                  <a:pt x="874008" y="130256"/>
                  <a:pt x="877948" y="130201"/>
                </a:cubicBezTo>
                <a:cubicBezTo>
                  <a:pt x="882649" y="130198"/>
                  <a:pt x="886589" y="131311"/>
                  <a:pt x="889766" y="133539"/>
                </a:cubicBezTo>
                <a:cubicBezTo>
                  <a:pt x="892943" y="135768"/>
                  <a:pt x="894595" y="139131"/>
                  <a:pt x="894722" y="143629"/>
                </a:cubicBezTo>
                <a:lnTo>
                  <a:pt x="894722" y="145461"/>
                </a:lnTo>
                <a:cubicBezTo>
                  <a:pt x="886900" y="145364"/>
                  <a:pt x="879165" y="145896"/>
                  <a:pt x="871517" y="147057"/>
                </a:cubicBezTo>
                <a:cubicBezTo>
                  <a:pt x="863869" y="148218"/>
                  <a:pt x="857492" y="150589"/>
                  <a:pt x="852385" y="154171"/>
                </a:cubicBezTo>
                <a:cubicBezTo>
                  <a:pt x="847279" y="157753"/>
                  <a:pt x="844627" y="163127"/>
                  <a:pt x="844430" y="170294"/>
                </a:cubicBezTo>
                <a:cubicBezTo>
                  <a:pt x="844551" y="175946"/>
                  <a:pt x="846051" y="180436"/>
                  <a:pt x="848930" y="183763"/>
                </a:cubicBezTo>
                <a:cubicBezTo>
                  <a:pt x="851809" y="187089"/>
                  <a:pt x="855340" y="189468"/>
                  <a:pt x="859523" y="190898"/>
                </a:cubicBezTo>
                <a:cubicBezTo>
                  <a:pt x="863706" y="192329"/>
                  <a:pt x="867815" y="193026"/>
                  <a:pt x="871848" y="192990"/>
                </a:cubicBezTo>
                <a:cubicBezTo>
                  <a:pt x="877103" y="192927"/>
                  <a:pt x="881728" y="191874"/>
                  <a:pt x="885725" y="189832"/>
                </a:cubicBezTo>
                <a:cubicBezTo>
                  <a:pt x="889721" y="187790"/>
                  <a:pt x="892669" y="185140"/>
                  <a:pt x="894569" y="181880"/>
                </a:cubicBezTo>
                <a:lnTo>
                  <a:pt x="895026" y="181880"/>
                </a:lnTo>
                <a:lnTo>
                  <a:pt x="895026" y="191161"/>
                </a:lnTo>
                <a:lnTo>
                  <a:pt x="912076" y="191161"/>
                </a:lnTo>
                <a:lnTo>
                  <a:pt x="912076" y="146678"/>
                </a:lnTo>
                <a:cubicBezTo>
                  <a:pt x="912159" y="141687"/>
                  <a:pt x="911283" y="136857"/>
                  <a:pt x="909448" y="132188"/>
                </a:cubicBezTo>
                <a:cubicBezTo>
                  <a:pt x="907613" y="127519"/>
                  <a:pt x="904322" y="123663"/>
                  <a:pt x="899574" y="120621"/>
                </a:cubicBezTo>
                <a:cubicBezTo>
                  <a:pt x="894827" y="117579"/>
                  <a:pt x="888126" y="116004"/>
                  <a:pt x="879473" y="115895"/>
                </a:cubicBezTo>
                <a:close/>
                <a:moveTo>
                  <a:pt x="755648" y="115895"/>
                </a:moveTo>
                <a:cubicBezTo>
                  <a:pt x="750002" y="115901"/>
                  <a:pt x="744483" y="116878"/>
                  <a:pt x="739090" y="118825"/>
                </a:cubicBezTo>
                <a:cubicBezTo>
                  <a:pt x="733697" y="120772"/>
                  <a:pt x="728905" y="123651"/>
                  <a:pt x="724715" y="127462"/>
                </a:cubicBezTo>
                <a:lnTo>
                  <a:pt x="734154" y="138594"/>
                </a:lnTo>
                <a:cubicBezTo>
                  <a:pt x="736565" y="136175"/>
                  <a:pt x="739511" y="134185"/>
                  <a:pt x="742992" y="132624"/>
                </a:cubicBezTo>
                <a:cubicBezTo>
                  <a:pt x="746473" y="131063"/>
                  <a:pt x="750183" y="130256"/>
                  <a:pt x="754123" y="130201"/>
                </a:cubicBezTo>
                <a:cubicBezTo>
                  <a:pt x="758824" y="130198"/>
                  <a:pt x="762764" y="131311"/>
                  <a:pt x="765941" y="133539"/>
                </a:cubicBezTo>
                <a:cubicBezTo>
                  <a:pt x="769118" y="135768"/>
                  <a:pt x="770770" y="139131"/>
                  <a:pt x="770897" y="143629"/>
                </a:cubicBezTo>
                <a:lnTo>
                  <a:pt x="770897" y="145461"/>
                </a:lnTo>
                <a:cubicBezTo>
                  <a:pt x="763075" y="145364"/>
                  <a:pt x="755340" y="145896"/>
                  <a:pt x="747692" y="147057"/>
                </a:cubicBezTo>
                <a:cubicBezTo>
                  <a:pt x="740044" y="148218"/>
                  <a:pt x="733667" y="150589"/>
                  <a:pt x="728560" y="154171"/>
                </a:cubicBezTo>
                <a:cubicBezTo>
                  <a:pt x="723454" y="157753"/>
                  <a:pt x="720802" y="163127"/>
                  <a:pt x="720605" y="170294"/>
                </a:cubicBezTo>
                <a:cubicBezTo>
                  <a:pt x="720726" y="175946"/>
                  <a:pt x="722226" y="180436"/>
                  <a:pt x="725105" y="183763"/>
                </a:cubicBezTo>
                <a:cubicBezTo>
                  <a:pt x="727984" y="187089"/>
                  <a:pt x="731515" y="189468"/>
                  <a:pt x="735698" y="190898"/>
                </a:cubicBezTo>
                <a:cubicBezTo>
                  <a:pt x="739881" y="192329"/>
                  <a:pt x="743989" y="193026"/>
                  <a:pt x="748023" y="192990"/>
                </a:cubicBezTo>
                <a:cubicBezTo>
                  <a:pt x="753278" y="192927"/>
                  <a:pt x="757903" y="191874"/>
                  <a:pt x="761900" y="189832"/>
                </a:cubicBezTo>
                <a:cubicBezTo>
                  <a:pt x="765896" y="187790"/>
                  <a:pt x="768844" y="185140"/>
                  <a:pt x="770744" y="181880"/>
                </a:cubicBezTo>
                <a:lnTo>
                  <a:pt x="771201" y="181880"/>
                </a:lnTo>
                <a:lnTo>
                  <a:pt x="771201" y="191161"/>
                </a:lnTo>
                <a:lnTo>
                  <a:pt x="788251" y="191161"/>
                </a:lnTo>
                <a:lnTo>
                  <a:pt x="788251" y="146678"/>
                </a:lnTo>
                <a:cubicBezTo>
                  <a:pt x="788334" y="141687"/>
                  <a:pt x="787458" y="136857"/>
                  <a:pt x="785623" y="132188"/>
                </a:cubicBezTo>
                <a:cubicBezTo>
                  <a:pt x="783788" y="127519"/>
                  <a:pt x="780497" y="123663"/>
                  <a:pt x="775749" y="120621"/>
                </a:cubicBezTo>
                <a:cubicBezTo>
                  <a:pt x="771002" y="117579"/>
                  <a:pt x="764301" y="116004"/>
                  <a:pt x="755648" y="115895"/>
                </a:cubicBezTo>
                <a:close/>
                <a:moveTo>
                  <a:pt x="589836" y="115895"/>
                </a:moveTo>
                <a:cubicBezTo>
                  <a:pt x="582385" y="115943"/>
                  <a:pt x="575674" y="117555"/>
                  <a:pt x="569701" y="120733"/>
                </a:cubicBezTo>
                <a:cubicBezTo>
                  <a:pt x="563728" y="123911"/>
                  <a:pt x="558983" y="128368"/>
                  <a:pt x="555467" y="134104"/>
                </a:cubicBezTo>
                <a:cubicBezTo>
                  <a:pt x="551950" y="139840"/>
                  <a:pt x="550151" y="146569"/>
                  <a:pt x="550069" y="154290"/>
                </a:cubicBezTo>
                <a:cubicBezTo>
                  <a:pt x="550151" y="162019"/>
                  <a:pt x="551950" y="168801"/>
                  <a:pt x="555467" y="174634"/>
                </a:cubicBezTo>
                <a:cubicBezTo>
                  <a:pt x="558983" y="180468"/>
                  <a:pt x="563728" y="185023"/>
                  <a:pt x="569701" y="188299"/>
                </a:cubicBezTo>
                <a:cubicBezTo>
                  <a:pt x="575674" y="191574"/>
                  <a:pt x="582385" y="193240"/>
                  <a:pt x="589836" y="193295"/>
                </a:cubicBezTo>
                <a:cubicBezTo>
                  <a:pt x="597286" y="193240"/>
                  <a:pt x="603998" y="191574"/>
                  <a:pt x="609971" y="188299"/>
                </a:cubicBezTo>
                <a:cubicBezTo>
                  <a:pt x="615944" y="185023"/>
                  <a:pt x="620689" y="180468"/>
                  <a:pt x="624205" y="174634"/>
                </a:cubicBezTo>
                <a:cubicBezTo>
                  <a:pt x="627722" y="168801"/>
                  <a:pt x="629521" y="162019"/>
                  <a:pt x="629603" y="154290"/>
                </a:cubicBezTo>
                <a:cubicBezTo>
                  <a:pt x="629521" y="146569"/>
                  <a:pt x="627722" y="139840"/>
                  <a:pt x="624205" y="134104"/>
                </a:cubicBezTo>
                <a:cubicBezTo>
                  <a:pt x="620689" y="128368"/>
                  <a:pt x="615944" y="123911"/>
                  <a:pt x="609971" y="120733"/>
                </a:cubicBezTo>
                <a:cubicBezTo>
                  <a:pt x="603998" y="117555"/>
                  <a:pt x="597286" y="115943"/>
                  <a:pt x="589836" y="115895"/>
                </a:cubicBezTo>
                <a:close/>
                <a:moveTo>
                  <a:pt x="412748" y="115895"/>
                </a:moveTo>
                <a:cubicBezTo>
                  <a:pt x="407102" y="115901"/>
                  <a:pt x="401583" y="116878"/>
                  <a:pt x="396190" y="118825"/>
                </a:cubicBezTo>
                <a:cubicBezTo>
                  <a:pt x="390797" y="120772"/>
                  <a:pt x="386005" y="123651"/>
                  <a:pt x="381815" y="127462"/>
                </a:cubicBezTo>
                <a:lnTo>
                  <a:pt x="391254" y="138594"/>
                </a:lnTo>
                <a:cubicBezTo>
                  <a:pt x="393665" y="136175"/>
                  <a:pt x="396611" y="134185"/>
                  <a:pt x="400092" y="132624"/>
                </a:cubicBezTo>
                <a:cubicBezTo>
                  <a:pt x="403573" y="131063"/>
                  <a:pt x="407283" y="130256"/>
                  <a:pt x="411223" y="130201"/>
                </a:cubicBezTo>
                <a:cubicBezTo>
                  <a:pt x="415925" y="130198"/>
                  <a:pt x="419864" y="131311"/>
                  <a:pt x="423041" y="133539"/>
                </a:cubicBezTo>
                <a:cubicBezTo>
                  <a:pt x="426218" y="135768"/>
                  <a:pt x="427870" y="139131"/>
                  <a:pt x="427997" y="143629"/>
                </a:cubicBezTo>
                <a:lnTo>
                  <a:pt x="427997" y="145461"/>
                </a:lnTo>
                <a:cubicBezTo>
                  <a:pt x="420175" y="145364"/>
                  <a:pt x="412440" y="145896"/>
                  <a:pt x="404792" y="147057"/>
                </a:cubicBezTo>
                <a:cubicBezTo>
                  <a:pt x="397144" y="148218"/>
                  <a:pt x="390767" y="150589"/>
                  <a:pt x="385660" y="154171"/>
                </a:cubicBezTo>
                <a:cubicBezTo>
                  <a:pt x="380554" y="157753"/>
                  <a:pt x="377902" y="163127"/>
                  <a:pt x="377705" y="170294"/>
                </a:cubicBezTo>
                <a:cubicBezTo>
                  <a:pt x="377826" y="175946"/>
                  <a:pt x="379326" y="180436"/>
                  <a:pt x="382205" y="183763"/>
                </a:cubicBezTo>
                <a:cubicBezTo>
                  <a:pt x="385084" y="187089"/>
                  <a:pt x="388615" y="189468"/>
                  <a:pt x="392798" y="190898"/>
                </a:cubicBezTo>
                <a:cubicBezTo>
                  <a:pt x="396981" y="192329"/>
                  <a:pt x="401089" y="193026"/>
                  <a:pt x="405123" y="192990"/>
                </a:cubicBezTo>
                <a:cubicBezTo>
                  <a:pt x="410378" y="192927"/>
                  <a:pt x="415003" y="191874"/>
                  <a:pt x="419000" y="189832"/>
                </a:cubicBezTo>
                <a:cubicBezTo>
                  <a:pt x="422996" y="187790"/>
                  <a:pt x="425945" y="185140"/>
                  <a:pt x="427844" y="181880"/>
                </a:cubicBezTo>
                <a:lnTo>
                  <a:pt x="428301" y="181880"/>
                </a:lnTo>
                <a:lnTo>
                  <a:pt x="428301" y="191161"/>
                </a:lnTo>
                <a:lnTo>
                  <a:pt x="445351" y="191161"/>
                </a:lnTo>
                <a:lnTo>
                  <a:pt x="445351" y="146678"/>
                </a:lnTo>
                <a:cubicBezTo>
                  <a:pt x="445434" y="141687"/>
                  <a:pt x="444558" y="136857"/>
                  <a:pt x="442723" y="132188"/>
                </a:cubicBezTo>
                <a:cubicBezTo>
                  <a:pt x="440888" y="127519"/>
                  <a:pt x="437597" y="123663"/>
                  <a:pt x="432849" y="120621"/>
                </a:cubicBezTo>
                <a:cubicBezTo>
                  <a:pt x="428102" y="117579"/>
                  <a:pt x="421401" y="116004"/>
                  <a:pt x="412748" y="115895"/>
                </a:cubicBezTo>
                <a:close/>
                <a:moveTo>
                  <a:pt x="340739" y="115895"/>
                </a:moveTo>
                <a:cubicBezTo>
                  <a:pt x="335820" y="115881"/>
                  <a:pt x="331159" y="116687"/>
                  <a:pt x="326757" y="118314"/>
                </a:cubicBezTo>
                <a:cubicBezTo>
                  <a:pt x="322355" y="119940"/>
                  <a:pt x="318757" y="122473"/>
                  <a:pt x="315965" y="125911"/>
                </a:cubicBezTo>
                <a:cubicBezTo>
                  <a:pt x="313172" y="129349"/>
                  <a:pt x="311730" y="133777"/>
                  <a:pt x="311639" y="139197"/>
                </a:cubicBezTo>
                <a:cubicBezTo>
                  <a:pt x="311864" y="145902"/>
                  <a:pt x="314116" y="150749"/>
                  <a:pt x="318396" y="153738"/>
                </a:cubicBezTo>
                <a:cubicBezTo>
                  <a:pt x="322675" y="156726"/>
                  <a:pt x="327631" y="158791"/>
                  <a:pt x="333265" y="159931"/>
                </a:cubicBezTo>
                <a:cubicBezTo>
                  <a:pt x="338836" y="161122"/>
                  <a:pt x="343024" y="162437"/>
                  <a:pt x="345830" y="163876"/>
                </a:cubicBezTo>
                <a:cubicBezTo>
                  <a:pt x="348636" y="165315"/>
                  <a:pt x="350041" y="167506"/>
                  <a:pt x="350044" y="170451"/>
                </a:cubicBezTo>
                <a:cubicBezTo>
                  <a:pt x="349888" y="173681"/>
                  <a:pt x="348598" y="175949"/>
                  <a:pt x="346174" y="177254"/>
                </a:cubicBezTo>
                <a:cubicBezTo>
                  <a:pt x="343749" y="178560"/>
                  <a:pt x="341124" y="179189"/>
                  <a:pt x="338299" y="179141"/>
                </a:cubicBezTo>
                <a:cubicBezTo>
                  <a:pt x="334295" y="179084"/>
                  <a:pt x="330674" y="178207"/>
                  <a:pt x="327437" y="176511"/>
                </a:cubicBezTo>
                <a:cubicBezTo>
                  <a:pt x="324199" y="174815"/>
                  <a:pt x="321572" y="172642"/>
                  <a:pt x="319555" y="169993"/>
                </a:cubicBezTo>
                <a:lnTo>
                  <a:pt x="307525" y="181272"/>
                </a:lnTo>
                <a:cubicBezTo>
                  <a:pt x="311135" y="185168"/>
                  <a:pt x="315603" y="188143"/>
                  <a:pt x="320927" y="190194"/>
                </a:cubicBezTo>
                <a:cubicBezTo>
                  <a:pt x="326251" y="192246"/>
                  <a:pt x="331787" y="193279"/>
                  <a:pt x="337536" y="193295"/>
                </a:cubicBezTo>
                <a:cubicBezTo>
                  <a:pt x="342952" y="193324"/>
                  <a:pt x="347958" y="192539"/>
                  <a:pt x="352552" y="190938"/>
                </a:cubicBezTo>
                <a:cubicBezTo>
                  <a:pt x="357146" y="189338"/>
                  <a:pt x="360851" y="186747"/>
                  <a:pt x="363666" y="183166"/>
                </a:cubicBezTo>
                <a:cubicBezTo>
                  <a:pt x="366481" y="179585"/>
                  <a:pt x="367929" y="174838"/>
                  <a:pt x="368008" y="168926"/>
                </a:cubicBezTo>
                <a:cubicBezTo>
                  <a:pt x="367917" y="164193"/>
                  <a:pt x="366679" y="160378"/>
                  <a:pt x="364292" y="157481"/>
                </a:cubicBezTo>
                <a:cubicBezTo>
                  <a:pt x="361906" y="154583"/>
                  <a:pt x="358918" y="152337"/>
                  <a:pt x="355330" y="150744"/>
                </a:cubicBezTo>
                <a:cubicBezTo>
                  <a:pt x="351741" y="149151"/>
                  <a:pt x="348098" y="147944"/>
                  <a:pt x="344400" y="147125"/>
                </a:cubicBezTo>
                <a:cubicBezTo>
                  <a:pt x="339268" y="146010"/>
                  <a:pt x="335347" y="144809"/>
                  <a:pt x="332636" y="143523"/>
                </a:cubicBezTo>
                <a:cubicBezTo>
                  <a:pt x="329925" y="142237"/>
                  <a:pt x="328559" y="140236"/>
                  <a:pt x="328537" y="137520"/>
                </a:cubicBezTo>
                <a:cubicBezTo>
                  <a:pt x="328664" y="134655"/>
                  <a:pt x="329897" y="132609"/>
                  <a:pt x="332236" y="131383"/>
                </a:cubicBezTo>
                <a:cubicBezTo>
                  <a:pt x="334575" y="130157"/>
                  <a:pt x="337257" y="129560"/>
                  <a:pt x="340282" y="129592"/>
                </a:cubicBezTo>
                <a:cubicBezTo>
                  <a:pt x="343685" y="129655"/>
                  <a:pt x="346792" y="130443"/>
                  <a:pt x="349602" y="131955"/>
                </a:cubicBezTo>
                <a:cubicBezTo>
                  <a:pt x="352412" y="133467"/>
                  <a:pt x="354640" y="135322"/>
                  <a:pt x="356286" y="137520"/>
                </a:cubicBezTo>
                <a:lnTo>
                  <a:pt x="368161" y="127005"/>
                </a:lnTo>
                <a:cubicBezTo>
                  <a:pt x="365078" y="123279"/>
                  <a:pt x="361081" y="120495"/>
                  <a:pt x="356170" y="118653"/>
                </a:cubicBezTo>
                <a:cubicBezTo>
                  <a:pt x="351258" y="116811"/>
                  <a:pt x="346115" y="115892"/>
                  <a:pt x="340739" y="115895"/>
                </a:cubicBezTo>
                <a:close/>
                <a:moveTo>
                  <a:pt x="141247" y="97436"/>
                </a:moveTo>
                <a:cubicBezTo>
                  <a:pt x="148760" y="97511"/>
                  <a:pt x="155295" y="99274"/>
                  <a:pt x="160849" y="102726"/>
                </a:cubicBezTo>
                <a:cubicBezTo>
                  <a:pt x="166404" y="106177"/>
                  <a:pt x="170714" y="110865"/>
                  <a:pt x="173778" y="116789"/>
                </a:cubicBezTo>
                <a:cubicBezTo>
                  <a:pt x="176843" y="122713"/>
                  <a:pt x="178398" y="129423"/>
                  <a:pt x="178442" y="136916"/>
                </a:cubicBezTo>
                <a:cubicBezTo>
                  <a:pt x="178273" y="148645"/>
                  <a:pt x="174837" y="158153"/>
                  <a:pt x="168133" y="165441"/>
                </a:cubicBezTo>
                <a:cubicBezTo>
                  <a:pt x="161429" y="172730"/>
                  <a:pt x="152467" y="176483"/>
                  <a:pt x="141247" y="176703"/>
                </a:cubicBezTo>
                <a:cubicBezTo>
                  <a:pt x="130100" y="176483"/>
                  <a:pt x="121182" y="172730"/>
                  <a:pt x="114494" y="165441"/>
                </a:cubicBezTo>
                <a:cubicBezTo>
                  <a:pt x="107805" y="158153"/>
                  <a:pt x="104375" y="148645"/>
                  <a:pt x="104204" y="136916"/>
                </a:cubicBezTo>
                <a:cubicBezTo>
                  <a:pt x="104249" y="129423"/>
                  <a:pt x="105802" y="122713"/>
                  <a:pt x="108862" y="116789"/>
                </a:cubicBezTo>
                <a:cubicBezTo>
                  <a:pt x="111922" y="110865"/>
                  <a:pt x="116218" y="106177"/>
                  <a:pt x="121751" y="102726"/>
                </a:cubicBezTo>
                <a:cubicBezTo>
                  <a:pt x="127284" y="99274"/>
                  <a:pt x="133783" y="97511"/>
                  <a:pt x="141247" y="97436"/>
                </a:cubicBezTo>
                <a:close/>
                <a:moveTo>
                  <a:pt x="1204322" y="96845"/>
                </a:moveTo>
                <a:lnTo>
                  <a:pt x="1204322" y="118029"/>
                </a:lnTo>
                <a:lnTo>
                  <a:pt x="1191521" y="118029"/>
                </a:lnTo>
                <a:lnTo>
                  <a:pt x="1191521" y="132640"/>
                </a:lnTo>
                <a:lnTo>
                  <a:pt x="1204322" y="132640"/>
                </a:lnTo>
                <a:lnTo>
                  <a:pt x="1204322" y="166792"/>
                </a:lnTo>
                <a:cubicBezTo>
                  <a:pt x="1204103" y="174005"/>
                  <a:pt x="1205645" y="180074"/>
                  <a:pt x="1208947" y="184997"/>
                </a:cubicBezTo>
                <a:cubicBezTo>
                  <a:pt x="1212250" y="189920"/>
                  <a:pt x="1218626" y="192483"/>
                  <a:pt x="1228078" y="192685"/>
                </a:cubicBezTo>
                <a:cubicBezTo>
                  <a:pt x="1230186" y="192679"/>
                  <a:pt x="1232332" y="192502"/>
                  <a:pt x="1234517" y="192153"/>
                </a:cubicBezTo>
                <a:cubicBezTo>
                  <a:pt x="1236701" y="191804"/>
                  <a:pt x="1238619" y="191322"/>
                  <a:pt x="1240270" y="190707"/>
                </a:cubicBezTo>
                <a:lnTo>
                  <a:pt x="1239660" y="176397"/>
                </a:lnTo>
                <a:cubicBezTo>
                  <a:pt x="1238555" y="176928"/>
                  <a:pt x="1237298" y="177315"/>
                  <a:pt x="1235888" y="177560"/>
                </a:cubicBezTo>
                <a:cubicBezTo>
                  <a:pt x="1234478" y="177804"/>
                  <a:pt x="1233145" y="177925"/>
                  <a:pt x="1231888" y="177922"/>
                </a:cubicBezTo>
                <a:cubicBezTo>
                  <a:pt x="1227954" y="177861"/>
                  <a:pt x="1225344" y="176800"/>
                  <a:pt x="1224058" y="174739"/>
                </a:cubicBezTo>
                <a:cubicBezTo>
                  <a:pt x="1222772" y="172678"/>
                  <a:pt x="1222182" y="169978"/>
                  <a:pt x="1222287" y="166639"/>
                </a:cubicBezTo>
                <a:lnTo>
                  <a:pt x="1222287" y="132640"/>
                </a:lnTo>
                <a:lnTo>
                  <a:pt x="1240574" y="132640"/>
                </a:lnTo>
                <a:lnTo>
                  <a:pt x="1240574" y="118029"/>
                </a:lnTo>
                <a:lnTo>
                  <a:pt x="1222287" y="118029"/>
                </a:lnTo>
                <a:lnTo>
                  <a:pt x="1222287" y="96845"/>
                </a:lnTo>
                <a:close/>
                <a:moveTo>
                  <a:pt x="759612" y="83281"/>
                </a:moveTo>
                <a:lnTo>
                  <a:pt x="744516" y="105208"/>
                </a:lnTo>
                <a:lnTo>
                  <a:pt x="758850" y="105208"/>
                </a:lnTo>
                <a:lnTo>
                  <a:pt x="780335" y="83281"/>
                </a:lnTo>
                <a:close/>
                <a:moveTo>
                  <a:pt x="141094" y="80538"/>
                </a:moveTo>
                <a:cubicBezTo>
                  <a:pt x="129919" y="80593"/>
                  <a:pt x="120005" y="82902"/>
                  <a:pt x="111352" y="87465"/>
                </a:cubicBezTo>
                <a:cubicBezTo>
                  <a:pt x="102699" y="92028"/>
                  <a:pt x="95892" y="98513"/>
                  <a:pt x="90932" y="106921"/>
                </a:cubicBezTo>
                <a:cubicBezTo>
                  <a:pt x="85971" y="115328"/>
                  <a:pt x="83442" y="125327"/>
                  <a:pt x="83344" y="136916"/>
                </a:cubicBezTo>
                <a:cubicBezTo>
                  <a:pt x="83442" y="148226"/>
                  <a:pt x="85971" y="158141"/>
                  <a:pt x="90932" y="166664"/>
                </a:cubicBezTo>
                <a:cubicBezTo>
                  <a:pt x="95892" y="175186"/>
                  <a:pt x="102699" y="181837"/>
                  <a:pt x="111352" y="186616"/>
                </a:cubicBezTo>
                <a:cubicBezTo>
                  <a:pt x="120005" y="191396"/>
                  <a:pt x="129919" y="193825"/>
                  <a:pt x="141094" y="193905"/>
                </a:cubicBezTo>
                <a:cubicBezTo>
                  <a:pt x="152419" y="193825"/>
                  <a:pt x="162440" y="191396"/>
                  <a:pt x="171158" y="186616"/>
                </a:cubicBezTo>
                <a:cubicBezTo>
                  <a:pt x="179876" y="181837"/>
                  <a:pt x="186722" y="175186"/>
                  <a:pt x="191697" y="166664"/>
                </a:cubicBezTo>
                <a:cubicBezTo>
                  <a:pt x="196672" y="158141"/>
                  <a:pt x="199207" y="148226"/>
                  <a:pt x="199301" y="136916"/>
                </a:cubicBezTo>
                <a:cubicBezTo>
                  <a:pt x="199207" y="125327"/>
                  <a:pt x="196672" y="115328"/>
                  <a:pt x="191697" y="106921"/>
                </a:cubicBezTo>
                <a:cubicBezTo>
                  <a:pt x="186722" y="98513"/>
                  <a:pt x="179876" y="92028"/>
                  <a:pt x="171158" y="87465"/>
                </a:cubicBezTo>
                <a:cubicBezTo>
                  <a:pt x="162440" y="82902"/>
                  <a:pt x="152419" y="80593"/>
                  <a:pt x="141094" y="80538"/>
                </a:cubicBezTo>
                <a:close/>
                <a:moveTo>
                  <a:pt x="468916" y="75966"/>
                </a:moveTo>
                <a:lnTo>
                  <a:pt x="468916" y="191161"/>
                </a:lnTo>
                <a:lnTo>
                  <a:pt x="487185" y="191161"/>
                </a:lnTo>
                <a:lnTo>
                  <a:pt x="487185" y="151233"/>
                </a:lnTo>
                <a:cubicBezTo>
                  <a:pt x="487179" y="146146"/>
                  <a:pt x="488602" y="141651"/>
                  <a:pt x="491455" y="137745"/>
                </a:cubicBezTo>
                <a:cubicBezTo>
                  <a:pt x="494308" y="133840"/>
                  <a:pt x="498629" y="131783"/>
                  <a:pt x="504417" y="131573"/>
                </a:cubicBezTo>
                <a:cubicBezTo>
                  <a:pt x="508281" y="131651"/>
                  <a:pt x="511194" y="132680"/>
                  <a:pt x="513154" y="134661"/>
                </a:cubicBezTo>
                <a:cubicBezTo>
                  <a:pt x="515115" y="136641"/>
                  <a:pt x="516424" y="139104"/>
                  <a:pt x="517080" y="142049"/>
                </a:cubicBezTo>
                <a:cubicBezTo>
                  <a:pt x="517736" y="144995"/>
                  <a:pt x="518039" y="147954"/>
                  <a:pt x="517989" y="150928"/>
                </a:cubicBezTo>
                <a:lnTo>
                  <a:pt x="517989" y="191161"/>
                </a:lnTo>
                <a:lnTo>
                  <a:pt x="536258" y="191161"/>
                </a:lnTo>
                <a:lnTo>
                  <a:pt x="536258" y="145442"/>
                </a:lnTo>
                <a:cubicBezTo>
                  <a:pt x="536278" y="140375"/>
                  <a:pt x="535359" y="135609"/>
                  <a:pt x="533500" y="131144"/>
                </a:cubicBezTo>
                <a:cubicBezTo>
                  <a:pt x="531642" y="126679"/>
                  <a:pt x="528725" y="123043"/>
                  <a:pt x="524751" y="120237"/>
                </a:cubicBezTo>
                <a:cubicBezTo>
                  <a:pt x="520777" y="117430"/>
                  <a:pt x="515625" y="115983"/>
                  <a:pt x="509297" y="115895"/>
                </a:cubicBezTo>
                <a:cubicBezTo>
                  <a:pt x="503833" y="116028"/>
                  <a:pt x="499207" y="117322"/>
                  <a:pt x="495420" y="119776"/>
                </a:cubicBezTo>
                <a:cubicBezTo>
                  <a:pt x="491633" y="122231"/>
                  <a:pt x="488990" y="125047"/>
                  <a:pt x="487490" y="128224"/>
                </a:cubicBezTo>
                <a:lnTo>
                  <a:pt x="487185" y="128224"/>
                </a:lnTo>
                <a:lnTo>
                  <a:pt x="487185" y="75966"/>
                </a:lnTo>
                <a:close/>
                <a:moveTo>
                  <a:pt x="221266" y="75966"/>
                </a:moveTo>
                <a:lnTo>
                  <a:pt x="221266" y="191161"/>
                </a:lnTo>
                <a:lnTo>
                  <a:pt x="238622" y="191161"/>
                </a:lnTo>
                <a:lnTo>
                  <a:pt x="238622" y="180205"/>
                </a:lnTo>
                <a:lnTo>
                  <a:pt x="238926" y="180205"/>
                </a:lnTo>
                <a:cubicBezTo>
                  <a:pt x="241537" y="184413"/>
                  <a:pt x="245081" y="187641"/>
                  <a:pt x="249560" y="189889"/>
                </a:cubicBezTo>
                <a:cubicBezTo>
                  <a:pt x="254039" y="192138"/>
                  <a:pt x="258880" y="193273"/>
                  <a:pt x="264083" y="193295"/>
                </a:cubicBezTo>
                <a:cubicBezTo>
                  <a:pt x="271532" y="193209"/>
                  <a:pt x="277936" y="191419"/>
                  <a:pt x="283295" y="187926"/>
                </a:cubicBezTo>
                <a:cubicBezTo>
                  <a:pt x="288653" y="184433"/>
                  <a:pt x="292775" y="179754"/>
                  <a:pt x="295661" y="173889"/>
                </a:cubicBezTo>
                <a:cubicBezTo>
                  <a:pt x="298547" y="168024"/>
                  <a:pt x="300006" y="161491"/>
                  <a:pt x="300038" y="154290"/>
                </a:cubicBezTo>
                <a:cubicBezTo>
                  <a:pt x="299864" y="143219"/>
                  <a:pt x="296558" y="134113"/>
                  <a:pt x="290120" y="126974"/>
                </a:cubicBezTo>
                <a:cubicBezTo>
                  <a:pt x="283682" y="119835"/>
                  <a:pt x="275155" y="116142"/>
                  <a:pt x="264540" y="115895"/>
                </a:cubicBezTo>
                <a:cubicBezTo>
                  <a:pt x="257885" y="116076"/>
                  <a:pt x="252593" y="117388"/>
                  <a:pt x="248664" y="119833"/>
                </a:cubicBezTo>
                <a:cubicBezTo>
                  <a:pt x="244735" y="122278"/>
                  <a:pt x="241844" y="124770"/>
                  <a:pt x="239993" y="127310"/>
                </a:cubicBezTo>
                <a:lnTo>
                  <a:pt x="239535" y="127310"/>
                </a:lnTo>
                <a:lnTo>
                  <a:pt x="239535" y="75966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1543168" y="0"/>
                </a:lnTo>
                <a:lnTo>
                  <a:pt x="1543168" y="265424"/>
                </a:lnTo>
                <a:lnTo>
                  <a:pt x="21600" y="265424"/>
                </a:lnTo>
                <a:lnTo>
                  <a:pt x="21600" y="414000"/>
                </a:lnTo>
                <a:lnTo>
                  <a:pt x="0" y="414000"/>
                </a:lnTo>
                <a:lnTo>
                  <a:pt x="0" y="2654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 sz="12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59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pic>
        <p:nvPicPr>
          <p:cNvPr id="1026" name="Picture 2" descr="https://lh5.googleusercontent.com/qusgbqOWUS3LXjSti3hC1rubyPoGYMG3lcYbA7-9hHwjcxkahOze1--N160brwWDzUdUVSPEONsiR3mSkffQKaVr6-fh3WZlVPCytLct4k8ewkQ2BglvUrDmVpdpVp-zMNdaVrAtW60">
            <a:extLst>
              <a:ext uri="{FF2B5EF4-FFF2-40B4-BE49-F238E27FC236}">
                <a16:creationId xmlns:a16="http://schemas.microsoft.com/office/drawing/2014/main" id="{495A727C-1769-D942-A726-F5B73C9E1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46" y="990599"/>
            <a:ext cx="3915519" cy="586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lh4.googleusercontent.com/usJzET5wDqH03feIfdvjqW0InkT0Ms43V9yXB_Wsl8cS2Maq7-5flxxjb62BYhFWF1dVqL6fzKAW1jNMhaPaZcDVI7yoet3YaQqoot5Hhlt8ghXLdWl0nnlEAT_C0CP7FJGUPwu6KLY">
            <a:extLst>
              <a:ext uri="{FF2B5EF4-FFF2-40B4-BE49-F238E27FC236}">
                <a16:creationId xmlns:a16="http://schemas.microsoft.com/office/drawing/2014/main" id="{99E92911-8C44-A742-8E34-718671929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026" y="977662"/>
            <a:ext cx="4358368" cy="588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447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10440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Proč příběhy a jak na ně?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4750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Lidé chápou svět kolem sebe skrze příběhy.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Vyprávění a naslouchání je vlastní lidem všech kultur.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Příběh je znovu vybavený zážitek vyprávěný s citem a smyslem pro detail.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Cílem je navodit pocit, že si jej sám prožil.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Soustřeďte se na cíl (co je sdělením, co si má čtenář odnést, jak to má změnit jeho pohled), nepopisujte příliš (zaprášená výloha plná hraček a horký červnový den. Dveře jsou otevřené...), buďte konkrétní (záplavy v Indii vs. jedna žena proti vlnám), vytvářejte asociace (oprýskané paneláky, vyhublé děti...) a přepisujte.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9D188663-0382-F946-A6D5-B8BDCEA84B4A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B6312D35-74EC-8E47-ACF3-D7662EA61CCC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1364783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Star Story </a:t>
            </a:r>
            <a:r>
              <a:rPr lang="cs-CZ" sz="3600" b="1" dirty="0" err="1">
                <a:latin typeface="AvenirNext LT Pro Regular" panose="020B0503020202020204" pitchFamily="34" charset="0"/>
              </a:rPr>
              <a:t>Solution</a:t>
            </a:r>
            <a:r>
              <a:rPr lang="cs-CZ" sz="36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1867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Představte Star (hvězdu příběhu)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Vyprávějte její Story (příběh)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Ukažte </a:t>
            </a:r>
            <a:r>
              <a:rPr lang="cs-CZ" sz="2400" dirty="0" err="1">
                <a:latin typeface="AvenirNext LT Pro Regular" panose="020B0503020202020204" pitchFamily="34" charset="0"/>
              </a:rPr>
              <a:t>Solution</a:t>
            </a:r>
            <a:r>
              <a:rPr lang="cs-CZ" sz="2400" dirty="0">
                <a:latin typeface="AvenirNext LT Pro Regular" panose="020B0503020202020204" pitchFamily="34" charset="0"/>
              </a:rPr>
              <a:t> (řešení, které hvězdě pomohlo dosáhnout velkých věcí)</a:t>
            </a:r>
          </a:p>
        </p:txBody>
      </p:sp>
    </p:spTree>
    <p:extLst>
      <p:ext uri="{BB962C8B-B14F-4D97-AF65-F5344CB8AC3E}">
        <p14:creationId xmlns:p14="http://schemas.microsoft.com/office/powerpoint/2010/main" val="375111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10440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7 typů příběhů podle Christophera </a:t>
            </a:r>
            <a:r>
              <a:rPr lang="cs-CZ" sz="3600" b="1" dirty="0" err="1">
                <a:latin typeface="AvenirNext LT Pro Regular" panose="020B0503020202020204" pitchFamily="34" charset="0"/>
              </a:rPr>
              <a:t>Bookera</a:t>
            </a:r>
            <a:endParaRPr lang="cs-CZ" sz="3600" b="1" dirty="0">
              <a:latin typeface="AvenirNext LT Pro Regular" panose="020B0503020202020204" pitchFamily="34" charset="0"/>
            </a:endParaRP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Překonání monstra (</a:t>
            </a:r>
            <a:r>
              <a:rPr lang="cs-CZ" sz="2400" dirty="0" err="1">
                <a:latin typeface="AvenirNext LT Pro Regular" panose="020B0503020202020204" pitchFamily="34" charset="0"/>
                <a:hlinkClick r:id="rId3"/>
              </a:rPr>
              <a:t>Dove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Hledání (</a:t>
            </a:r>
            <a:r>
              <a:rPr lang="cs-CZ" sz="2400" dirty="0" err="1">
                <a:latin typeface="AvenirNext LT Pro Regular" panose="020B0503020202020204" pitchFamily="34" charset="0"/>
                <a:hlinkClick r:id="rId4"/>
              </a:rPr>
              <a:t>American</a:t>
            </a:r>
            <a:r>
              <a:rPr lang="cs-CZ" sz="2400" dirty="0">
                <a:latin typeface="AvenirNext LT Pro Regular" panose="020B0503020202020204" pitchFamily="34" charset="0"/>
                <a:hlinkClick r:id="rId4"/>
              </a:rPr>
              <a:t> Express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  <a:endParaRPr lang="cs-CZ" sz="2400" b="1" dirty="0">
              <a:latin typeface="AvenirNext LT Pro Regular" panose="020B0503020202020204" pitchFamily="34" charset="0"/>
            </a:endParaRP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Cesta a návrat (</a:t>
            </a:r>
            <a:r>
              <a:rPr lang="cs-CZ" sz="2400" dirty="0">
                <a:latin typeface="AvenirNext LT Pro Regular" panose="020B0503020202020204" pitchFamily="34" charset="0"/>
                <a:hlinkClick r:id="rId5"/>
              </a:rPr>
              <a:t>Procter and Gamble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Od chudáka k bohatství (</a:t>
            </a:r>
            <a:r>
              <a:rPr lang="cs-CZ" sz="2400" dirty="0">
                <a:latin typeface="AvenirNext LT Pro Regular" panose="020B0503020202020204" pitchFamily="34" charset="0"/>
                <a:hlinkClick r:id="rId6"/>
              </a:rPr>
              <a:t>Nike Golf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Komedie (</a:t>
            </a:r>
            <a:r>
              <a:rPr lang="cs-CZ" sz="2400" dirty="0">
                <a:latin typeface="AvenirNext LT Pro Regular" panose="020B0503020202020204" pitchFamily="34" charset="0"/>
                <a:hlinkClick r:id="rId7"/>
              </a:rPr>
              <a:t>Specsavers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Znovunarození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Tragédie (</a:t>
            </a:r>
            <a:r>
              <a:rPr lang="cs-CZ" sz="2400" dirty="0" err="1">
                <a:latin typeface="AvenirNext LT Pro Regular" panose="020B0503020202020204" pitchFamily="34" charset="0"/>
                <a:hlinkClick r:id="rId8"/>
              </a:rPr>
              <a:t>Save</a:t>
            </a:r>
            <a:r>
              <a:rPr lang="cs-CZ" sz="2400" dirty="0">
                <a:latin typeface="AvenirNext LT Pro Regular" panose="020B0503020202020204" pitchFamily="34" charset="0"/>
                <a:hlinkClick r:id="rId8"/>
              </a:rPr>
              <a:t> </a:t>
            </a:r>
            <a:r>
              <a:rPr lang="cs-CZ" sz="2400" dirty="0" err="1">
                <a:latin typeface="AvenirNext LT Pro Regular" panose="020B0503020202020204" pitchFamily="34" charset="0"/>
                <a:hlinkClick r:id="rId8"/>
              </a:rPr>
              <a:t>The</a:t>
            </a:r>
            <a:r>
              <a:rPr lang="cs-CZ" sz="2400" dirty="0">
                <a:latin typeface="AvenirNext LT Pro Regular" panose="020B0503020202020204" pitchFamily="34" charset="0"/>
                <a:hlinkClick r:id="rId8"/>
              </a:rPr>
              <a:t> </a:t>
            </a:r>
            <a:r>
              <a:rPr lang="cs-CZ" sz="2400" dirty="0" err="1">
                <a:latin typeface="AvenirNext LT Pro Regular" panose="020B0503020202020204" pitchFamily="34" charset="0"/>
                <a:hlinkClick r:id="rId8"/>
              </a:rPr>
              <a:t>Children</a:t>
            </a:r>
            <a:r>
              <a:rPr lang="cs-CZ" sz="2400" dirty="0">
                <a:latin typeface="AvenirNext LT Pro Regular" panose="020B0503020202020204" pitchFamily="34" charset="0"/>
              </a:rPr>
              <a:t>)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9D188663-0382-F946-A6D5-B8BDCEA84B4A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B6312D35-74EC-8E47-ACF3-D7662EA61CCC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E23C3192-85DE-A740-9C1D-A84356265C58}"/>
              </a:ext>
            </a:extLst>
          </p:cNvPr>
          <p:cNvSpPr/>
          <p:nvPr/>
        </p:nvSpPr>
        <p:spPr>
          <a:xfrm>
            <a:off x="940523" y="5381162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8C25EB3C-4756-614B-AE6A-07BEC204B956}"/>
              </a:ext>
            </a:extLst>
          </p:cNvPr>
          <p:cNvSpPr/>
          <p:nvPr/>
        </p:nvSpPr>
        <p:spPr>
          <a:xfrm>
            <a:off x="924155" y="6057532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154229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67953" y="732264"/>
            <a:ext cx="5939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venirNext LT Pro Regular" panose="020B0503020202020204" pitchFamily="34" charset="0"/>
              </a:rPr>
              <a:t>Co tedy budeme dělat? </a:t>
            </a:r>
            <a:endParaRPr lang="id-ID" sz="3200" b="1" dirty="0">
              <a:latin typeface="AvenirNext LT Pro Regular" panose="020B05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7575" y="1822649"/>
            <a:ext cx="95161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strike="sngStrike" dirty="0">
                <a:solidFill>
                  <a:srgbClr val="92D050"/>
                </a:solidFill>
                <a:latin typeface="AvenirNext LT Pro" panose="020B0503020202020204" pitchFamily="34" charset="0"/>
              </a:rPr>
              <a:t>19. 2. – Úvod</a:t>
            </a:r>
          </a:p>
          <a:p>
            <a:endParaRPr lang="cs-CZ" sz="2400" strike="sngStrike" dirty="0">
              <a:solidFill>
                <a:srgbClr val="92D050"/>
              </a:solidFill>
              <a:latin typeface="AvenirNext LT Pro" panose="020B0503020202020204" pitchFamily="34" charset="0"/>
            </a:endParaRPr>
          </a:p>
          <a:p>
            <a:r>
              <a:rPr lang="cs-CZ" sz="2400" strike="sngStrike" dirty="0">
                <a:solidFill>
                  <a:srgbClr val="92D050"/>
                </a:solidFill>
                <a:latin typeface="AvenirNext LT Pro" panose="020B0503020202020204" pitchFamily="34" charset="0"/>
              </a:rPr>
              <a:t>5. 3. – Klient + zákazníci, kde hledat data, vyplnění šablony</a:t>
            </a:r>
          </a:p>
          <a:p>
            <a:endParaRPr lang="cs-CZ" sz="2400" dirty="0">
              <a:latin typeface="AvenirNext LT Pro" panose="020B0503020202020204" pitchFamily="34" charset="0"/>
            </a:endParaRPr>
          </a:p>
          <a:p>
            <a:r>
              <a:rPr lang="cs-CZ" sz="2400" b="1" dirty="0">
                <a:latin typeface="Avenir Next LT Pro Demi" panose="020B0503020202020204" pitchFamily="34" charset="0"/>
              </a:rPr>
              <a:t>19. 3. – Prodejní text, příběh</a:t>
            </a:r>
          </a:p>
          <a:p>
            <a:endParaRPr lang="cs-CZ" sz="2400" dirty="0">
              <a:latin typeface="AvenirNext LT Pro" panose="020B0503020202020204" pitchFamily="34" charset="0"/>
            </a:endParaRPr>
          </a:p>
          <a:p>
            <a:r>
              <a:rPr lang="cs-CZ" sz="2400" dirty="0">
                <a:latin typeface="AvenirNext LT Pro" panose="020B0503020202020204" pitchFamily="34" charset="0"/>
              </a:rPr>
              <a:t>2. 4. – E-mail, </a:t>
            </a:r>
            <a:r>
              <a:rPr lang="cs-CZ" sz="2400" dirty="0" err="1">
                <a:latin typeface="AvenirNext LT Pro" panose="020B0503020202020204" pitchFamily="34" charset="0"/>
              </a:rPr>
              <a:t>social</a:t>
            </a:r>
            <a:r>
              <a:rPr lang="cs-CZ" sz="2400" dirty="0">
                <a:latin typeface="AvenirNext LT Pro" panose="020B0503020202020204" pitchFamily="34" charset="0"/>
              </a:rPr>
              <a:t>, PPC </a:t>
            </a:r>
          </a:p>
          <a:p>
            <a:endParaRPr lang="cs-CZ" sz="2400" dirty="0">
              <a:latin typeface="AvenirNext LT Pro" panose="020B0503020202020204" pitchFamily="34" charset="0"/>
            </a:endParaRPr>
          </a:p>
          <a:p>
            <a:r>
              <a:rPr lang="cs-CZ" sz="2400" dirty="0">
                <a:latin typeface="AvenirNext LT Pro" panose="020B0503020202020204" pitchFamily="34" charset="0"/>
              </a:rPr>
              <a:t>16. 4. – Analytika, SEO, klíčová slova</a:t>
            </a:r>
          </a:p>
          <a:p>
            <a:endParaRPr lang="cs-CZ" sz="2400" dirty="0">
              <a:latin typeface="AvenirNext LT Pro" panose="020B0503020202020204" pitchFamily="34" charset="0"/>
            </a:endParaRPr>
          </a:p>
          <a:p>
            <a:r>
              <a:rPr lang="cs-CZ" sz="2400" dirty="0">
                <a:latin typeface="AvenirNext LT Pro" panose="020B0503020202020204" pitchFamily="34" charset="0"/>
              </a:rPr>
              <a:t>30. 4. – Práce </a:t>
            </a:r>
            <a:r>
              <a:rPr lang="cs-CZ" sz="2400" dirty="0" err="1">
                <a:latin typeface="AvenirNext LT Pro" panose="020B0503020202020204" pitchFamily="34" charset="0"/>
              </a:rPr>
              <a:t>copywritera</a:t>
            </a:r>
            <a:endParaRPr lang="cs-CZ" sz="2400" dirty="0">
              <a:latin typeface="AvenirNext LT Pro" panose="020B0503020202020204" pitchFamily="34" charset="0"/>
            </a:endParaRPr>
          </a:p>
          <a:p>
            <a:endParaRPr lang="cs-CZ" sz="2400" dirty="0">
              <a:latin typeface="AvenirNext LT Pro" panose="020B0503020202020204" pitchFamily="34" charset="0"/>
            </a:endParaRPr>
          </a:p>
          <a:p>
            <a:r>
              <a:rPr lang="cs-CZ" sz="2400" dirty="0">
                <a:latin typeface="AvenirNext LT Pro" panose="020B0503020202020204" pitchFamily="34" charset="0"/>
              </a:rPr>
              <a:t>14. 5. – Finální výstupy, zpětná vazba, závěr</a:t>
            </a:r>
          </a:p>
        </p:txBody>
      </p:sp>
      <p:sp>
        <p:nvSpPr>
          <p:cNvPr id="9" name="Oval 8"/>
          <p:cNvSpPr/>
          <p:nvPr/>
        </p:nvSpPr>
        <p:spPr>
          <a:xfrm>
            <a:off x="940524" y="1930400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940524" y="2627086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Oval 10"/>
          <p:cNvSpPr/>
          <p:nvPr/>
        </p:nvSpPr>
        <p:spPr>
          <a:xfrm>
            <a:off x="940524" y="3309257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4" y="291050"/>
            <a:ext cx="1543845" cy="422287"/>
          </a:xfrm>
          <a:prstGeom prst="rect">
            <a:avLst/>
          </a:prstGeom>
        </p:spPr>
      </p:pic>
      <p:sp>
        <p:nvSpPr>
          <p:cNvPr id="12" name="Oval 10">
            <a:extLst>
              <a:ext uri="{FF2B5EF4-FFF2-40B4-BE49-F238E27FC236}">
                <a16:creationId xmlns:a16="http://schemas.microsoft.com/office/drawing/2014/main" id="{B25CE419-8E7D-AC44-B019-6D939A14317A}"/>
              </a:ext>
            </a:extLst>
          </p:cNvPr>
          <p:cNvSpPr/>
          <p:nvPr/>
        </p:nvSpPr>
        <p:spPr>
          <a:xfrm>
            <a:off x="940524" y="4122877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Oval 10">
            <a:extLst>
              <a:ext uri="{FF2B5EF4-FFF2-40B4-BE49-F238E27FC236}">
                <a16:creationId xmlns:a16="http://schemas.microsoft.com/office/drawing/2014/main" id="{3C742B60-2A7F-DB49-835C-D4CB1846DAED}"/>
              </a:ext>
            </a:extLst>
          </p:cNvPr>
          <p:cNvSpPr/>
          <p:nvPr/>
        </p:nvSpPr>
        <p:spPr>
          <a:xfrm>
            <a:off x="940524" y="4856287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9298F50A-B50D-A744-8E94-6183AA70F628}"/>
              </a:ext>
            </a:extLst>
          </p:cNvPr>
          <p:cNvSpPr/>
          <p:nvPr/>
        </p:nvSpPr>
        <p:spPr>
          <a:xfrm>
            <a:off x="940524" y="5589697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Oval 10">
            <a:extLst>
              <a:ext uri="{FF2B5EF4-FFF2-40B4-BE49-F238E27FC236}">
                <a16:creationId xmlns:a16="http://schemas.microsoft.com/office/drawing/2014/main" id="{BC9531F0-DA76-9446-9205-711634FE4D7B}"/>
              </a:ext>
            </a:extLst>
          </p:cNvPr>
          <p:cNvSpPr/>
          <p:nvPr/>
        </p:nvSpPr>
        <p:spPr>
          <a:xfrm>
            <a:off x="938996" y="6320900"/>
            <a:ext cx="293190" cy="293190"/>
          </a:xfrm>
          <a:prstGeom prst="ellipse">
            <a:avLst/>
          </a:prstGeom>
          <a:solidFill>
            <a:srgbClr val="FFC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4563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013"/>
            <a:ext cx="12192000" cy="6858000"/>
          </a:xfrm>
          <a:prstGeom prst="rect">
            <a:avLst/>
          </a:prstGeom>
          <a:solidFill>
            <a:srgbClr val="FF5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7" name="TextBox 6"/>
          <p:cNvSpPr txBox="1"/>
          <p:nvPr/>
        </p:nvSpPr>
        <p:spPr>
          <a:xfrm>
            <a:off x="741273" y="2205588"/>
            <a:ext cx="1070945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100" b="1" dirty="0" err="1">
                <a:solidFill>
                  <a:schemeClr val="bg1"/>
                </a:solidFill>
                <a:latin typeface="AvenirNext LT Pro Regular" panose="020B0503020202020204" pitchFamily="34" charset="0"/>
              </a:rPr>
              <a:t>Golden</a:t>
            </a:r>
            <a:r>
              <a:rPr lang="cs-CZ" sz="51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 </a:t>
            </a:r>
            <a:r>
              <a:rPr lang="cs-CZ" sz="5100" b="1" dirty="0" err="1">
                <a:solidFill>
                  <a:schemeClr val="bg1"/>
                </a:solidFill>
                <a:latin typeface="AvenirNext LT Pro Regular" panose="020B0503020202020204" pitchFamily="34" charset="0"/>
              </a:rPr>
              <a:t>Rules</a:t>
            </a:r>
            <a:endParaRPr lang="cs-CZ" sz="51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53675" y="292839"/>
            <a:ext cx="1543168" cy="414000"/>
          </a:xfrm>
          <a:custGeom>
            <a:avLst/>
            <a:gdLst/>
            <a:ahLst/>
            <a:cxnLst/>
            <a:rect l="l" t="t" r="r" b="b"/>
            <a:pathLst>
              <a:path w="1543168" h="414000">
                <a:moveTo>
                  <a:pt x="1433530" y="157786"/>
                </a:moveTo>
                <a:lnTo>
                  <a:pt x="1437647" y="157786"/>
                </a:lnTo>
                <a:lnTo>
                  <a:pt x="1437647" y="160379"/>
                </a:lnTo>
                <a:cubicBezTo>
                  <a:pt x="1437628" y="166232"/>
                  <a:pt x="1435988" y="170809"/>
                  <a:pt x="1432729" y="174107"/>
                </a:cubicBezTo>
                <a:cubicBezTo>
                  <a:pt x="1429469" y="177406"/>
                  <a:pt x="1424704" y="179084"/>
                  <a:pt x="1418433" y="179141"/>
                </a:cubicBezTo>
                <a:cubicBezTo>
                  <a:pt x="1415164" y="179198"/>
                  <a:pt x="1412247" y="178550"/>
                  <a:pt x="1409684" y="177196"/>
                </a:cubicBezTo>
                <a:cubicBezTo>
                  <a:pt x="1407120" y="175842"/>
                  <a:pt x="1405767" y="173440"/>
                  <a:pt x="1405624" y="169989"/>
                </a:cubicBezTo>
                <a:cubicBezTo>
                  <a:pt x="1405754" y="166429"/>
                  <a:pt x="1407307" y="163770"/>
                  <a:pt x="1410283" y="162012"/>
                </a:cubicBezTo>
                <a:cubicBezTo>
                  <a:pt x="1413259" y="160254"/>
                  <a:pt x="1416880" y="159097"/>
                  <a:pt x="1421144" y="158543"/>
                </a:cubicBezTo>
                <a:cubicBezTo>
                  <a:pt x="1425408" y="157988"/>
                  <a:pt x="1429537" y="157736"/>
                  <a:pt x="1433530" y="157786"/>
                </a:cubicBezTo>
                <a:close/>
                <a:moveTo>
                  <a:pt x="890604" y="157786"/>
                </a:moveTo>
                <a:lnTo>
                  <a:pt x="894722" y="157786"/>
                </a:lnTo>
                <a:lnTo>
                  <a:pt x="894722" y="160379"/>
                </a:lnTo>
                <a:cubicBezTo>
                  <a:pt x="894703" y="166232"/>
                  <a:pt x="893063" y="170809"/>
                  <a:pt x="889804" y="174107"/>
                </a:cubicBezTo>
                <a:cubicBezTo>
                  <a:pt x="886544" y="177406"/>
                  <a:pt x="881779" y="179084"/>
                  <a:pt x="875508" y="179141"/>
                </a:cubicBezTo>
                <a:cubicBezTo>
                  <a:pt x="872239" y="179198"/>
                  <a:pt x="869322" y="178550"/>
                  <a:pt x="866759" y="177196"/>
                </a:cubicBezTo>
                <a:cubicBezTo>
                  <a:pt x="864195" y="175842"/>
                  <a:pt x="862842" y="173440"/>
                  <a:pt x="862699" y="169989"/>
                </a:cubicBezTo>
                <a:cubicBezTo>
                  <a:pt x="862829" y="166429"/>
                  <a:pt x="864382" y="163770"/>
                  <a:pt x="867358" y="162012"/>
                </a:cubicBezTo>
                <a:cubicBezTo>
                  <a:pt x="870335" y="160254"/>
                  <a:pt x="873955" y="159097"/>
                  <a:pt x="878219" y="158543"/>
                </a:cubicBezTo>
                <a:cubicBezTo>
                  <a:pt x="882483" y="157988"/>
                  <a:pt x="886611" y="157736"/>
                  <a:pt x="890604" y="157786"/>
                </a:cubicBezTo>
                <a:close/>
                <a:moveTo>
                  <a:pt x="766779" y="157786"/>
                </a:moveTo>
                <a:lnTo>
                  <a:pt x="770897" y="157786"/>
                </a:lnTo>
                <a:lnTo>
                  <a:pt x="770897" y="160379"/>
                </a:lnTo>
                <a:cubicBezTo>
                  <a:pt x="770878" y="166232"/>
                  <a:pt x="769238" y="170809"/>
                  <a:pt x="765979" y="174107"/>
                </a:cubicBezTo>
                <a:cubicBezTo>
                  <a:pt x="762719" y="177406"/>
                  <a:pt x="757954" y="179084"/>
                  <a:pt x="751683" y="179141"/>
                </a:cubicBezTo>
                <a:cubicBezTo>
                  <a:pt x="748414" y="179198"/>
                  <a:pt x="745497" y="178550"/>
                  <a:pt x="742934" y="177196"/>
                </a:cubicBezTo>
                <a:cubicBezTo>
                  <a:pt x="740370" y="175842"/>
                  <a:pt x="739017" y="173440"/>
                  <a:pt x="738874" y="169989"/>
                </a:cubicBezTo>
                <a:cubicBezTo>
                  <a:pt x="739004" y="166429"/>
                  <a:pt x="740557" y="163770"/>
                  <a:pt x="743533" y="162012"/>
                </a:cubicBezTo>
                <a:cubicBezTo>
                  <a:pt x="746509" y="160254"/>
                  <a:pt x="750130" y="159097"/>
                  <a:pt x="754394" y="158543"/>
                </a:cubicBezTo>
                <a:cubicBezTo>
                  <a:pt x="758658" y="157988"/>
                  <a:pt x="762786" y="157736"/>
                  <a:pt x="766779" y="157786"/>
                </a:cubicBezTo>
                <a:close/>
                <a:moveTo>
                  <a:pt x="423879" y="157786"/>
                </a:moveTo>
                <a:lnTo>
                  <a:pt x="427997" y="157786"/>
                </a:lnTo>
                <a:lnTo>
                  <a:pt x="427997" y="160379"/>
                </a:lnTo>
                <a:cubicBezTo>
                  <a:pt x="427978" y="166232"/>
                  <a:pt x="426338" y="170809"/>
                  <a:pt x="423079" y="174107"/>
                </a:cubicBezTo>
                <a:cubicBezTo>
                  <a:pt x="419819" y="177406"/>
                  <a:pt x="415054" y="179084"/>
                  <a:pt x="408783" y="179141"/>
                </a:cubicBezTo>
                <a:cubicBezTo>
                  <a:pt x="405514" y="179198"/>
                  <a:pt x="402598" y="178550"/>
                  <a:pt x="400034" y="177196"/>
                </a:cubicBezTo>
                <a:cubicBezTo>
                  <a:pt x="397470" y="175842"/>
                  <a:pt x="396117" y="173440"/>
                  <a:pt x="395974" y="169989"/>
                </a:cubicBezTo>
                <a:cubicBezTo>
                  <a:pt x="396104" y="166429"/>
                  <a:pt x="397657" y="163770"/>
                  <a:pt x="400633" y="162012"/>
                </a:cubicBezTo>
                <a:cubicBezTo>
                  <a:pt x="403610" y="160254"/>
                  <a:pt x="407230" y="159097"/>
                  <a:pt x="411494" y="158543"/>
                </a:cubicBezTo>
                <a:cubicBezTo>
                  <a:pt x="415758" y="157988"/>
                  <a:pt x="419887" y="157736"/>
                  <a:pt x="423879" y="157786"/>
                </a:cubicBezTo>
                <a:close/>
                <a:moveTo>
                  <a:pt x="970683" y="130811"/>
                </a:moveTo>
                <a:cubicBezTo>
                  <a:pt x="977389" y="130992"/>
                  <a:pt x="982655" y="133298"/>
                  <a:pt x="986483" y="137729"/>
                </a:cubicBezTo>
                <a:cubicBezTo>
                  <a:pt x="990311" y="142160"/>
                  <a:pt x="992261" y="147630"/>
                  <a:pt x="992334" y="154138"/>
                </a:cubicBezTo>
                <a:cubicBezTo>
                  <a:pt x="992273" y="160440"/>
                  <a:pt x="990336" y="165827"/>
                  <a:pt x="986521" y="170299"/>
                </a:cubicBezTo>
                <a:cubicBezTo>
                  <a:pt x="982706" y="174771"/>
                  <a:pt x="977376" y="177109"/>
                  <a:pt x="970531" y="177312"/>
                </a:cubicBezTo>
                <a:cubicBezTo>
                  <a:pt x="963924" y="177071"/>
                  <a:pt x="958804" y="174657"/>
                  <a:pt x="955170" y="170070"/>
                </a:cubicBezTo>
                <a:cubicBezTo>
                  <a:pt x="951536" y="165484"/>
                  <a:pt x="949694" y="160173"/>
                  <a:pt x="949643" y="154138"/>
                </a:cubicBezTo>
                <a:cubicBezTo>
                  <a:pt x="949691" y="147496"/>
                  <a:pt x="951539" y="141988"/>
                  <a:pt x="955189" y="137615"/>
                </a:cubicBezTo>
                <a:cubicBezTo>
                  <a:pt x="958839" y="133241"/>
                  <a:pt x="964003" y="130973"/>
                  <a:pt x="970683" y="130811"/>
                </a:cubicBezTo>
                <a:close/>
                <a:moveTo>
                  <a:pt x="589836" y="130811"/>
                </a:moveTo>
                <a:cubicBezTo>
                  <a:pt x="594657" y="130889"/>
                  <a:pt x="598635" y="132071"/>
                  <a:pt x="601768" y="134357"/>
                </a:cubicBezTo>
                <a:cubicBezTo>
                  <a:pt x="604901" y="136643"/>
                  <a:pt x="607230" y="139565"/>
                  <a:pt x="608753" y="143121"/>
                </a:cubicBezTo>
                <a:cubicBezTo>
                  <a:pt x="610277" y="146678"/>
                  <a:pt x="611036" y="150401"/>
                  <a:pt x="611029" y="154290"/>
                </a:cubicBezTo>
                <a:cubicBezTo>
                  <a:pt x="611036" y="158184"/>
                  <a:pt x="610277" y="161933"/>
                  <a:pt x="608753" y="165539"/>
                </a:cubicBezTo>
                <a:cubicBezTo>
                  <a:pt x="607230" y="169144"/>
                  <a:pt x="604901" y="172114"/>
                  <a:pt x="601768" y="174449"/>
                </a:cubicBezTo>
                <a:cubicBezTo>
                  <a:pt x="598635" y="176784"/>
                  <a:pt x="594657" y="177992"/>
                  <a:pt x="589836" y="178074"/>
                </a:cubicBezTo>
                <a:cubicBezTo>
                  <a:pt x="585014" y="177992"/>
                  <a:pt x="581037" y="176784"/>
                  <a:pt x="577904" y="174449"/>
                </a:cubicBezTo>
                <a:cubicBezTo>
                  <a:pt x="574771" y="172114"/>
                  <a:pt x="572442" y="169144"/>
                  <a:pt x="570919" y="165539"/>
                </a:cubicBezTo>
                <a:cubicBezTo>
                  <a:pt x="569395" y="161933"/>
                  <a:pt x="568636" y="158184"/>
                  <a:pt x="568643" y="154290"/>
                </a:cubicBezTo>
                <a:cubicBezTo>
                  <a:pt x="568636" y="150401"/>
                  <a:pt x="569395" y="146678"/>
                  <a:pt x="570919" y="143121"/>
                </a:cubicBezTo>
                <a:cubicBezTo>
                  <a:pt x="572442" y="139565"/>
                  <a:pt x="574771" y="136643"/>
                  <a:pt x="577904" y="134357"/>
                </a:cubicBezTo>
                <a:cubicBezTo>
                  <a:pt x="581037" y="132071"/>
                  <a:pt x="585014" y="130889"/>
                  <a:pt x="589836" y="130811"/>
                </a:cubicBezTo>
                <a:close/>
                <a:moveTo>
                  <a:pt x="260423" y="130811"/>
                </a:moveTo>
                <a:cubicBezTo>
                  <a:pt x="265147" y="130889"/>
                  <a:pt x="269066" y="132071"/>
                  <a:pt x="272181" y="134357"/>
                </a:cubicBezTo>
                <a:cubicBezTo>
                  <a:pt x="275295" y="136643"/>
                  <a:pt x="277621" y="139565"/>
                  <a:pt x="279160" y="143121"/>
                </a:cubicBezTo>
                <a:cubicBezTo>
                  <a:pt x="280699" y="146678"/>
                  <a:pt x="281467" y="150401"/>
                  <a:pt x="281464" y="154290"/>
                </a:cubicBezTo>
                <a:cubicBezTo>
                  <a:pt x="281467" y="158184"/>
                  <a:pt x="280699" y="161933"/>
                  <a:pt x="279160" y="165539"/>
                </a:cubicBezTo>
                <a:cubicBezTo>
                  <a:pt x="277621" y="169144"/>
                  <a:pt x="275295" y="172114"/>
                  <a:pt x="272181" y="174449"/>
                </a:cubicBezTo>
                <a:cubicBezTo>
                  <a:pt x="269066" y="176784"/>
                  <a:pt x="265147" y="177992"/>
                  <a:pt x="260423" y="178074"/>
                </a:cubicBezTo>
                <a:cubicBezTo>
                  <a:pt x="255934" y="177996"/>
                  <a:pt x="252089" y="176814"/>
                  <a:pt x="248887" y="174528"/>
                </a:cubicBezTo>
                <a:cubicBezTo>
                  <a:pt x="245685" y="172242"/>
                  <a:pt x="243229" y="169321"/>
                  <a:pt x="241518" y="165764"/>
                </a:cubicBezTo>
                <a:cubicBezTo>
                  <a:pt x="239807" y="162208"/>
                  <a:pt x="238943" y="158485"/>
                  <a:pt x="238926" y="154595"/>
                </a:cubicBezTo>
                <a:cubicBezTo>
                  <a:pt x="238943" y="150702"/>
                  <a:pt x="239807" y="146952"/>
                  <a:pt x="241518" y="143347"/>
                </a:cubicBezTo>
                <a:cubicBezTo>
                  <a:pt x="243229" y="139742"/>
                  <a:pt x="245685" y="136771"/>
                  <a:pt x="248887" y="134436"/>
                </a:cubicBezTo>
                <a:cubicBezTo>
                  <a:pt x="252089" y="132101"/>
                  <a:pt x="255934" y="130893"/>
                  <a:pt x="260423" y="130811"/>
                </a:cubicBezTo>
                <a:close/>
                <a:moveTo>
                  <a:pt x="1064867" y="129592"/>
                </a:moveTo>
                <a:cubicBezTo>
                  <a:pt x="1070789" y="129738"/>
                  <a:pt x="1075147" y="131505"/>
                  <a:pt x="1077942" y="134893"/>
                </a:cubicBezTo>
                <a:cubicBezTo>
                  <a:pt x="1080738" y="138282"/>
                  <a:pt x="1082123" y="142414"/>
                  <a:pt x="1082097" y="147289"/>
                </a:cubicBezTo>
                <a:lnTo>
                  <a:pt x="1044588" y="147289"/>
                </a:lnTo>
                <a:cubicBezTo>
                  <a:pt x="1045090" y="142080"/>
                  <a:pt x="1047212" y="137853"/>
                  <a:pt x="1050954" y="134607"/>
                </a:cubicBezTo>
                <a:cubicBezTo>
                  <a:pt x="1054696" y="131362"/>
                  <a:pt x="1059334" y="129690"/>
                  <a:pt x="1064867" y="129592"/>
                </a:cubicBezTo>
                <a:close/>
                <a:moveTo>
                  <a:pt x="1249052" y="118029"/>
                </a:moveTo>
                <a:lnTo>
                  <a:pt x="1249052" y="163749"/>
                </a:lnTo>
                <a:cubicBezTo>
                  <a:pt x="1249032" y="168815"/>
                  <a:pt x="1249951" y="173581"/>
                  <a:pt x="1251809" y="178046"/>
                </a:cubicBezTo>
                <a:cubicBezTo>
                  <a:pt x="1253668" y="182512"/>
                  <a:pt x="1256584" y="186148"/>
                  <a:pt x="1260559" y="188954"/>
                </a:cubicBezTo>
                <a:cubicBezTo>
                  <a:pt x="1264533" y="191760"/>
                  <a:pt x="1269685" y="193207"/>
                  <a:pt x="1276013" y="193295"/>
                </a:cubicBezTo>
                <a:cubicBezTo>
                  <a:pt x="1281496" y="193175"/>
                  <a:pt x="1286237" y="191779"/>
                  <a:pt x="1290233" y="189109"/>
                </a:cubicBezTo>
                <a:cubicBezTo>
                  <a:pt x="1294229" y="186439"/>
                  <a:pt x="1297063" y="183218"/>
                  <a:pt x="1298733" y="179444"/>
                </a:cubicBezTo>
                <a:lnTo>
                  <a:pt x="1299038" y="179444"/>
                </a:lnTo>
                <a:lnTo>
                  <a:pt x="1299038" y="191161"/>
                </a:lnTo>
                <a:lnTo>
                  <a:pt x="1316393" y="191161"/>
                </a:lnTo>
                <a:lnTo>
                  <a:pt x="1316393" y="118029"/>
                </a:lnTo>
                <a:lnTo>
                  <a:pt x="1298125" y="118029"/>
                </a:lnTo>
                <a:lnTo>
                  <a:pt x="1298125" y="158262"/>
                </a:lnTo>
                <a:cubicBezTo>
                  <a:pt x="1298137" y="163355"/>
                  <a:pt x="1296739" y="167876"/>
                  <a:pt x="1293931" y="171826"/>
                </a:cubicBezTo>
                <a:cubicBezTo>
                  <a:pt x="1291123" y="175775"/>
                  <a:pt x="1286827" y="177858"/>
                  <a:pt x="1281045" y="178074"/>
                </a:cubicBezTo>
                <a:cubicBezTo>
                  <a:pt x="1277179" y="177994"/>
                  <a:pt x="1274253" y="176952"/>
                  <a:pt x="1272268" y="174947"/>
                </a:cubicBezTo>
                <a:cubicBezTo>
                  <a:pt x="1270283" y="172942"/>
                  <a:pt x="1268950" y="170455"/>
                  <a:pt x="1268269" y="167485"/>
                </a:cubicBezTo>
                <a:cubicBezTo>
                  <a:pt x="1267589" y="164515"/>
                  <a:pt x="1267273" y="161543"/>
                  <a:pt x="1267321" y="158567"/>
                </a:cubicBezTo>
                <a:lnTo>
                  <a:pt x="1267321" y="118029"/>
                </a:lnTo>
                <a:close/>
                <a:moveTo>
                  <a:pt x="638614" y="118029"/>
                </a:moveTo>
                <a:lnTo>
                  <a:pt x="668172" y="191161"/>
                </a:lnTo>
                <a:lnTo>
                  <a:pt x="687674" y="191161"/>
                </a:lnTo>
                <a:lnTo>
                  <a:pt x="716776" y="118029"/>
                </a:lnTo>
                <a:lnTo>
                  <a:pt x="697425" y="118029"/>
                </a:lnTo>
                <a:lnTo>
                  <a:pt x="678076" y="171369"/>
                </a:lnTo>
                <a:lnTo>
                  <a:pt x="677771" y="171369"/>
                </a:lnTo>
                <a:lnTo>
                  <a:pt x="658573" y="118029"/>
                </a:lnTo>
                <a:close/>
                <a:moveTo>
                  <a:pt x="1422398" y="115895"/>
                </a:moveTo>
                <a:cubicBezTo>
                  <a:pt x="1416753" y="115901"/>
                  <a:pt x="1411233" y="116878"/>
                  <a:pt x="1405840" y="118825"/>
                </a:cubicBezTo>
                <a:cubicBezTo>
                  <a:pt x="1400447" y="120772"/>
                  <a:pt x="1395655" y="123651"/>
                  <a:pt x="1391465" y="127462"/>
                </a:cubicBezTo>
                <a:lnTo>
                  <a:pt x="1400904" y="138594"/>
                </a:lnTo>
                <a:cubicBezTo>
                  <a:pt x="1403315" y="136175"/>
                  <a:pt x="1406261" y="134185"/>
                  <a:pt x="1409742" y="132624"/>
                </a:cubicBezTo>
                <a:cubicBezTo>
                  <a:pt x="1413223" y="131063"/>
                  <a:pt x="1416933" y="130256"/>
                  <a:pt x="1420873" y="130201"/>
                </a:cubicBezTo>
                <a:cubicBezTo>
                  <a:pt x="1425575" y="130198"/>
                  <a:pt x="1429514" y="131311"/>
                  <a:pt x="1432691" y="133539"/>
                </a:cubicBezTo>
                <a:cubicBezTo>
                  <a:pt x="1435868" y="135768"/>
                  <a:pt x="1437520" y="139131"/>
                  <a:pt x="1437647" y="143629"/>
                </a:cubicBezTo>
                <a:lnTo>
                  <a:pt x="1437647" y="145461"/>
                </a:lnTo>
                <a:cubicBezTo>
                  <a:pt x="1429825" y="145364"/>
                  <a:pt x="1422090" y="145896"/>
                  <a:pt x="1414442" y="147057"/>
                </a:cubicBezTo>
                <a:cubicBezTo>
                  <a:pt x="1406794" y="148218"/>
                  <a:pt x="1400417" y="150589"/>
                  <a:pt x="1395310" y="154171"/>
                </a:cubicBezTo>
                <a:cubicBezTo>
                  <a:pt x="1390204" y="157753"/>
                  <a:pt x="1387552" y="163127"/>
                  <a:pt x="1387355" y="170294"/>
                </a:cubicBezTo>
                <a:cubicBezTo>
                  <a:pt x="1387476" y="175946"/>
                  <a:pt x="1388976" y="180436"/>
                  <a:pt x="1391855" y="183763"/>
                </a:cubicBezTo>
                <a:cubicBezTo>
                  <a:pt x="1394734" y="187089"/>
                  <a:pt x="1398265" y="189468"/>
                  <a:pt x="1402448" y="190898"/>
                </a:cubicBezTo>
                <a:cubicBezTo>
                  <a:pt x="1406631" y="192329"/>
                  <a:pt x="1410739" y="193026"/>
                  <a:pt x="1414773" y="192990"/>
                </a:cubicBezTo>
                <a:cubicBezTo>
                  <a:pt x="1420028" y="192927"/>
                  <a:pt x="1424653" y="191874"/>
                  <a:pt x="1428650" y="189832"/>
                </a:cubicBezTo>
                <a:cubicBezTo>
                  <a:pt x="1432646" y="187790"/>
                  <a:pt x="1435595" y="185140"/>
                  <a:pt x="1437494" y="181880"/>
                </a:cubicBezTo>
                <a:lnTo>
                  <a:pt x="1437951" y="181880"/>
                </a:lnTo>
                <a:lnTo>
                  <a:pt x="1437951" y="191161"/>
                </a:lnTo>
                <a:lnTo>
                  <a:pt x="1455001" y="191161"/>
                </a:lnTo>
                <a:lnTo>
                  <a:pt x="1455001" y="146678"/>
                </a:lnTo>
                <a:cubicBezTo>
                  <a:pt x="1455084" y="141687"/>
                  <a:pt x="1454208" y="136857"/>
                  <a:pt x="1452373" y="132188"/>
                </a:cubicBezTo>
                <a:cubicBezTo>
                  <a:pt x="1450538" y="127519"/>
                  <a:pt x="1447247" y="123663"/>
                  <a:pt x="1442499" y="120621"/>
                </a:cubicBezTo>
                <a:cubicBezTo>
                  <a:pt x="1437752" y="117579"/>
                  <a:pt x="1431051" y="116004"/>
                  <a:pt x="1422398" y="115895"/>
                </a:cubicBezTo>
                <a:close/>
                <a:moveTo>
                  <a:pt x="1374534" y="115895"/>
                </a:moveTo>
                <a:cubicBezTo>
                  <a:pt x="1369692" y="115968"/>
                  <a:pt x="1365431" y="117307"/>
                  <a:pt x="1361752" y="119911"/>
                </a:cubicBezTo>
                <a:cubicBezTo>
                  <a:pt x="1358072" y="122515"/>
                  <a:pt x="1355221" y="125946"/>
                  <a:pt x="1353199" y="130204"/>
                </a:cubicBezTo>
                <a:lnTo>
                  <a:pt x="1352894" y="130204"/>
                </a:lnTo>
                <a:lnTo>
                  <a:pt x="1352894" y="118029"/>
                </a:lnTo>
                <a:lnTo>
                  <a:pt x="1335386" y="118029"/>
                </a:lnTo>
                <a:lnTo>
                  <a:pt x="1335386" y="191161"/>
                </a:lnTo>
                <a:lnTo>
                  <a:pt x="1353655" y="191161"/>
                </a:lnTo>
                <a:lnTo>
                  <a:pt x="1353655" y="152005"/>
                </a:lnTo>
                <a:cubicBezTo>
                  <a:pt x="1353593" y="150080"/>
                  <a:pt x="1354073" y="147588"/>
                  <a:pt x="1355095" y="144530"/>
                </a:cubicBezTo>
                <a:cubicBezTo>
                  <a:pt x="1356116" y="141472"/>
                  <a:pt x="1358052" y="138711"/>
                  <a:pt x="1360903" y="136247"/>
                </a:cubicBezTo>
                <a:cubicBezTo>
                  <a:pt x="1363753" y="133783"/>
                  <a:pt x="1367891" y="132479"/>
                  <a:pt x="1373315" y="132335"/>
                </a:cubicBezTo>
                <a:cubicBezTo>
                  <a:pt x="1374131" y="132329"/>
                  <a:pt x="1374975" y="132380"/>
                  <a:pt x="1375849" y="132487"/>
                </a:cubicBezTo>
                <a:cubicBezTo>
                  <a:pt x="1376722" y="132595"/>
                  <a:pt x="1377757" y="132799"/>
                  <a:pt x="1378954" y="133097"/>
                </a:cubicBezTo>
                <a:lnTo>
                  <a:pt x="1378954" y="116352"/>
                </a:lnTo>
                <a:cubicBezTo>
                  <a:pt x="1378322" y="116200"/>
                  <a:pt x="1377604" y="116085"/>
                  <a:pt x="1376801" y="116009"/>
                </a:cubicBezTo>
                <a:cubicBezTo>
                  <a:pt x="1375998" y="115933"/>
                  <a:pt x="1375242" y="115895"/>
                  <a:pt x="1374534" y="115895"/>
                </a:cubicBezTo>
                <a:close/>
                <a:moveTo>
                  <a:pt x="1156692" y="115895"/>
                </a:moveTo>
                <a:cubicBezTo>
                  <a:pt x="1151209" y="116015"/>
                  <a:pt x="1146469" y="117411"/>
                  <a:pt x="1142472" y="120081"/>
                </a:cubicBezTo>
                <a:cubicBezTo>
                  <a:pt x="1138475" y="122751"/>
                  <a:pt x="1135642" y="125972"/>
                  <a:pt x="1133971" y="129746"/>
                </a:cubicBezTo>
                <a:lnTo>
                  <a:pt x="1133667" y="129746"/>
                </a:lnTo>
                <a:lnTo>
                  <a:pt x="1133667" y="118029"/>
                </a:lnTo>
                <a:lnTo>
                  <a:pt x="1116311" y="118029"/>
                </a:lnTo>
                <a:lnTo>
                  <a:pt x="1116311" y="191161"/>
                </a:lnTo>
                <a:lnTo>
                  <a:pt x="1134580" y="191161"/>
                </a:lnTo>
                <a:lnTo>
                  <a:pt x="1134580" y="150928"/>
                </a:lnTo>
                <a:cubicBezTo>
                  <a:pt x="1134567" y="145835"/>
                  <a:pt x="1135965" y="141314"/>
                  <a:pt x="1138774" y="137364"/>
                </a:cubicBezTo>
                <a:cubicBezTo>
                  <a:pt x="1141582" y="133415"/>
                  <a:pt x="1145878" y="131332"/>
                  <a:pt x="1151660" y="131116"/>
                </a:cubicBezTo>
                <a:cubicBezTo>
                  <a:pt x="1155526" y="131196"/>
                  <a:pt x="1158451" y="132238"/>
                  <a:pt x="1160437" y="134243"/>
                </a:cubicBezTo>
                <a:cubicBezTo>
                  <a:pt x="1162422" y="136248"/>
                  <a:pt x="1163755" y="138735"/>
                  <a:pt x="1164435" y="141705"/>
                </a:cubicBezTo>
                <a:cubicBezTo>
                  <a:pt x="1165116" y="144675"/>
                  <a:pt x="1165432" y="147648"/>
                  <a:pt x="1165384" y="150623"/>
                </a:cubicBezTo>
                <a:lnTo>
                  <a:pt x="1165384" y="191161"/>
                </a:lnTo>
                <a:lnTo>
                  <a:pt x="1183653" y="191161"/>
                </a:lnTo>
                <a:lnTo>
                  <a:pt x="1183653" y="145442"/>
                </a:lnTo>
                <a:cubicBezTo>
                  <a:pt x="1183673" y="140375"/>
                  <a:pt x="1182754" y="135609"/>
                  <a:pt x="1180895" y="131144"/>
                </a:cubicBezTo>
                <a:cubicBezTo>
                  <a:pt x="1179037" y="126678"/>
                  <a:pt x="1176121" y="123042"/>
                  <a:pt x="1172146" y="120236"/>
                </a:cubicBezTo>
                <a:cubicBezTo>
                  <a:pt x="1168172" y="117430"/>
                  <a:pt x="1163020" y="115983"/>
                  <a:pt x="1156692" y="115895"/>
                </a:cubicBezTo>
                <a:close/>
                <a:moveTo>
                  <a:pt x="1065020" y="115895"/>
                </a:moveTo>
                <a:cubicBezTo>
                  <a:pt x="1053736" y="116050"/>
                  <a:pt x="1044522" y="119622"/>
                  <a:pt x="1037380" y="126612"/>
                </a:cubicBezTo>
                <a:cubicBezTo>
                  <a:pt x="1030237" y="133602"/>
                  <a:pt x="1026550" y="143082"/>
                  <a:pt x="1026319" y="155050"/>
                </a:cubicBezTo>
                <a:cubicBezTo>
                  <a:pt x="1026547" y="167050"/>
                  <a:pt x="1030278" y="176397"/>
                  <a:pt x="1037513" y="183092"/>
                </a:cubicBezTo>
                <a:cubicBezTo>
                  <a:pt x="1044748" y="189787"/>
                  <a:pt x="1054120" y="193188"/>
                  <a:pt x="1065630" y="193295"/>
                </a:cubicBezTo>
                <a:cubicBezTo>
                  <a:pt x="1072561" y="193295"/>
                  <a:pt x="1078632" y="192077"/>
                  <a:pt x="1083844" y="189642"/>
                </a:cubicBezTo>
                <a:cubicBezTo>
                  <a:pt x="1089055" y="187207"/>
                  <a:pt x="1093446" y="183554"/>
                  <a:pt x="1097017" y="178683"/>
                </a:cubicBezTo>
                <a:lnTo>
                  <a:pt x="1084838" y="168920"/>
                </a:lnTo>
                <a:cubicBezTo>
                  <a:pt x="1082804" y="171851"/>
                  <a:pt x="1080206" y="174152"/>
                  <a:pt x="1077046" y="175824"/>
                </a:cubicBezTo>
                <a:cubicBezTo>
                  <a:pt x="1073886" y="177495"/>
                  <a:pt x="1070029" y="178347"/>
                  <a:pt x="1065477" y="178379"/>
                </a:cubicBezTo>
                <a:cubicBezTo>
                  <a:pt x="1059985" y="178277"/>
                  <a:pt x="1055265" y="176574"/>
                  <a:pt x="1051316" y="173268"/>
                </a:cubicBezTo>
                <a:cubicBezTo>
                  <a:pt x="1047368" y="169963"/>
                  <a:pt x="1045125" y="165666"/>
                  <a:pt x="1044588" y="160377"/>
                </a:cubicBezTo>
                <a:lnTo>
                  <a:pt x="1100214" y="160377"/>
                </a:lnTo>
                <a:cubicBezTo>
                  <a:pt x="1100287" y="159546"/>
                  <a:pt x="1100331" y="158734"/>
                  <a:pt x="1100347" y="157942"/>
                </a:cubicBezTo>
                <a:cubicBezTo>
                  <a:pt x="1100363" y="157149"/>
                  <a:pt x="1100370" y="156338"/>
                  <a:pt x="1100366" y="155507"/>
                </a:cubicBezTo>
                <a:cubicBezTo>
                  <a:pt x="1100170" y="142319"/>
                  <a:pt x="1096833" y="132420"/>
                  <a:pt x="1090353" y="125812"/>
                </a:cubicBezTo>
                <a:cubicBezTo>
                  <a:pt x="1083874" y="119203"/>
                  <a:pt x="1075429" y="115897"/>
                  <a:pt x="1065020" y="115895"/>
                </a:cubicBezTo>
                <a:close/>
                <a:moveTo>
                  <a:pt x="966872" y="115895"/>
                </a:moveTo>
                <a:cubicBezTo>
                  <a:pt x="959472" y="115977"/>
                  <a:pt x="953104" y="117725"/>
                  <a:pt x="947767" y="121140"/>
                </a:cubicBezTo>
                <a:cubicBezTo>
                  <a:pt x="942430" y="124555"/>
                  <a:pt x="938321" y="129147"/>
                  <a:pt x="935440" y="134917"/>
                </a:cubicBezTo>
                <a:cubicBezTo>
                  <a:pt x="932559" y="140687"/>
                  <a:pt x="931102" y="147145"/>
                  <a:pt x="931069" y="154290"/>
                </a:cubicBezTo>
                <a:cubicBezTo>
                  <a:pt x="931108" y="161288"/>
                  <a:pt x="932603" y="167652"/>
                  <a:pt x="935553" y="173381"/>
                </a:cubicBezTo>
                <a:cubicBezTo>
                  <a:pt x="938503" y="179110"/>
                  <a:pt x="942672" y="183688"/>
                  <a:pt x="948060" y="187113"/>
                </a:cubicBezTo>
                <a:cubicBezTo>
                  <a:pt x="953449" y="190539"/>
                  <a:pt x="959821" y="192294"/>
                  <a:pt x="967177" y="192381"/>
                </a:cubicBezTo>
                <a:cubicBezTo>
                  <a:pt x="972243" y="192371"/>
                  <a:pt x="976823" y="191439"/>
                  <a:pt x="980918" y="189584"/>
                </a:cubicBezTo>
                <a:cubicBezTo>
                  <a:pt x="985012" y="187729"/>
                  <a:pt x="988411" y="185008"/>
                  <a:pt x="991114" y="181422"/>
                </a:cubicBezTo>
                <a:lnTo>
                  <a:pt x="991419" y="181422"/>
                </a:lnTo>
                <a:lnTo>
                  <a:pt x="991419" y="186749"/>
                </a:lnTo>
                <a:cubicBezTo>
                  <a:pt x="991559" y="194132"/>
                  <a:pt x="989907" y="200135"/>
                  <a:pt x="986464" y="204758"/>
                </a:cubicBezTo>
                <a:cubicBezTo>
                  <a:pt x="983021" y="209381"/>
                  <a:pt x="976947" y="211764"/>
                  <a:pt x="968244" y="211907"/>
                </a:cubicBezTo>
                <a:cubicBezTo>
                  <a:pt x="963613" y="211894"/>
                  <a:pt x="959077" y="211004"/>
                  <a:pt x="954637" y="209237"/>
                </a:cubicBezTo>
                <a:cubicBezTo>
                  <a:pt x="950198" y="207470"/>
                  <a:pt x="946199" y="204902"/>
                  <a:pt x="942640" y="201534"/>
                </a:cubicBezTo>
                <a:lnTo>
                  <a:pt x="932135" y="215712"/>
                </a:lnTo>
                <a:cubicBezTo>
                  <a:pt x="937032" y="219610"/>
                  <a:pt x="942769" y="222584"/>
                  <a:pt x="949346" y="224636"/>
                </a:cubicBezTo>
                <a:cubicBezTo>
                  <a:pt x="955922" y="226688"/>
                  <a:pt x="962272" y="227722"/>
                  <a:pt x="968396" y="227737"/>
                </a:cubicBezTo>
                <a:cubicBezTo>
                  <a:pt x="982588" y="227589"/>
                  <a:pt x="993033" y="223699"/>
                  <a:pt x="999732" y="216068"/>
                </a:cubicBezTo>
                <a:cubicBezTo>
                  <a:pt x="1006431" y="208436"/>
                  <a:pt x="1009749" y="197953"/>
                  <a:pt x="1009688" y="184618"/>
                </a:cubicBezTo>
                <a:lnTo>
                  <a:pt x="1009688" y="118029"/>
                </a:lnTo>
                <a:lnTo>
                  <a:pt x="992334" y="118029"/>
                </a:lnTo>
                <a:lnTo>
                  <a:pt x="992334" y="128985"/>
                </a:lnTo>
                <a:lnTo>
                  <a:pt x="992029" y="128985"/>
                </a:lnTo>
                <a:cubicBezTo>
                  <a:pt x="989284" y="124577"/>
                  <a:pt x="985701" y="121292"/>
                  <a:pt x="981280" y="119129"/>
                </a:cubicBezTo>
                <a:cubicBezTo>
                  <a:pt x="976858" y="116967"/>
                  <a:pt x="972056" y="115889"/>
                  <a:pt x="966872" y="115895"/>
                </a:cubicBezTo>
                <a:close/>
                <a:moveTo>
                  <a:pt x="879473" y="115895"/>
                </a:moveTo>
                <a:cubicBezTo>
                  <a:pt x="873827" y="115901"/>
                  <a:pt x="868308" y="116878"/>
                  <a:pt x="862915" y="118825"/>
                </a:cubicBezTo>
                <a:cubicBezTo>
                  <a:pt x="857522" y="120772"/>
                  <a:pt x="852730" y="123651"/>
                  <a:pt x="848540" y="127462"/>
                </a:cubicBezTo>
                <a:lnTo>
                  <a:pt x="857979" y="138594"/>
                </a:lnTo>
                <a:cubicBezTo>
                  <a:pt x="860390" y="136175"/>
                  <a:pt x="863336" y="134185"/>
                  <a:pt x="866817" y="132624"/>
                </a:cubicBezTo>
                <a:cubicBezTo>
                  <a:pt x="870298" y="131063"/>
                  <a:pt x="874008" y="130256"/>
                  <a:pt x="877948" y="130201"/>
                </a:cubicBezTo>
                <a:cubicBezTo>
                  <a:pt x="882649" y="130198"/>
                  <a:pt x="886589" y="131311"/>
                  <a:pt x="889766" y="133539"/>
                </a:cubicBezTo>
                <a:cubicBezTo>
                  <a:pt x="892943" y="135768"/>
                  <a:pt x="894595" y="139131"/>
                  <a:pt x="894722" y="143629"/>
                </a:cubicBezTo>
                <a:lnTo>
                  <a:pt x="894722" y="145461"/>
                </a:lnTo>
                <a:cubicBezTo>
                  <a:pt x="886900" y="145364"/>
                  <a:pt x="879165" y="145896"/>
                  <a:pt x="871517" y="147057"/>
                </a:cubicBezTo>
                <a:cubicBezTo>
                  <a:pt x="863869" y="148218"/>
                  <a:pt x="857492" y="150589"/>
                  <a:pt x="852385" y="154171"/>
                </a:cubicBezTo>
                <a:cubicBezTo>
                  <a:pt x="847279" y="157753"/>
                  <a:pt x="844627" y="163127"/>
                  <a:pt x="844430" y="170294"/>
                </a:cubicBezTo>
                <a:cubicBezTo>
                  <a:pt x="844551" y="175946"/>
                  <a:pt x="846051" y="180436"/>
                  <a:pt x="848930" y="183763"/>
                </a:cubicBezTo>
                <a:cubicBezTo>
                  <a:pt x="851809" y="187089"/>
                  <a:pt x="855340" y="189468"/>
                  <a:pt x="859523" y="190898"/>
                </a:cubicBezTo>
                <a:cubicBezTo>
                  <a:pt x="863706" y="192329"/>
                  <a:pt x="867815" y="193026"/>
                  <a:pt x="871848" y="192990"/>
                </a:cubicBezTo>
                <a:cubicBezTo>
                  <a:pt x="877103" y="192927"/>
                  <a:pt x="881728" y="191874"/>
                  <a:pt x="885725" y="189832"/>
                </a:cubicBezTo>
                <a:cubicBezTo>
                  <a:pt x="889721" y="187790"/>
                  <a:pt x="892669" y="185140"/>
                  <a:pt x="894569" y="181880"/>
                </a:cubicBezTo>
                <a:lnTo>
                  <a:pt x="895026" y="181880"/>
                </a:lnTo>
                <a:lnTo>
                  <a:pt x="895026" y="191161"/>
                </a:lnTo>
                <a:lnTo>
                  <a:pt x="912076" y="191161"/>
                </a:lnTo>
                <a:lnTo>
                  <a:pt x="912076" y="146678"/>
                </a:lnTo>
                <a:cubicBezTo>
                  <a:pt x="912159" y="141687"/>
                  <a:pt x="911283" y="136857"/>
                  <a:pt x="909448" y="132188"/>
                </a:cubicBezTo>
                <a:cubicBezTo>
                  <a:pt x="907613" y="127519"/>
                  <a:pt x="904322" y="123663"/>
                  <a:pt x="899574" y="120621"/>
                </a:cubicBezTo>
                <a:cubicBezTo>
                  <a:pt x="894827" y="117579"/>
                  <a:pt x="888126" y="116004"/>
                  <a:pt x="879473" y="115895"/>
                </a:cubicBezTo>
                <a:close/>
                <a:moveTo>
                  <a:pt x="755648" y="115895"/>
                </a:moveTo>
                <a:cubicBezTo>
                  <a:pt x="750002" y="115901"/>
                  <a:pt x="744483" y="116878"/>
                  <a:pt x="739090" y="118825"/>
                </a:cubicBezTo>
                <a:cubicBezTo>
                  <a:pt x="733697" y="120772"/>
                  <a:pt x="728905" y="123651"/>
                  <a:pt x="724715" y="127462"/>
                </a:cubicBezTo>
                <a:lnTo>
                  <a:pt x="734154" y="138594"/>
                </a:lnTo>
                <a:cubicBezTo>
                  <a:pt x="736565" y="136175"/>
                  <a:pt x="739511" y="134185"/>
                  <a:pt x="742992" y="132624"/>
                </a:cubicBezTo>
                <a:cubicBezTo>
                  <a:pt x="746473" y="131063"/>
                  <a:pt x="750183" y="130256"/>
                  <a:pt x="754123" y="130201"/>
                </a:cubicBezTo>
                <a:cubicBezTo>
                  <a:pt x="758824" y="130198"/>
                  <a:pt x="762764" y="131311"/>
                  <a:pt x="765941" y="133539"/>
                </a:cubicBezTo>
                <a:cubicBezTo>
                  <a:pt x="769118" y="135768"/>
                  <a:pt x="770770" y="139131"/>
                  <a:pt x="770897" y="143629"/>
                </a:cubicBezTo>
                <a:lnTo>
                  <a:pt x="770897" y="145461"/>
                </a:lnTo>
                <a:cubicBezTo>
                  <a:pt x="763075" y="145364"/>
                  <a:pt x="755340" y="145896"/>
                  <a:pt x="747692" y="147057"/>
                </a:cubicBezTo>
                <a:cubicBezTo>
                  <a:pt x="740044" y="148218"/>
                  <a:pt x="733667" y="150589"/>
                  <a:pt x="728560" y="154171"/>
                </a:cubicBezTo>
                <a:cubicBezTo>
                  <a:pt x="723454" y="157753"/>
                  <a:pt x="720802" y="163127"/>
                  <a:pt x="720605" y="170294"/>
                </a:cubicBezTo>
                <a:cubicBezTo>
                  <a:pt x="720726" y="175946"/>
                  <a:pt x="722226" y="180436"/>
                  <a:pt x="725105" y="183763"/>
                </a:cubicBezTo>
                <a:cubicBezTo>
                  <a:pt x="727984" y="187089"/>
                  <a:pt x="731515" y="189468"/>
                  <a:pt x="735698" y="190898"/>
                </a:cubicBezTo>
                <a:cubicBezTo>
                  <a:pt x="739881" y="192329"/>
                  <a:pt x="743989" y="193026"/>
                  <a:pt x="748023" y="192990"/>
                </a:cubicBezTo>
                <a:cubicBezTo>
                  <a:pt x="753278" y="192927"/>
                  <a:pt x="757903" y="191874"/>
                  <a:pt x="761900" y="189832"/>
                </a:cubicBezTo>
                <a:cubicBezTo>
                  <a:pt x="765896" y="187790"/>
                  <a:pt x="768844" y="185140"/>
                  <a:pt x="770744" y="181880"/>
                </a:cubicBezTo>
                <a:lnTo>
                  <a:pt x="771201" y="181880"/>
                </a:lnTo>
                <a:lnTo>
                  <a:pt x="771201" y="191161"/>
                </a:lnTo>
                <a:lnTo>
                  <a:pt x="788251" y="191161"/>
                </a:lnTo>
                <a:lnTo>
                  <a:pt x="788251" y="146678"/>
                </a:lnTo>
                <a:cubicBezTo>
                  <a:pt x="788334" y="141687"/>
                  <a:pt x="787458" y="136857"/>
                  <a:pt x="785623" y="132188"/>
                </a:cubicBezTo>
                <a:cubicBezTo>
                  <a:pt x="783788" y="127519"/>
                  <a:pt x="780497" y="123663"/>
                  <a:pt x="775749" y="120621"/>
                </a:cubicBezTo>
                <a:cubicBezTo>
                  <a:pt x="771002" y="117579"/>
                  <a:pt x="764301" y="116004"/>
                  <a:pt x="755648" y="115895"/>
                </a:cubicBezTo>
                <a:close/>
                <a:moveTo>
                  <a:pt x="589836" y="115895"/>
                </a:moveTo>
                <a:cubicBezTo>
                  <a:pt x="582385" y="115943"/>
                  <a:pt x="575674" y="117555"/>
                  <a:pt x="569701" y="120733"/>
                </a:cubicBezTo>
                <a:cubicBezTo>
                  <a:pt x="563728" y="123911"/>
                  <a:pt x="558983" y="128368"/>
                  <a:pt x="555467" y="134104"/>
                </a:cubicBezTo>
                <a:cubicBezTo>
                  <a:pt x="551950" y="139840"/>
                  <a:pt x="550151" y="146569"/>
                  <a:pt x="550069" y="154290"/>
                </a:cubicBezTo>
                <a:cubicBezTo>
                  <a:pt x="550151" y="162019"/>
                  <a:pt x="551950" y="168801"/>
                  <a:pt x="555467" y="174634"/>
                </a:cubicBezTo>
                <a:cubicBezTo>
                  <a:pt x="558983" y="180468"/>
                  <a:pt x="563728" y="185023"/>
                  <a:pt x="569701" y="188299"/>
                </a:cubicBezTo>
                <a:cubicBezTo>
                  <a:pt x="575674" y="191574"/>
                  <a:pt x="582385" y="193240"/>
                  <a:pt x="589836" y="193295"/>
                </a:cubicBezTo>
                <a:cubicBezTo>
                  <a:pt x="597286" y="193240"/>
                  <a:pt x="603998" y="191574"/>
                  <a:pt x="609971" y="188299"/>
                </a:cubicBezTo>
                <a:cubicBezTo>
                  <a:pt x="615944" y="185023"/>
                  <a:pt x="620689" y="180468"/>
                  <a:pt x="624205" y="174634"/>
                </a:cubicBezTo>
                <a:cubicBezTo>
                  <a:pt x="627722" y="168801"/>
                  <a:pt x="629521" y="162019"/>
                  <a:pt x="629603" y="154290"/>
                </a:cubicBezTo>
                <a:cubicBezTo>
                  <a:pt x="629521" y="146569"/>
                  <a:pt x="627722" y="139840"/>
                  <a:pt x="624205" y="134104"/>
                </a:cubicBezTo>
                <a:cubicBezTo>
                  <a:pt x="620689" y="128368"/>
                  <a:pt x="615944" y="123911"/>
                  <a:pt x="609971" y="120733"/>
                </a:cubicBezTo>
                <a:cubicBezTo>
                  <a:pt x="603998" y="117555"/>
                  <a:pt x="597286" y="115943"/>
                  <a:pt x="589836" y="115895"/>
                </a:cubicBezTo>
                <a:close/>
                <a:moveTo>
                  <a:pt x="412748" y="115895"/>
                </a:moveTo>
                <a:cubicBezTo>
                  <a:pt x="407102" y="115901"/>
                  <a:pt x="401583" y="116878"/>
                  <a:pt x="396190" y="118825"/>
                </a:cubicBezTo>
                <a:cubicBezTo>
                  <a:pt x="390797" y="120772"/>
                  <a:pt x="386005" y="123651"/>
                  <a:pt x="381815" y="127462"/>
                </a:cubicBezTo>
                <a:lnTo>
                  <a:pt x="391254" y="138594"/>
                </a:lnTo>
                <a:cubicBezTo>
                  <a:pt x="393665" y="136175"/>
                  <a:pt x="396611" y="134185"/>
                  <a:pt x="400092" y="132624"/>
                </a:cubicBezTo>
                <a:cubicBezTo>
                  <a:pt x="403573" y="131063"/>
                  <a:pt x="407283" y="130256"/>
                  <a:pt x="411223" y="130201"/>
                </a:cubicBezTo>
                <a:cubicBezTo>
                  <a:pt x="415925" y="130198"/>
                  <a:pt x="419864" y="131311"/>
                  <a:pt x="423041" y="133539"/>
                </a:cubicBezTo>
                <a:cubicBezTo>
                  <a:pt x="426218" y="135768"/>
                  <a:pt x="427870" y="139131"/>
                  <a:pt x="427997" y="143629"/>
                </a:cubicBezTo>
                <a:lnTo>
                  <a:pt x="427997" y="145461"/>
                </a:lnTo>
                <a:cubicBezTo>
                  <a:pt x="420175" y="145364"/>
                  <a:pt x="412440" y="145896"/>
                  <a:pt x="404792" y="147057"/>
                </a:cubicBezTo>
                <a:cubicBezTo>
                  <a:pt x="397144" y="148218"/>
                  <a:pt x="390767" y="150589"/>
                  <a:pt x="385660" y="154171"/>
                </a:cubicBezTo>
                <a:cubicBezTo>
                  <a:pt x="380554" y="157753"/>
                  <a:pt x="377902" y="163127"/>
                  <a:pt x="377705" y="170294"/>
                </a:cubicBezTo>
                <a:cubicBezTo>
                  <a:pt x="377826" y="175946"/>
                  <a:pt x="379326" y="180436"/>
                  <a:pt x="382205" y="183763"/>
                </a:cubicBezTo>
                <a:cubicBezTo>
                  <a:pt x="385084" y="187089"/>
                  <a:pt x="388615" y="189468"/>
                  <a:pt x="392798" y="190898"/>
                </a:cubicBezTo>
                <a:cubicBezTo>
                  <a:pt x="396981" y="192329"/>
                  <a:pt x="401089" y="193026"/>
                  <a:pt x="405123" y="192990"/>
                </a:cubicBezTo>
                <a:cubicBezTo>
                  <a:pt x="410378" y="192927"/>
                  <a:pt x="415003" y="191874"/>
                  <a:pt x="419000" y="189832"/>
                </a:cubicBezTo>
                <a:cubicBezTo>
                  <a:pt x="422996" y="187790"/>
                  <a:pt x="425945" y="185140"/>
                  <a:pt x="427844" y="181880"/>
                </a:cubicBezTo>
                <a:lnTo>
                  <a:pt x="428301" y="181880"/>
                </a:lnTo>
                <a:lnTo>
                  <a:pt x="428301" y="191161"/>
                </a:lnTo>
                <a:lnTo>
                  <a:pt x="445351" y="191161"/>
                </a:lnTo>
                <a:lnTo>
                  <a:pt x="445351" y="146678"/>
                </a:lnTo>
                <a:cubicBezTo>
                  <a:pt x="445434" y="141687"/>
                  <a:pt x="444558" y="136857"/>
                  <a:pt x="442723" y="132188"/>
                </a:cubicBezTo>
                <a:cubicBezTo>
                  <a:pt x="440888" y="127519"/>
                  <a:pt x="437597" y="123663"/>
                  <a:pt x="432849" y="120621"/>
                </a:cubicBezTo>
                <a:cubicBezTo>
                  <a:pt x="428102" y="117579"/>
                  <a:pt x="421401" y="116004"/>
                  <a:pt x="412748" y="115895"/>
                </a:cubicBezTo>
                <a:close/>
                <a:moveTo>
                  <a:pt x="340739" y="115895"/>
                </a:moveTo>
                <a:cubicBezTo>
                  <a:pt x="335820" y="115881"/>
                  <a:pt x="331159" y="116687"/>
                  <a:pt x="326757" y="118314"/>
                </a:cubicBezTo>
                <a:cubicBezTo>
                  <a:pt x="322355" y="119940"/>
                  <a:pt x="318757" y="122473"/>
                  <a:pt x="315965" y="125911"/>
                </a:cubicBezTo>
                <a:cubicBezTo>
                  <a:pt x="313172" y="129349"/>
                  <a:pt x="311730" y="133777"/>
                  <a:pt x="311639" y="139197"/>
                </a:cubicBezTo>
                <a:cubicBezTo>
                  <a:pt x="311864" y="145902"/>
                  <a:pt x="314116" y="150749"/>
                  <a:pt x="318396" y="153738"/>
                </a:cubicBezTo>
                <a:cubicBezTo>
                  <a:pt x="322675" y="156726"/>
                  <a:pt x="327631" y="158791"/>
                  <a:pt x="333265" y="159931"/>
                </a:cubicBezTo>
                <a:cubicBezTo>
                  <a:pt x="338836" y="161122"/>
                  <a:pt x="343024" y="162437"/>
                  <a:pt x="345830" y="163876"/>
                </a:cubicBezTo>
                <a:cubicBezTo>
                  <a:pt x="348636" y="165315"/>
                  <a:pt x="350041" y="167506"/>
                  <a:pt x="350044" y="170451"/>
                </a:cubicBezTo>
                <a:cubicBezTo>
                  <a:pt x="349888" y="173681"/>
                  <a:pt x="348598" y="175949"/>
                  <a:pt x="346174" y="177254"/>
                </a:cubicBezTo>
                <a:cubicBezTo>
                  <a:pt x="343749" y="178560"/>
                  <a:pt x="341124" y="179189"/>
                  <a:pt x="338299" y="179141"/>
                </a:cubicBezTo>
                <a:cubicBezTo>
                  <a:pt x="334295" y="179084"/>
                  <a:pt x="330674" y="178207"/>
                  <a:pt x="327437" y="176511"/>
                </a:cubicBezTo>
                <a:cubicBezTo>
                  <a:pt x="324199" y="174815"/>
                  <a:pt x="321572" y="172642"/>
                  <a:pt x="319555" y="169993"/>
                </a:cubicBezTo>
                <a:lnTo>
                  <a:pt x="307525" y="181272"/>
                </a:lnTo>
                <a:cubicBezTo>
                  <a:pt x="311135" y="185168"/>
                  <a:pt x="315603" y="188143"/>
                  <a:pt x="320927" y="190194"/>
                </a:cubicBezTo>
                <a:cubicBezTo>
                  <a:pt x="326251" y="192246"/>
                  <a:pt x="331787" y="193279"/>
                  <a:pt x="337536" y="193295"/>
                </a:cubicBezTo>
                <a:cubicBezTo>
                  <a:pt x="342952" y="193324"/>
                  <a:pt x="347958" y="192539"/>
                  <a:pt x="352552" y="190938"/>
                </a:cubicBezTo>
                <a:cubicBezTo>
                  <a:pt x="357146" y="189338"/>
                  <a:pt x="360851" y="186747"/>
                  <a:pt x="363666" y="183166"/>
                </a:cubicBezTo>
                <a:cubicBezTo>
                  <a:pt x="366481" y="179585"/>
                  <a:pt x="367929" y="174838"/>
                  <a:pt x="368008" y="168926"/>
                </a:cubicBezTo>
                <a:cubicBezTo>
                  <a:pt x="367917" y="164193"/>
                  <a:pt x="366679" y="160378"/>
                  <a:pt x="364292" y="157481"/>
                </a:cubicBezTo>
                <a:cubicBezTo>
                  <a:pt x="361906" y="154583"/>
                  <a:pt x="358918" y="152337"/>
                  <a:pt x="355330" y="150744"/>
                </a:cubicBezTo>
                <a:cubicBezTo>
                  <a:pt x="351741" y="149151"/>
                  <a:pt x="348098" y="147944"/>
                  <a:pt x="344400" y="147125"/>
                </a:cubicBezTo>
                <a:cubicBezTo>
                  <a:pt x="339268" y="146010"/>
                  <a:pt x="335347" y="144809"/>
                  <a:pt x="332636" y="143523"/>
                </a:cubicBezTo>
                <a:cubicBezTo>
                  <a:pt x="329925" y="142237"/>
                  <a:pt x="328559" y="140236"/>
                  <a:pt x="328537" y="137520"/>
                </a:cubicBezTo>
                <a:cubicBezTo>
                  <a:pt x="328664" y="134655"/>
                  <a:pt x="329897" y="132609"/>
                  <a:pt x="332236" y="131383"/>
                </a:cubicBezTo>
                <a:cubicBezTo>
                  <a:pt x="334575" y="130157"/>
                  <a:pt x="337257" y="129560"/>
                  <a:pt x="340282" y="129592"/>
                </a:cubicBezTo>
                <a:cubicBezTo>
                  <a:pt x="343685" y="129655"/>
                  <a:pt x="346792" y="130443"/>
                  <a:pt x="349602" y="131955"/>
                </a:cubicBezTo>
                <a:cubicBezTo>
                  <a:pt x="352412" y="133467"/>
                  <a:pt x="354640" y="135322"/>
                  <a:pt x="356286" y="137520"/>
                </a:cubicBezTo>
                <a:lnTo>
                  <a:pt x="368161" y="127005"/>
                </a:lnTo>
                <a:cubicBezTo>
                  <a:pt x="365078" y="123279"/>
                  <a:pt x="361081" y="120495"/>
                  <a:pt x="356170" y="118653"/>
                </a:cubicBezTo>
                <a:cubicBezTo>
                  <a:pt x="351258" y="116811"/>
                  <a:pt x="346115" y="115892"/>
                  <a:pt x="340739" y="115895"/>
                </a:cubicBezTo>
                <a:close/>
                <a:moveTo>
                  <a:pt x="141247" y="97436"/>
                </a:moveTo>
                <a:cubicBezTo>
                  <a:pt x="148760" y="97511"/>
                  <a:pt x="155295" y="99274"/>
                  <a:pt x="160849" y="102726"/>
                </a:cubicBezTo>
                <a:cubicBezTo>
                  <a:pt x="166404" y="106177"/>
                  <a:pt x="170714" y="110865"/>
                  <a:pt x="173778" y="116789"/>
                </a:cubicBezTo>
                <a:cubicBezTo>
                  <a:pt x="176843" y="122713"/>
                  <a:pt x="178398" y="129423"/>
                  <a:pt x="178442" y="136916"/>
                </a:cubicBezTo>
                <a:cubicBezTo>
                  <a:pt x="178273" y="148645"/>
                  <a:pt x="174837" y="158153"/>
                  <a:pt x="168133" y="165441"/>
                </a:cubicBezTo>
                <a:cubicBezTo>
                  <a:pt x="161429" y="172730"/>
                  <a:pt x="152467" y="176483"/>
                  <a:pt x="141247" y="176703"/>
                </a:cubicBezTo>
                <a:cubicBezTo>
                  <a:pt x="130100" y="176483"/>
                  <a:pt x="121182" y="172730"/>
                  <a:pt x="114494" y="165441"/>
                </a:cubicBezTo>
                <a:cubicBezTo>
                  <a:pt x="107805" y="158153"/>
                  <a:pt x="104375" y="148645"/>
                  <a:pt x="104204" y="136916"/>
                </a:cubicBezTo>
                <a:cubicBezTo>
                  <a:pt x="104249" y="129423"/>
                  <a:pt x="105802" y="122713"/>
                  <a:pt x="108862" y="116789"/>
                </a:cubicBezTo>
                <a:cubicBezTo>
                  <a:pt x="111922" y="110865"/>
                  <a:pt x="116218" y="106177"/>
                  <a:pt x="121751" y="102726"/>
                </a:cubicBezTo>
                <a:cubicBezTo>
                  <a:pt x="127284" y="99274"/>
                  <a:pt x="133783" y="97511"/>
                  <a:pt x="141247" y="97436"/>
                </a:cubicBezTo>
                <a:close/>
                <a:moveTo>
                  <a:pt x="1204322" y="96845"/>
                </a:moveTo>
                <a:lnTo>
                  <a:pt x="1204322" y="118029"/>
                </a:lnTo>
                <a:lnTo>
                  <a:pt x="1191521" y="118029"/>
                </a:lnTo>
                <a:lnTo>
                  <a:pt x="1191521" y="132640"/>
                </a:lnTo>
                <a:lnTo>
                  <a:pt x="1204322" y="132640"/>
                </a:lnTo>
                <a:lnTo>
                  <a:pt x="1204322" y="166792"/>
                </a:lnTo>
                <a:cubicBezTo>
                  <a:pt x="1204103" y="174005"/>
                  <a:pt x="1205645" y="180074"/>
                  <a:pt x="1208947" y="184997"/>
                </a:cubicBezTo>
                <a:cubicBezTo>
                  <a:pt x="1212250" y="189920"/>
                  <a:pt x="1218626" y="192483"/>
                  <a:pt x="1228078" y="192685"/>
                </a:cubicBezTo>
                <a:cubicBezTo>
                  <a:pt x="1230186" y="192679"/>
                  <a:pt x="1232332" y="192502"/>
                  <a:pt x="1234517" y="192153"/>
                </a:cubicBezTo>
                <a:cubicBezTo>
                  <a:pt x="1236701" y="191804"/>
                  <a:pt x="1238619" y="191322"/>
                  <a:pt x="1240270" y="190707"/>
                </a:cubicBezTo>
                <a:lnTo>
                  <a:pt x="1239660" y="176397"/>
                </a:lnTo>
                <a:cubicBezTo>
                  <a:pt x="1238555" y="176928"/>
                  <a:pt x="1237298" y="177315"/>
                  <a:pt x="1235888" y="177560"/>
                </a:cubicBezTo>
                <a:cubicBezTo>
                  <a:pt x="1234478" y="177804"/>
                  <a:pt x="1233145" y="177925"/>
                  <a:pt x="1231888" y="177922"/>
                </a:cubicBezTo>
                <a:cubicBezTo>
                  <a:pt x="1227954" y="177861"/>
                  <a:pt x="1225344" y="176800"/>
                  <a:pt x="1224058" y="174739"/>
                </a:cubicBezTo>
                <a:cubicBezTo>
                  <a:pt x="1222772" y="172678"/>
                  <a:pt x="1222182" y="169978"/>
                  <a:pt x="1222287" y="166639"/>
                </a:cubicBezTo>
                <a:lnTo>
                  <a:pt x="1222287" y="132640"/>
                </a:lnTo>
                <a:lnTo>
                  <a:pt x="1240574" y="132640"/>
                </a:lnTo>
                <a:lnTo>
                  <a:pt x="1240574" y="118029"/>
                </a:lnTo>
                <a:lnTo>
                  <a:pt x="1222287" y="118029"/>
                </a:lnTo>
                <a:lnTo>
                  <a:pt x="1222287" y="96845"/>
                </a:lnTo>
                <a:close/>
                <a:moveTo>
                  <a:pt x="759612" y="83281"/>
                </a:moveTo>
                <a:lnTo>
                  <a:pt x="744516" y="105208"/>
                </a:lnTo>
                <a:lnTo>
                  <a:pt x="758850" y="105208"/>
                </a:lnTo>
                <a:lnTo>
                  <a:pt x="780335" y="83281"/>
                </a:lnTo>
                <a:close/>
                <a:moveTo>
                  <a:pt x="141094" y="80538"/>
                </a:moveTo>
                <a:cubicBezTo>
                  <a:pt x="129919" y="80593"/>
                  <a:pt x="120005" y="82902"/>
                  <a:pt x="111352" y="87465"/>
                </a:cubicBezTo>
                <a:cubicBezTo>
                  <a:pt x="102699" y="92028"/>
                  <a:pt x="95892" y="98513"/>
                  <a:pt x="90932" y="106921"/>
                </a:cubicBezTo>
                <a:cubicBezTo>
                  <a:pt x="85971" y="115328"/>
                  <a:pt x="83442" y="125327"/>
                  <a:pt x="83344" y="136916"/>
                </a:cubicBezTo>
                <a:cubicBezTo>
                  <a:pt x="83442" y="148226"/>
                  <a:pt x="85971" y="158141"/>
                  <a:pt x="90932" y="166664"/>
                </a:cubicBezTo>
                <a:cubicBezTo>
                  <a:pt x="95892" y="175186"/>
                  <a:pt x="102699" y="181837"/>
                  <a:pt x="111352" y="186616"/>
                </a:cubicBezTo>
                <a:cubicBezTo>
                  <a:pt x="120005" y="191396"/>
                  <a:pt x="129919" y="193825"/>
                  <a:pt x="141094" y="193905"/>
                </a:cubicBezTo>
                <a:cubicBezTo>
                  <a:pt x="152419" y="193825"/>
                  <a:pt x="162440" y="191396"/>
                  <a:pt x="171158" y="186616"/>
                </a:cubicBezTo>
                <a:cubicBezTo>
                  <a:pt x="179876" y="181837"/>
                  <a:pt x="186722" y="175186"/>
                  <a:pt x="191697" y="166664"/>
                </a:cubicBezTo>
                <a:cubicBezTo>
                  <a:pt x="196672" y="158141"/>
                  <a:pt x="199207" y="148226"/>
                  <a:pt x="199301" y="136916"/>
                </a:cubicBezTo>
                <a:cubicBezTo>
                  <a:pt x="199207" y="125327"/>
                  <a:pt x="196672" y="115328"/>
                  <a:pt x="191697" y="106921"/>
                </a:cubicBezTo>
                <a:cubicBezTo>
                  <a:pt x="186722" y="98513"/>
                  <a:pt x="179876" y="92028"/>
                  <a:pt x="171158" y="87465"/>
                </a:cubicBezTo>
                <a:cubicBezTo>
                  <a:pt x="162440" y="82902"/>
                  <a:pt x="152419" y="80593"/>
                  <a:pt x="141094" y="80538"/>
                </a:cubicBezTo>
                <a:close/>
                <a:moveTo>
                  <a:pt x="468916" y="75966"/>
                </a:moveTo>
                <a:lnTo>
                  <a:pt x="468916" y="191161"/>
                </a:lnTo>
                <a:lnTo>
                  <a:pt x="487185" y="191161"/>
                </a:lnTo>
                <a:lnTo>
                  <a:pt x="487185" y="151233"/>
                </a:lnTo>
                <a:cubicBezTo>
                  <a:pt x="487179" y="146146"/>
                  <a:pt x="488602" y="141651"/>
                  <a:pt x="491455" y="137745"/>
                </a:cubicBezTo>
                <a:cubicBezTo>
                  <a:pt x="494308" y="133840"/>
                  <a:pt x="498629" y="131783"/>
                  <a:pt x="504417" y="131573"/>
                </a:cubicBezTo>
                <a:cubicBezTo>
                  <a:pt x="508281" y="131651"/>
                  <a:pt x="511194" y="132680"/>
                  <a:pt x="513154" y="134661"/>
                </a:cubicBezTo>
                <a:cubicBezTo>
                  <a:pt x="515115" y="136641"/>
                  <a:pt x="516424" y="139104"/>
                  <a:pt x="517080" y="142049"/>
                </a:cubicBezTo>
                <a:cubicBezTo>
                  <a:pt x="517736" y="144995"/>
                  <a:pt x="518039" y="147954"/>
                  <a:pt x="517989" y="150928"/>
                </a:cubicBezTo>
                <a:lnTo>
                  <a:pt x="517989" y="191161"/>
                </a:lnTo>
                <a:lnTo>
                  <a:pt x="536258" y="191161"/>
                </a:lnTo>
                <a:lnTo>
                  <a:pt x="536258" y="145442"/>
                </a:lnTo>
                <a:cubicBezTo>
                  <a:pt x="536278" y="140375"/>
                  <a:pt x="535359" y="135609"/>
                  <a:pt x="533500" y="131144"/>
                </a:cubicBezTo>
                <a:cubicBezTo>
                  <a:pt x="531642" y="126679"/>
                  <a:pt x="528725" y="123043"/>
                  <a:pt x="524751" y="120237"/>
                </a:cubicBezTo>
                <a:cubicBezTo>
                  <a:pt x="520777" y="117430"/>
                  <a:pt x="515625" y="115983"/>
                  <a:pt x="509297" y="115895"/>
                </a:cubicBezTo>
                <a:cubicBezTo>
                  <a:pt x="503833" y="116028"/>
                  <a:pt x="499207" y="117322"/>
                  <a:pt x="495420" y="119776"/>
                </a:cubicBezTo>
                <a:cubicBezTo>
                  <a:pt x="491633" y="122231"/>
                  <a:pt x="488990" y="125047"/>
                  <a:pt x="487490" y="128224"/>
                </a:cubicBezTo>
                <a:lnTo>
                  <a:pt x="487185" y="128224"/>
                </a:lnTo>
                <a:lnTo>
                  <a:pt x="487185" y="75966"/>
                </a:lnTo>
                <a:close/>
                <a:moveTo>
                  <a:pt x="221266" y="75966"/>
                </a:moveTo>
                <a:lnTo>
                  <a:pt x="221266" y="191161"/>
                </a:lnTo>
                <a:lnTo>
                  <a:pt x="238622" y="191161"/>
                </a:lnTo>
                <a:lnTo>
                  <a:pt x="238622" y="180205"/>
                </a:lnTo>
                <a:lnTo>
                  <a:pt x="238926" y="180205"/>
                </a:lnTo>
                <a:cubicBezTo>
                  <a:pt x="241537" y="184413"/>
                  <a:pt x="245081" y="187641"/>
                  <a:pt x="249560" y="189889"/>
                </a:cubicBezTo>
                <a:cubicBezTo>
                  <a:pt x="254039" y="192138"/>
                  <a:pt x="258880" y="193273"/>
                  <a:pt x="264083" y="193295"/>
                </a:cubicBezTo>
                <a:cubicBezTo>
                  <a:pt x="271532" y="193209"/>
                  <a:pt x="277936" y="191419"/>
                  <a:pt x="283295" y="187926"/>
                </a:cubicBezTo>
                <a:cubicBezTo>
                  <a:pt x="288653" y="184433"/>
                  <a:pt x="292775" y="179754"/>
                  <a:pt x="295661" y="173889"/>
                </a:cubicBezTo>
                <a:cubicBezTo>
                  <a:pt x="298547" y="168024"/>
                  <a:pt x="300006" y="161491"/>
                  <a:pt x="300038" y="154290"/>
                </a:cubicBezTo>
                <a:cubicBezTo>
                  <a:pt x="299864" y="143219"/>
                  <a:pt x="296558" y="134113"/>
                  <a:pt x="290120" y="126974"/>
                </a:cubicBezTo>
                <a:cubicBezTo>
                  <a:pt x="283682" y="119835"/>
                  <a:pt x="275155" y="116142"/>
                  <a:pt x="264540" y="115895"/>
                </a:cubicBezTo>
                <a:cubicBezTo>
                  <a:pt x="257885" y="116076"/>
                  <a:pt x="252593" y="117388"/>
                  <a:pt x="248664" y="119833"/>
                </a:cubicBezTo>
                <a:cubicBezTo>
                  <a:pt x="244735" y="122278"/>
                  <a:pt x="241844" y="124770"/>
                  <a:pt x="239993" y="127310"/>
                </a:cubicBezTo>
                <a:lnTo>
                  <a:pt x="239535" y="127310"/>
                </a:lnTo>
                <a:lnTo>
                  <a:pt x="239535" y="75966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1543168" y="0"/>
                </a:lnTo>
                <a:lnTo>
                  <a:pt x="1543168" y="265424"/>
                </a:lnTo>
                <a:lnTo>
                  <a:pt x="21600" y="265424"/>
                </a:lnTo>
                <a:lnTo>
                  <a:pt x="21600" y="414000"/>
                </a:lnTo>
                <a:lnTo>
                  <a:pt x="0" y="414000"/>
                </a:lnTo>
                <a:lnTo>
                  <a:pt x="0" y="2654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 sz="12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3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latin typeface="AvenirNext LT Pro Regular" panose="020B0503020202020204" pitchFamily="34" charset="0"/>
              </a:rPr>
              <a:t>Copywriting</a:t>
            </a:r>
            <a:r>
              <a:rPr lang="cs-CZ" sz="3600" b="1" dirty="0">
                <a:latin typeface="AvenirNext LT Pro Regular" panose="020B0503020202020204" pitchFamily="34" charset="0"/>
              </a:rPr>
              <a:t> – co vždy 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Rozmyslete si strukturu předem.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Pište tak, jak mluvíte (jak mluví vaše značka).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Jednoduše, v činném rodě, bez klišé. 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Pište s jasným cílem.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Nepřehánějte to s bulvárem.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Dejte si záležet s tím nahoře.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15935E96-BEA5-6142-9F5B-4080A24000D5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BB940F22-D04E-5545-A69B-C54876049B20}"/>
              </a:ext>
            </a:extLst>
          </p:cNvPr>
          <p:cNvSpPr/>
          <p:nvPr/>
        </p:nvSpPr>
        <p:spPr>
          <a:xfrm>
            <a:off x="940523" y="5381162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1368854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013"/>
            <a:ext cx="12192000" cy="6858000"/>
          </a:xfrm>
          <a:prstGeom prst="rect">
            <a:avLst/>
          </a:prstGeom>
          <a:solidFill>
            <a:srgbClr val="FF5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7" name="TextBox 6"/>
          <p:cNvSpPr txBox="1"/>
          <p:nvPr/>
        </p:nvSpPr>
        <p:spPr>
          <a:xfrm>
            <a:off x="741273" y="2205589"/>
            <a:ext cx="1070945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1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III. Cvičení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53675" y="292839"/>
            <a:ext cx="1543168" cy="414000"/>
          </a:xfrm>
          <a:custGeom>
            <a:avLst/>
            <a:gdLst/>
            <a:ahLst/>
            <a:cxnLst/>
            <a:rect l="l" t="t" r="r" b="b"/>
            <a:pathLst>
              <a:path w="1543168" h="414000">
                <a:moveTo>
                  <a:pt x="1433530" y="157786"/>
                </a:moveTo>
                <a:lnTo>
                  <a:pt x="1437647" y="157786"/>
                </a:lnTo>
                <a:lnTo>
                  <a:pt x="1437647" y="160379"/>
                </a:lnTo>
                <a:cubicBezTo>
                  <a:pt x="1437628" y="166232"/>
                  <a:pt x="1435988" y="170809"/>
                  <a:pt x="1432729" y="174107"/>
                </a:cubicBezTo>
                <a:cubicBezTo>
                  <a:pt x="1429469" y="177406"/>
                  <a:pt x="1424704" y="179084"/>
                  <a:pt x="1418433" y="179141"/>
                </a:cubicBezTo>
                <a:cubicBezTo>
                  <a:pt x="1415164" y="179198"/>
                  <a:pt x="1412247" y="178550"/>
                  <a:pt x="1409684" y="177196"/>
                </a:cubicBezTo>
                <a:cubicBezTo>
                  <a:pt x="1407120" y="175842"/>
                  <a:pt x="1405767" y="173440"/>
                  <a:pt x="1405624" y="169989"/>
                </a:cubicBezTo>
                <a:cubicBezTo>
                  <a:pt x="1405754" y="166429"/>
                  <a:pt x="1407307" y="163770"/>
                  <a:pt x="1410283" y="162012"/>
                </a:cubicBezTo>
                <a:cubicBezTo>
                  <a:pt x="1413259" y="160254"/>
                  <a:pt x="1416880" y="159097"/>
                  <a:pt x="1421144" y="158543"/>
                </a:cubicBezTo>
                <a:cubicBezTo>
                  <a:pt x="1425408" y="157988"/>
                  <a:pt x="1429537" y="157736"/>
                  <a:pt x="1433530" y="157786"/>
                </a:cubicBezTo>
                <a:close/>
                <a:moveTo>
                  <a:pt x="890604" y="157786"/>
                </a:moveTo>
                <a:lnTo>
                  <a:pt x="894722" y="157786"/>
                </a:lnTo>
                <a:lnTo>
                  <a:pt x="894722" y="160379"/>
                </a:lnTo>
                <a:cubicBezTo>
                  <a:pt x="894703" y="166232"/>
                  <a:pt x="893063" y="170809"/>
                  <a:pt x="889804" y="174107"/>
                </a:cubicBezTo>
                <a:cubicBezTo>
                  <a:pt x="886544" y="177406"/>
                  <a:pt x="881779" y="179084"/>
                  <a:pt x="875508" y="179141"/>
                </a:cubicBezTo>
                <a:cubicBezTo>
                  <a:pt x="872239" y="179198"/>
                  <a:pt x="869322" y="178550"/>
                  <a:pt x="866759" y="177196"/>
                </a:cubicBezTo>
                <a:cubicBezTo>
                  <a:pt x="864195" y="175842"/>
                  <a:pt x="862842" y="173440"/>
                  <a:pt x="862699" y="169989"/>
                </a:cubicBezTo>
                <a:cubicBezTo>
                  <a:pt x="862829" y="166429"/>
                  <a:pt x="864382" y="163770"/>
                  <a:pt x="867358" y="162012"/>
                </a:cubicBezTo>
                <a:cubicBezTo>
                  <a:pt x="870335" y="160254"/>
                  <a:pt x="873955" y="159097"/>
                  <a:pt x="878219" y="158543"/>
                </a:cubicBezTo>
                <a:cubicBezTo>
                  <a:pt x="882483" y="157988"/>
                  <a:pt x="886611" y="157736"/>
                  <a:pt x="890604" y="157786"/>
                </a:cubicBezTo>
                <a:close/>
                <a:moveTo>
                  <a:pt x="766779" y="157786"/>
                </a:moveTo>
                <a:lnTo>
                  <a:pt x="770897" y="157786"/>
                </a:lnTo>
                <a:lnTo>
                  <a:pt x="770897" y="160379"/>
                </a:lnTo>
                <a:cubicBezTo>
                  <a:pt x="770878" y="166232"/>
                  <a:pt x="769238" y="170809"/>
                  <a:pt x="765979" y="174107"/>
                </a:cubicBezTo>
                <a:cubicBezTo>
                  <a:pt x="762719" y="177406"/>
                  <a:pt x="757954" y="179084"/>
                  <a:pt x="751683" y="179141"/>
                </a:cubicBezTo>
                <a:cubicBezTo>
                  <a:pt x="748414" y="179198"/>
                  <a:pt x="745497" y="178550"/>
                  <a:pt x="742934" y="177196"/>
                </a:cubicBezTo>
                <a:cubicBezTo>
                  <a:pt x="740370" y="175842"/>
                  <a:pt x="739017" y="173440"/>
                  <a:pt x="738874" y="169989"/>
                </a:cubicBezTo>
                <a:cubicBezTo>
                  <a:pt x="739004" y="166429"/>
                  <a:pt x="740557" y="163770"/>
                  <a:pt x="743533" y="162012"/>
                </a:cubicBezTo>
                <a:cubicBezTo>
                  <a:pt x="746509" y="160254"/>
                  <a:pt x="750130" y="159097"/>
                  <a:pt x="754394" y="158543"/>
                </a:cubicBezTo>
                <a:cubicBezTo>
                  <a:pt x="758658" y="157988"/>
                  <a:pt x="762786" y="157736"/>
                  <a:pt x="766779" y="157786"/>
                </a:cubicBezTo>
                <a:close/>
                <a:moveTo>
                  <a:pt x="423879" y="157786"/>
                </a:moveTo>
                <a:lnTo>
                  <a:pt x="427997" y="157786"/>
                </a:lnTo>
                <a:lnTo>
                  <a:pt x="427997" y="160379"/>
                </a:lnTo>
                <a:cubicBezTo>
                  <a:pt x="427978" y="166232"/>
                  <a:pt x="426338" y="170809"/>
                  <a:pt x="423079" y="174107"/>
                </a:cubicBezTo>
                <a:cubicBezTo>
                  <a:pt x="419819" y="177406"/>
                  <a:pt x="415054" y="179084"/>
                  <a:pt x="408783" y="179141"/>
                </a:cubicBezTo>
                <a:cubicBezTo>
                  <a:pt x="405514" y="179198"/>
                  <a:pt x="402598" y="178550"/>
                  <a:pt x="400034" y="177196"/>
                </a:cubicBezTo>
                <a:cubicBezTo>
                  <a:pt x="397470" y="175842"/>
                  <a:pt x="396117" y="173440"/>
                  <a:pt x="395974" y="169989"/>
                </a:cubicBezTo>
                <a:cubicBezTo>
                  <a:pt x="396104" y="166429"/>
                  <a:pt x="397657" y="163770"/>
                  <a:pt x="400633" y="162012"/>
                </a:cubicBezTo>
                <a:cubicBezTo>
                  <a:pt x="403610" y="160254"/>
                  <a:pt x="407230" y="159097"/>
                  <a:pt x="411494" y="158543"/>
                </a:cubicBezTo>
                <a:cubicBezTo>
                  <a:pt x="415758" y="157988"/>
                  <a:pt x="419887" y="157736"/>
                  <a:pt x="423879" y="157786"/>
                </a:cubicBezTo>
                <a:close/>
                <a:moveTo>
                  <a:pt x="970683" y="130811"/>
                </a:moveTo>
                <a:cubicBezTo>
                  <a:pt x="977389" y="130992"/>
                  <a:pt x="982655" y="133298"/>
                  <a:pt x="986483" y="137729"/>
                </a:cubicBezTo>
                <a:cubicBezTo>
                  <a:pt x="990311" y="142160"/>
                  <a:pt x="992261" y="147630"/>
                  <a:pt x="992334" y="154138"/>
                </a:cubicBezTo>
                <a:cubicBezTo>
                  <a:pt x="992273" y="160440"/>
                  <a:pt x="990336" y="165827"/>
                  <a:pt x="986521" y="170299"/>
                </a:cubicBezTo>
                <a:cubicBezTo>
                  <a:pt x="982706" y="174771"/>
                  <a:pt x="977376" y="177109"/>
                  <a:pt x="970531" y="177312"/>
                </a:cubicBezTo>
                <a:cubicBezTo>
                  <a:pt x="963924" y="177071"/>
                  <a:pt x="958804" y="174657"/>
                  <a:pt x="955170" y="170070"/>
                </a:cubicBezTo>
                <a:cubicBezTo>
                  <a:pt x="951536" y="165484"/>
                  <a:pt x="949694" y="160173"/>
                  <a:pt x="949643" y="154138"/>
                </a:cubicBezTo>
                <a:cubicBezTo>
                  <a:pt x="949691" y="147496"/>
                  <a:pt x="951539" y="141988"/>
                  <a:pt x="955189" y="137615"/>
                </a:cubicBezTo>
                <a:cubicBezTo>
                  <a:pt x="958839" y="133241"/>
                  <a:pt x="964003" y="130973"/>
                  <a:pt x="970683" y="130811"/>
                </a:cubicBezTo>
                <a:close/>
                <a:moveTo>
                  <a:pt x="589836" y="130811"/>
                </a:moveTo>
                <a:cubicBezTo>
                  <a:pt x="594657" y="130889"/>
                  <a:pt x="598635" y="132071"/>
                  <a:pt x="601768" y="134357"/>
                </a:cubicBezTo>
                <a:cubicBezTo>
                  <a:pt x="604901" y="136643"/>
                  <a:pt x="607230" y="139565"/>
                  <a:pt x="608753" y="143121"/>
                </a:cubicBezTo>
                <a:cubicBezTo>
                  <a:pt x="610277" y="146678"/>
                  <a:pt x="611036" y="150401"/>
                  <a:pt x="611029" y="154290"/>
                </a:cubicBezTo>
                <a:cubicBezTo>
                  <a:pt x="611036" y="158184"/>
                  <a:pt x="610277" y="161933"/>
                  <a:pt x="608753" y="165539"/>
                </a:cubicBezTo>
                <a:cubicBezTo>
                  <a:pt x="607230" y="169144"/>
                  <a:pt x="604901" y="172114"/>
                  <a:pt x="601768" y="174449"/>
                </a:cubicBezTo>
                <a:cubicBezTo>
                  <a:pt x="598635" y="176784"/>
                  <a:pt x="594657" y="177992"/>
                  <a:pt x="589836" y="178074"/>
                </a:cubicBezTo>
                <a:cubicBezTo>
                  <a:pt x="585014" y="177992"/>
                  <a:pt x="581037" y="176784"/>
                  <a:pt x="577904" y="174449"/>
                </a:cubicBezTo>
                <a:cubicBezTo>
                  <a:pt x="574771" y="172114"/>
                  <a:pt x="572442" y="169144"/>
                  <a:pt x="570919" y="165539"/>
                </a:cubicBezTo>
                <a:cubicBezTo>
                  <a:pt x="569395" y="161933"/>
                  <a:pt x="568636" y="158184"/>
                  <a:pt x="568643" y="154290"/>
                </a:cubicBezTo>
                <a:cubicBezTo>
                  <a:pt x="568636" y="150401"/>
                  <a:pt x="569395" y="146678"/>
                  <a:pt x="570919" y="143121"/>
                </a:cubicBezTo>
                <a:cubicBezTo>
                  <a:pt x="572442" y="139565"/>
                  <a:pt x="574771" y="136643"/>
                  <a:pt x="577904" y="134357"/>
                </a:cubicBezTo>
                <a:cubicBezTo>
                  <a:pt x="581037" y="132071"/>
                  <a:pt x="585014" y="130889"/>
                  <a:pt x="589836" y="130811"/>
                </a:cubicBezTo>
                <a:close/>
                <a:moveTo>
                  <a:pt x="260423" y="130811"/>
                </a:moveTo>
                <a:cubicBezTo>
                  <a:pt x="265147" y="130889"/>
                  <a:pt x="269066" y="132071"/>
                  <a:pt x="272181" y="134357"/>
                </a:cubicBezTo>
                <a:cubicBezTo>
                  <a:pt x="275295" y="136643"/>
                  <a:pt x="277621" y="139565"/>
                  <a:pt x="279160" y="143121"/>
                </a:cubicBezTo>
                <a:cubicBezTo>
                  <a:pt x="280699" y="146678"/>
                  <a:pt x="281467" y="150401"/>
                  <a:pt x="281464" y="154290"/>
                </a:cubicBezTo>
                <a:cubicBezTo>
                  <a:pt x="281467" y="158184"/>
                  <a:pt x="280699" y="161933"/>
                  <a:pt x="279160" y="165539"/>
                </a:cubicBezTo>
                <a:cubicBezTo>
                  <a:pt x="277621" y="169144"/>
                  <a:pt x="275295" y="172114"/>
                  <a:pt x="272181" y="174449"/>
                </a:cubicBezTo>
                <a:cubicBezTo>
                  <a:pt x="269066" y="176784"/>
                  <a:pt x="265147" y="177992"/>
                  <a:pt x="260423" y="178074"/>
                </a:cubicBezTo>
                <a:cubicBezTo>
                  <a:pt x="255934" y="177996"/>
                  <a:pt x="252089" y="176814"/>
                  <a:pt x="248887" y="174528"/>
                </a:cubicBezTo>
                <a:cubicBezTo>
                  <a:pt x="245685" y="172242"/>
                  <a:pt x="243229" y="169321"/>
                  <a:pt x="241518" y="165764"/>
                </a:cubicBezTo>
                <a:cubicBezTo>
                  <a:pt x="239807" y="162208"/>
                  <a:pt x="238943" y="158485"/>
                  <a:pt x="238926" y="154595"/>
                </a:cubicBezTo>
                <a:cubicBezTo>
                  <a:pt x="238943" y="150702"/>
                  <a:pt x="239807" y="146952"/>
                  <a:pt x="241518" y="143347"/>
                </a:cubicBezTo>
                <a:cubicBezTo>
                  <a:pt x="243229" y="139742"/>
                  <a:pt x="245685" y="136771"/>
                  <a:pt x="248887" y="134436"/>
                </a:cubicBezTo>
                <a:cubicBezTo>
                  <a:pt x="252089" y="132101"/>
                  <a:pt x="255934" y="130893"/>
                  <a:pt x="260423" y="130811"/>
                </a:cubicBezTo>
                <a:close/>
                <a:moveTo>
                  <a:pt x="1064867" y="129592"/>
                </a:moveTo>
                <a:cubicBezTo>
                  <a:pt x="1070789" y="129738"/>
                  <a:pt x="1075147" y="131505"/>
                  <a:pt x="1077942" y="134893"/>
                </a:cubicBezTo>
                <a:cubicBezTo>
                  <a:pt x="1080738" y="138282"/>
                  <a:pt x="1082123" y="142414"/>
                  <a:pt x="1082097" y="147289"/>
                </a:cubicBezTo>
                <a:lnTo>
                  <a:pt x="1044588" y="147289"/>
                </a:lnTo>
                <a:cubicBezTo>
                  <a:pt x="1045090" y="142080"/>
                  <a:pt x="1047212" y="137853"/>
                  <a:pt x="1050954" y="134607"/>
                </a:cubicBezTo>
                <a:cubicBezTo>
                  <a:pt x="1054696" y="131362"/>
                  <a:pt x="1059334" y="129690"/>
                  <a:pt x="1064867" y="129592"/>
                </a:cubicBezTo>
                <a:close/>
                <a:moveTo>
                  <a:pt x="1249052" y="118029"/>
                </a:moveTo>
                <a:lnTo>
                  <a:pt x="1249052" y="163749"/>
                </a:lnTo>
                <a:cubicBezTo>
                  <a:pt x="1249032" y="168815"/>
                  <a:pt x="1249951" y="173581"/>
                  <a:pt x="1251809" y="178046"/>
                </a:cubicBezTo>
                <a:cubicBezTo>
                  <a:pt x="1253668" y="182512"/>
                  <a:pt x="1256584" y="186148"/>
                  <a:pt x="1260559" y="188954"/>
                </a:cubicBezTo>
                <a:cubicBezTo>
                  <a:pt x="1264533" y="191760"/>
                  <a:pt x="1269685" y="193207"/>
                  <a:pt x="1276013" y="193295"/>
                </a:cubicBezTo>
                <a:cubicBezTo>
                  <a:pt x="1281496" y="193175"/>
                  <a:pt x="1286237" y="191779"/>
                  <a:pt x="1290233" y="189109"/>
                </a:cubicBezTo>
                <a:cubicBezTo>
                  <a:pt x="1294229" y="186439"/>
                  <a:pt x="1297063" y="183218"/>
                  <a:pt x="1298733" y="179444"/>
                </a:cubicBezTo>
                <a:lnTo>
                  <a:pt x="1299038" y="179444"/>
                </a:lnTo>
                <a:lnTo>
                  <a:pt x="1299038" y="191161"/>
                </a:lnTo>
                <a:lnTo>
                  <a:pt x="1316393" y="191161"/>
                </a:lnTo>
                <a:lnTo>
                  <a:pt x="1316393" y="118029"/>
                </a:lnTo>
                <a:lnTo>
                  <a:pt x="1298125" y="118029"/>
                </a:lnTo>
                <a:lnTo>
                  <a:pt x="1298125" y="158262"/>
                </a:lnTo>
                <a:cubicBezTo>
                  <a:pt x="1298137" y="163355"/>
                  <a:pt x="1296739" y="167876"/>
                  <a:pt x="1293931" y="171826"/>
                </a:cubicBezTo>
                <a:cubicBezTo>
                  <a:pt x="1291123" y="175775"/>
                  <a:pt x="1286827" y="177858"/>
                  <a:pt x="1281045" y="178074"/>
                </a:cubicBezTo>
                <a:cubicBezTo>
                  <a:pt x="1277179" y="177994"/>
                  <a:pt x="1274253" y="176952"/>
                  <a:pt x="1272268" y="174947"/>
                </a:cubicBezTo>
                <a:cubicBezTo>
                  <a:pt x="1270283" y="172942"/>
                  <a:pt x="1268950" y="170455"/>
                  <a:pt x="1268269" y="167485"/>
                </a:cubicBezTo>
                <a:cubicBezTo>
                  <a:pt x="1267589" y="164515"/>
                  <a:pt x="1267273" y="161543"/>
                  <a:pt x="1267321" y="158567"/>
                </a:cubicBezTo>
                <a:lnTo>
                  <a:pt x="1267321" y="118029"/>
                </a:lnTo>
                <a:close/>
                <a:moveTo>
                  <a:pt x="638614" y="118029"/>
                </a:moveTo>
                <a:lnTo>
                  <a:pt x="668172" y="191161"/>
                </a:lnTo>
                <a:lnTo>
                  <a:pt x="687674" y="191161"/>
                </a:lnTo>
                <a:lnTo>
                  <a:pt x="716776" y="118029"/>
                </a:lnTo>
                <a:lnTo>
                  <a:pt x="697425" y="118029"/>
                </a:lnTo>
                <a:lnTo>
                  <a:pt x="678076" y="171369"/>
                </a:lnTo>
                <a:lnTo>
                  <a:pt x="677771" y="171369"/>
                </a:lnTo>
                <a:lnTo>
                  <a:pt x="658573" y="118029"/>
                </a:lnTo>
                <a:close/>
                <a:moveTo>
                  <a:pt x="1422398" y="115895"/>
                </a:moveTo>
                <a:cubicBezTo>
                  <a:pt x="1416753" y="115901"/>
                  <a:pt x="1411233" y="116878"/>
                  <a:pt x="1405840" y="118825"/>
                </a:cubicBezTo>
                <a:cubicBezTo>
                  <a:pt x="1400447" y="120772"/>
                  <a:pt x="1395655" y="123651"/>
                  <a:pt x="1391465" y="127462"/>
                </a:cubicBezTo>
                <a:lnTo>
                  <a:pt x="1400904" y="138594"/>
                </a:lnTo>
                <a:cubicBezTo>
                  <a:pt x="1403315" y="136175"/>
                  <a:pt x="1406261" y="134185"/>
                  <a:pt x="1409742" y="132624"/>
                </a:cubicBezTo>
                <a:cubicBezTo>
                  <a:pt x="1413223" y="131063"/>
                  <a:pt x="1416933" y="130256"/>
                  <a:pt x="1420873" y="130201"/>
                </a:cubicBezTo>
                <a:cubicBezTo>
                  <a:pt x="1425575" y="130198"/>
                  <a:pt x="1429514" y="131311"/>
                  <a:pt x="1432691" y="133539"/>
                </a:cubicBezTo>
                <a:cubicBezTo>
                  <a:pt x="1435868" y="135768"/>
                  <a:pt x="1437520" y="139131"/>
                  <a:pt x="1437647" y="143629"/>
                </a:cubicBezTo>
                <a:lnTo>
                  <a:pt x="1437647" y="145461"/>
                </a:lnTo>
                <a:cubicBezTo>
                  <a:pt x="1429825" y="145364"/>
                  <a:pt x="1422090" y="145896"/>
                  <a:pt x="1414442" y="147057"/>
                </a:cubicBezTo>
                <a:cubicBezTo>
                  <a:pt x="1406794" y="148218"/>
                  <a:pt x="1400417" y="150589"/>
                  <a:pt x="1395310" y="154171"/>
                </a:cubicBezTo>
                <a:cubicBezTo>
                  <a:pt x="1390204" y="157753"/>
                  <a:pt x="1387552" y="163127"/>
                  <a:pt x="1387355" y="170294"/>
                </a:cubicBezTo>
                <a:cubicBezTo>
                  <a:pt x="1387476" y="175946"/>
                  <a:pt x="1388976" y="180436"/>
                  <a:pt x="1391855" y="183763"/>
                </a:cubicBezTo>
                <a:cubicBezTo>
                  <a:pt x="1394734" y="187089"/>
                  <a:pt x="1398265" y="189468"/>
                  <a:pt x="1402448" y="190898"/>
                </a:cubicBezTo>
                <a:cubicBezTo>
                  <a:pt x="1406631" y="192329"/>
                  <a:pt x="1410739" y="193026"/>
                  <a:pt x="1414773" y="192990"/>
                </a:cubicBezTo>
                <a:cubicBezTo>
                  <a:pt x="1420028" y="192927"/>
                  <a:pt x="1424653" y="191874"/>
                  <a:pt x="1428650" y="189832"/>
                </a:cubicBezTo>
                <a:cubicBezTo>
                  <a:pt x="1432646" y="187790"/>
                  <a:pt x="1435595" y="185140"/>
                  <a:pt x="1437494" y="181880"/>
                </a:cubicBezTo>
                <a:lnTo>
                  <a:pt x="1437951" y="181880"/>
                </a:lnTo>
                <a:lnTo>
                  <a:pt x="1437951" y="191161"/>
                </a:lnTo>
                <a:lnTo>
                  <a:pt x="1455001" y="191161"/>
                </a:lnTo>
                <a:lnTo>
                  <a:pt x="1455001" y="146678"/>
                </a:lnTo>
                <a:cubicBezTo>
                  <a:pt x="1455084" y="141687"/>
                  <a:pt x="1454208" y="136857"/>
                  <a:pt x="1452373" y="132188"/>
                </a:cubicBezTo>
                <a:cubicBezTo>
                  <a:pt x="1450538" y="127519"/>
                  <a:pt x="1447247" y="123663"/>
                  <a:pt x="1442499" y="120621"/>
                </a:cubicBezTo>
                <a:cubicBezTo>
                  <a:pt x="1437752" y="117579"/>
                  <a:pt x="1431051" y="116004"/>
                  <a:pt x="1422398" y="115895"/>
                </a:cubicBezTo>
                <a:close/>
                <a:moveTo>
                  <a:pt x="1374534" y="115895"/>
                </a:moveTo>
                <a:cubicBezTo>
                  <a:pt x="1369692" y="115968"/>
                  <a:pt x="1365431" y="117307"/>
                  <a:pt x="1361752" y="119911"/>
                </a:cubicBezTo>
                <a:cubicBezTo>
                  <a:pt x="1358072" y="122515"/>
                  <a:pt x="1355221" y="125946"/>
                  <a:pt x="1353199" y="130204"/>
                </a:cubicBezTo>
                <a:lnTo>
                  <a:pt x="1352894" y="130204"/>
                </a:lnTo>
                <a:lnTo>
                  <a:pt x="1352894" y="118029"/>
                </a:lnTo>
                <a:lnTo>
                  <a:pt x="1335386" y="118029"/>
                </a:lnTo>
                <a:lnTo>
                  <a:pt x="1335386" y="191161"/>
                </a:lnTo>
                <a:lnTo>
                  <a:pt x="1353655" y="191161"/>
                </a:lnTo>
                <a:lnTo>
                  <a:pt x="1353655" y="152005"/>
                </a:lnTo>
                <a:cubicBezTo>
                  <a:pt x="1353593" y="150080"/>
                  <a:pt x="1354073" y="147588"/>
                  <a:pt x="1355095" y="144530"/>
                </a:cubicBezTo>
                <a:cubicBezTo>
                  <a:pt x="1356116" y="141472"/>
                  <a:pt x="1358052" y="138711"/>
                  <a:pt x="1360903" y="136247"/>
                </a:cubicBezTo>
                <a:cubicBezTo>
                  <a:pt x="1363753" y="133783"/>
                  <a:pt x="1367891" y="132479"/>
                  <a:pt x="1373315" y="132335"/>
                </a:cubicBezTo>
                <a:cubicBezTo>
                  <a:pt x="1374131" y="132329"/>
                  <a:pt x="1374975" y="132380"/>
                  <a:pt x="1375849" y="132487"/>
                </a:cubicBezTo>
                <a:cubicBezTo>
                  <a:pt x="1376722" y="132595"/>
                  <a:pt x="1377757" y="132799"/>
                  <a:pt x="1378954" y="133097"/>
                </a:cubicBezTo>
                <a:lnTo>
                  <a:pt x="1378954" y="116352"/>
                </a:lnTo>
                <a:cubicBezTo>
                  <a:pt x="1378322" y="116200"/>
                  <a:pt x="1377604" y="116085"/>
                  <a:pt x="1376801" y="116009"/>
                </a:cubicBezTo>
                <a:cubicBezTo>
                  <a:pt x="1375998" y="115933"/>
                  <a:pt x="1375242" y="115895"/>
                  <a:pt x="1374534" y="115895"/>
                </a:cubicBezTo>
                <a:close/>
                <a:moveTo>
                  <a:pt x="1156692" y="115895"/>
                </a:moveTo>
                <a:cubicBezTo>
                  <a:pt x="1151209" y="116015"/>
                  <a:pt x="1146469" y="117411"/>
                  <a:pt x="1142472" y="120081"/>
                </a:cubicBezTo>
                <a:cubicBezTo>
                  <a:pt x="1138475" y="122751"/>
                  <a:pt x="1135642" y="125972"/>
                  <a:pt x="1133971" y="129746"/>
                </a:cubicBezTo>
                <a:lnTo>
                  <a:pt x="1133667" y="129746"/>
                </a:lnTo>
                <a:lnTo>
                  <a:pt x="1133667" y="118029"/>
                </a:lnTo>
                <a:lnTo>
                  <a:pt x="1116311" y="118029"/>
                </a:lnTo>
                <a:lnTo>
                  <a:pt x="1116311" y="191161"/>
                </a:lnTo>
                <a:lnTo>
                  <a:pt x="1134580" y="191161"/>
                </a:lnTo>
                <a:lnTo>
                  <a:pt x="1134580" y="150928"/>
                </a:lnTo>
                <a:cubicBezTo>
                  <a:pt x="1134567" y="145835"/>
                  <a:pt x="1135965" y="141314"/>
                  <a:pt x="1138774" y="137364"/>
                </a:cubicBezTo>
                <a:cubicBezTo>
                  <a:pt x="1141582" y="133415"/>
                  <a:pt x="1145878" y="131332"/>
                  <a:pt x="1151660" y="131116"/>
                </a:cubicBezTo>
                <a:cubicBezTo>
                  <a:pt x="1155526" y="131196"/>
                  <a:pt x="1158451" y="132238"/>
                  <a:pt x="1160437" y="134243"/>
                </a:cubicBezTo>
                <a:cubicBezTo>
                  <a:pt x="1162422" y="136248"/>
                  <a:pt x="1163755" y="138735"/>
                  <a:pt x="1164435" y="141705"/>
                </a:cubicBezTo>
                <a:cubicBezTo>
                  <a:pt x="1165116" y="144675"/>
                  <a:pt x="1165432" y="147648"/>
                  <a:pt x="1165384" y="150623"/>
                </a:cubicBezTo>
                <a:lnTo>
                  <a:pt x="1165384" y="191161"/>
                </a:lnTo>
                <a:lnTo>
                  <a:pt x="1183653" y="191161"/>
                </a:lnTo>
                <a:lnTo>
                  <a:pt x="1183653" y="145442"/>
                </a:lnTo>
                <a:cubicBezTo>
                  <a:pt x="1183673" y="140375"/>
                  <a:pt x="1182754" y="135609"/>
                  <a:pt x="1180895" y="131144"/>
                </a:cubicBezTo>
                <a:cubicBezTo>
                  <a:pt x="1179037" y="126678"/>
                  <a:pt x="1176121" y="123042"/>
                  <a:pt x="1172146" y="120236"/>
                </a:cubicBezTo>
                <a:cubicBezTo>
                  <a:pt x="1168172" y="117430"/>
                  <a:pt x="1163020" y="115983"/>
                  <a:pt x="1156692" y="115895"/>
                </a:cubicBezTo>
                <a:close/>
                <a:moveTo>
                  <a:pt x="1065020" y="115895"/>
                </a:moveTo>
                <a:cubicBezTo>
                  <a:pt x="1053736" y="116050"/>
                  <a:pt x="1044522" y="119622"/>
                  <a:pt x="1037380" y="126612"/>
                </a:cubicBezTo>
                <a:cubicBezTo>
                  <a:pt x="1030237" y="133602"/>
                  <a:pt x="1026550" y="143082"/>
                  <a:pt x="1026319" y="155050"/>
                </a:cubicBezTo>
                <a:cubicBezTo>
                  <a:pt x="1026547" y="167050"/>
                  <a:pt x="1030278" y="176397"/>
                  <a:pt x="1037513" y="183092"/>
                </a:cubicBezTo>
                <a:cubicBezTo>
                  <a:pt x="1044748" y="189787"/>
                  <a:pt x="1054120" y="193188"/>
                  <a:pt x="1065630" y="193295"/>
                </a:cubicBezTo>
                <a:cubicBezTo>
                  <a:pt x="1072561" y="193295"/>
                  <a:pt x="1078632" y="192077"/>
                  <a:pt x="1083844" y="189642"/>
                </a:cubicBezTo>
                <a:cubicBezTo>
                  <a:pt x="1089055" y="187207"/>
                  <a:pt x="1093446" y="183554"/>
                  <a:pt x="1097017" y="178683"/>
                </a:cubicBezTo>
                <a:lnTo>
                  <a:pt x="1084838" y="168920"/>
                </a:lnTo>
                <a:cubicBezTo>
                  <a:pt x="1082804" y="171851"/>
                  <a:pt x="1080206" y="174152"/>
                  <a:pt x="1077046" y="175824"/>
                </a:cubicBezTo>
                <a:cubicBezTo>
                  <a:pt x="1073886" y="177495"/>
                  <a:pt x="1070029" y="178347"/>
                  <a:pt x="1065477" y="178379"/>
                </a:cubicBezTo>
                <a:cubicBezTo>
                  <a:pt x="1059985" y="178277"/>
                  <a:pt x="1055265" y="176574"/>
                  <a:pt x="1051316" y="173268"/>
                </a:cubicBezTo>
                <a:cubicBezTo>
                  <a:pt x="1047368" y="169963"/>
                  <a:pt x="1045125" y="165666"/>
                  <a:pt x="1044588" y="160377"/>
                </a:cubicBezTo>
                <a:lnTo>
                  <a:pt x="1100214" y="160377"/>
                </a:lnTo>
                <a:cubicBezTo>
                  <a:pt x="1100287" y="159546"/>
                  <a:pt x="1100331" y="158734"/>
                  <a:pt x="1100347" y="157942"/>
                </a:cubicBezTo>
                <a:cubicBezTo>
                  <a:pt x="1100363" y="157149"/>
                  <a:pt x="1100370" y="156338"/>
                  <a:pt x="1100366" y="155507"/>
                </a:cubicBezTo>
                <a:cubicBezTo>
                  <a:pt x="1100170" y="142319"/>
                  <a:pt x="1096833" y="132420"/>
                  <a:pt x="1090353" y="125812"/>
                </a:cubicBezTo>
                <a:cubicBezTo>
                  <a:pt x="1083874" y="119203"/>
                  <a:pt x="1075429" y="115897"/>
                  <a:pt x="1065020" y="115895"/>
                </a:cubicBezTo>
                <a:close/>
                <a:moveTo>
                  <a:pt x="966872" y="115895"/>
                </a:moveTo>
                <a:cubicBezTo>
                  <a:pt x="959472" y="115977"/>
                  <a:pt x="953104" y="117725"/>
                  <a:pt x="947767" y="121140"/>
                </a:cubicBezTo>
                <a:cubicBezTo>
                  <a:pt x="942430" y="124555"/>
                  <a:pt x="938321" y="129147"/>
                  <a:pt x="935440" y="134917"/>
                </a:cubicBezTo>
                <a:cubicBezTo>
                  <a:pt x="932559" y="140687"/>
                  <a:pt x="931102" y="147145"/>
                  <a:pt x="931069" y="154290"/>
                </a:cubicBezTo>
                <a:cubicBezTo>
                  <a:pt x="931108" y="161288"/>
                  <a:pt x="932603" y="167652"/>
                  <a:pt x="935553" y="173381"/>
                </a:cubicBezTo>
                <a:cubicBezTo>
                  <a:pt x="938503" y="179110"/>
                  <a:pt x="942672" y="183688"/>
                  <a:pt x="948060" y="187113"/>
                </a:cubicBezTo>
                <a:cubicBezTo>
                  <a:pt x="953449" y="190539"/>
                  <a:pt x="959821" y="192294"/>
                  <a:pt x="967177" y="192381"/>
                </a:cubicBezTo>
                <a:cubicBezTo>
                  <a:pt x="972243" y="192371"/>
                  <a:pt x="976823" y="191439"/>
                  <a:pt x="980918" y="189584"/>
                </a:cubicBezTo>
                <a:cubicBezTo>
                  <a:pt x="985012" y="187729"/>
                  <a:pt x="988411" y="185008"/>
                  <a:pt x="991114" y="181422"/>
                </a:cubicBezTo>
                <a:lnTo>
                  <a:pt x="991419" y="181422"/>
                </a:lnTo>
                <a:lnTo>
                  <a:pt x="991419" y="186749"/>
                </a:lnTo>
                <a:cubicBezTo>
                  <a:pt x="991559" y="194132"/>
                  <a:pt x="989907" y="200135"/>
                  <a:pt x="986464" y="204758"/>
                </a:cubicBezTo>
                <a:cubicBezTo>
                  <a:pt x="983021" y="209381"/>
                  <a:pt x="976947" y="211764"/>
                  <a:pt x="968244" y="211907"/>
                </a:cubicBezTo>
                <a:cubicBezTo>
                  <a:pt x="963613" y="211894"/>
                  <a:pt x="959077" y="211004"/>
                  <a:pt x="954637" y="209237"/>
                </a:cubicBezTo>
                <a:cubicBezTo>
                  <a:pt x="950198" y="207470"/>
                  <a:pt x="946199" y="204902"/>
                  <a:pt x="942640" y="201534"/>
                </a:cubicBezTo>
                <a:lnTo>
                  <a:pt x="932135" y="215712"/>
                </a:lnTo>
                <a:cubicBezTo>
                  <a:pt x="937032" y="219610"/>
                  <a:pt x="942769" y="222584"/>
                  <a:pt x="949346" y="224636"/>
                </a:cubicBezTo>
                <a:cubicBezTo>
                  <a:pt x="955922" y="226688"/>
                  <a:pt x="962272" y="227722"/>
                  <a:pt x="968396" y="227737"/>
                </a:cubicBezTo>
                <a:cubicBezTo>
                  <a:pt x="982588" y="227589"/>
                  <a:pt x="993033" y="223699"/>
                  <a:pt x="999732" y="216068"/>
                </a:cubicBezTo>
                <a:cubicBezTo>
                  <a:pt x="1006431" y="208436"/>
                  <a:pt x="1009749" y="197953"/>
                  <a:pt x="1009688" y="184618"/>
                </a:cubicBezTo>
                <a:lnTo>
                  <a:pt x="1009688" y="118029"/>
                </a:lnTo>
                <a:lnTo>
                  <a:pt x="992334" y="118029"/>
                </a:lnTo>
                <a:lnTo>
                  <a:pt x="992334" y="128985"/>
                </a:lnTo>
                <a:lnTo>
                  <a:pt x="992029" y="128985"/>
                </a:lnTo>
                <a:cubicBezTo>
                  <a:pt x="989284" y="124577"/>
                  <a:pt x="985701" y="121292"/>
                  <a:pt x="981280" y="119129"/>
                </a:cubicBezTo>
                <a:cubicBezTo>
                  <a:pt x="976858" y="116967"/>
                  <a:pt x="972056" y="115889"/>
                  <a:pt x="966872" y="115895"/>
                </a:cubicBezTo>
                <a:close/>
                <a:moveTo>
                  <a:pt x="879473" y="115895"/>
                </a:moveTo>
                <a:cubicBezTo>
                  <a:pt x="873827" y="115901"/>
                  <a:pt x="868308" y="116878"/>
                  <a:pt x="862915" y="118825"/>
                </a:cubicBezTo>
                <a:cubicBezTo>
                  <a:pt x="857522" y="120772"/>
                  <a:pt x="852730" y="123651"/>
                  <a:pt x="848540" y="127462"/>
                </a:cubicBezTo>
                <a:lnTo>
                  <a:pt x="857979" y="138594"/>
                </a:lnTo>
                <a:cubicBezTo>
                  <a:pt x="860390" y="136175"/>
                  <a:pt x="863336" y="134185"/>
                  <a:pt x="866817" y="132624"/>
                </a:cubicBezTo>
                <a:cubicBezTo>
                  <a:pt x="870298" y="131063"/>
                  <a:pt x="874008" y="130256"/>
                  <a:pt x="877948" y="130201"/>
                </a:cubicBezTo>
                <a:cubicBezTo>
                  <a:pt x="882649" y="130198"/>
                  <a:pt x="886589" y="131311"/>
                  <a:pt x="889766" y="133539"/>
                </a:cubicBezTo>
                <a:cubicBezTo>
                  <a:pt x="892943" y="135768"/>
                  <a:pt x="894595" y="139131"/>
                  <a:pt x="894722" y="143629"/>
                </a:cubicBezTo>
                <a:lnTo>
                  <a:pt x="894722" y="145461"/>
                </a:lnTo>
                <a:cubicBezTo>
                  <a:pt x="886900" y="145364"/>
                  <a:pt x="879165" y="145896"/>
                  <a:pt x="871517" y="147057"/>
                </a:cubicBezTo>
                <a:cubicBezTo>
                  <a:pt x="863869" y="148218"/>
                  <a:pt x="857492" y="150589"/>
                  <a:pt x="852385" y="154171"/>
                </a:cubicBezTo>
                <a:cubicBezTo>
                  <a:pt x="847279" y="157753"/>
                  <a:pt x="844627" y="163127"/>
                  <a:pt x="844430" y="170294"/>
                </a:cubicBezTo>
                <a:cubicBezTo>
                  <a:pt x="844551" y="175946"/>
                  <a:pt x="846051" y="180436"/>
                  <a:pt x="848930" y="183763"/>
                </a:cubicBezTo>
                <a:cubicBezTo>
                  <a:pt x="851809" y="187089"/>
                  <a:pt x="855340" y="189468"/>
                  <a:pt x="859523" y="190898"/>
                </a:cubicBezTo>
                <a:cubicBezTo>
                  <a:pt x="863706" y="192329"/>
                  <a:pt x="867815" y="193026"/>
                  <a:pt x="871848" y="192990"/>
                </a:cubicBezTo>
                <a:cubicBezTo>
                  <a:pt x="877103" y="192927"/>
                  <a:pt x="881728" y="191874"/>
                  <a:pt x="885725" y="189832"/>
                </a:cubicBezTo>
                <a:cubicBezTo>
                  <a:pt x="889721" y="187790"/>
                  <a:pt x="892669" y="185140"/>
                  <a:pt x="894569" y="181880"/>
                </a:cubicBezTo>
                <a:lnTo>
                  <a:pt x="895026" y="181880"/>
                </a:lnTo>
                <a:lnTo>
                  <a:pt x="895026" y="191161"/>
                </a:lnTo>
                <a:lnTo>
                  <a:pt x="912076" y="191161"/>
                </a:lnTo>
                <a:lnTo>
                  <a:pt x="912076" y="146678"/>
                </a:lnTo>
                <a:cubicBezTo>
                  <a:pt x="912159" y="141687"/>
                  <a:pt x="911283" y="136857"/>
                  <a:pt x="909448" y="132188"/>
                </a:cubicBezTo>
                <a:cubicBezTo>
                  <a:pt x="907613" y="127519"/>
                  <a:pt x="904322" y="123663"/>
                  <a:pt x="899574" y="120621"/>
                </a:cubicBezTo>
                <a:cubicBezTo>
                  <a:pt x="894827" y="117579"/>
                  <a:pt x="888126" y="116004"/>
                  <a:pt x="879473" y="115895"/>
                </a:cubicBezTo>
                <a:close/>
                <a:moveTo>
                  <a:pt x="755648" y="115895"/>
                </a:moveTo>
                <a:cubicBezTo>
                  <a:pt x="750002" y="115901"/>
                  <a:pt x="744483" y="116878"/>
                  <a:pt x="739090" y="118825"/>
                </a:cubicBezTo>
                <a:cubicBezTo>
                  <a:pt x="733697" y="120772"/>
                  <a:pt x="728905" y="123651"/>
                  <a:pt x="724715" y="127462"/>
                </a:cubicBezTo>
                <a:lnTo>
                  <a:pt x="734154" y="138594"/>
                </a:lnTo>
                <a:cubicBezTo>
                  <a:pt x="736565" y="136175"/>
                  <a:pt x="739511" y="134185"/>
                  <a:pt x="742992" y="132624"/>
                </a:cubicBezTo>
                <a:cubicBezTo>
                  <a:pt x="746473" y="131063"/>
                  <a:pt x="750183" y="130256"/>
                  <a:pt x="754123" y="130201"/>
                </a:cubicBezTo>
                <a:cubicBezTo>
                  <a:pt x="758824" y="130198"/>
                  <a:pt x="762764" y="131311"/>
                  <a:pt x="765941" y="133539"/>
                </a:cubicBezTo>
                <a:cubicBezTo>
                  <a:pt x="769118" y="135768"/>
                  <a:pt x="770770" y="139131"/>
                  <a:pt x="770897" y="143629"/>
                </a:cubicBezTo>
                <a:lnTo>
                  <a:pt x="770897" y="145461"/>
                </a:lnTo>
                <a:cubicBezTo>
                  <a:pt x="763075" y="145364"/>
                  <a:pt x="755340" y="145896"/>
                  <a:pt x="747692" y="147057"/>
                </a:cubicBezTo>
                <a:cubicBezTo>
                  <a:pt x="740044" y="148218"/>
                  <a:pt x="733667" y="150589"/>
                  <a:pt x="728560" y="154171"/>
                </a:cubicBezTo>
                <a:cubicBezTo>
                  <a:pt x="723454" y="157753"/>
                  <a:pt x="720802" y="163127"/>
                  <a:pt x="720605" y="170294"/>
                </a:cubicBezTo>
                <a:cubicBezTo>
                  <a:pt x="720726" y="175946"/>
                  <a:pt x="722226" y="180436"/>
                  <a:pt x="725105" y="183763"/>
                </a:cubicBezTo>
                <a:cubicBezTo>
                  <a:pt x="727984" y="187089"/>
                  <a:pt x="731515" y="189468"/>
                  <a:pt x="735698" y="190898"/>
                </a:cubicBezTo>
                <a:cubicBezTo>
                  <a:pt x="739881" y="192329"/>
                  <a:pt x="743989" y="193026"/>
                  <a:pt x="748023" y="192990"/>
                </a:cubicBezTo>
                <a:cubicBezTo>
                  <a:pt x="753278" y="192927"/>
                  <a:pt x="757903" y="191874"/>
                  <a:pt x="761900" y="189832"/>
                </a:cubicBezTo>
                <a:cubicBezTo>
                  <a:pt x="765896" y="187790"/>
                  <a:pt x="768844" y="185140"/>
                  <a:pt x="770744" y="181880"/>
                </a:cubicBezTo>
                <a:lnTo>
                  <a:pt x="771201" y="181880"/>
                </a:lnTo>
                <a:lnTo>
                  <a:pt x="771201" y="191161"/>
                </a:lnTo>
                <a:lnTo>
                  <a:pt x="788251" y="191161"/>
                </a:lnTo>
                <a:lnTo>
                  <a:pt x="788251" y="146678"/>
                </a:lnTo>
                <a:cubicBezTo>
                  <a:pt x="788334" y="141687"/>
                  <a:pt x="787458" y="136857"/>
                  <a:pt x="785623" y="132188"/>
                </a:cubicBezTo>
                <a:cubicBezTo>
                  <a:pt x="783788" y="127519"/>
                  <a:pt x="780497" y="123663"/>
                  <a:pt x="775749" y="120621"/>
                </a:cubicBezTo>
                <a:cubicBezTo>
                  <a:pt x="771002" y="117579"/>
                  <a:pt x="764301" y="116004"/>
                  <a:pt x="755648" y="115895"/>
                </a:cubicBezTo>
                <a:close/>
                <a:moveTo>
                  <a:pt x="589836" y="115895"/>
                </a:moveTo>
                <a:cubicBezTo>
                  <a:pt x="582385" y="115943"/>
                  <a:pt x="575674" y="117555"/>
                  <a:pt x="569701" y="120733"/>
                </a:cubicBezTo>
                <a:cubicBezTo>
                  <a:pt x="563728" y="123911"/>
                  <a:pt x="558983" y="128368"/>
                  <a:pt x="555467" y="134104"/>
                </a:cubicBezTo>
                <a:cubicBezTo>
                  <a:pt x="551950" y="139840"/>
                  <a:pt x="550151" y="146569"/>
                  <a:pt x="550069" y="154290"/>
                </a:cubicBezTo>
                <a:cubicBezTo>
                  <a:pt x="550151" y="162019"/>
                  <a:pt x="551950" y="168801"/>
                  <a:pt x="555467" y="174634"/>
                </a:cubicBezTo>
                <a:cubicBezTo>
                  <a:pt x="558983" y="180468"/>
                  <a:pt x="563728" y="185023"/>
                  <a:pt x="569701" y="188299"/>
                </a:cubicBezTo>
                <a:cubicBezTo>
                  <a:pt x="575674" y="191574"/>
                  <a:pt x="582385" y="193240"/>
                  <a:pt x="589836" y="193295"/>
                </a:cubicBezTo>
                <a:cubicBezTo>
                  <a:pt x="597286" y="193240"/>
                  <a:pt x="603998" y="191574"/>
                  <a:pt x="609971" y="188299"/>
                </a:cubicBezTo>
                <a:cubicBezTo>
                  <a:pt x="615944" y="185023"/>
                  <a:pt x="620689" y="180468"/>
                  <a:pt x="624205" y="174634"/>
                </a:cubicBezTo>
                <a:cubicBezTo>
                  <a:pt x="627722" y="168801"/>
                  <a:pt x="629521" y="162019"/>
                  <a:pt x="629603" y="154290"/>
                </a:cubicBezTo>
                <a:cubicBezTo>
                  <a:pt x="629521" y="146569"/>
                  <a:pt x="627722" y="139840"/>
                  <a:pt x="624205" y="134104"/>
                </a:cubicBezTo>
                <a:cubicBezTo>
                  <a:pt x="620689" y="128368"/>
                  <a:pt x="615944" y="123911"/>
                  <a:pt x="609971" y="120733"/>
                </a:cubicBezTo>
                <a:cubicBezTo>
                  <a:pt x="603998" y="117555"/>
                  <a:pt x="597286" y="115943"/>
                  <a:pt x="589836" y="115895"/>
                </a:cubicBezTo>
                <a:close/>
                <a:moveTo>
                  <a:pt x="412748" y="115895"/>
                </a:moveTo>
                <a:cubicBezTo>
                  <a:pt x="407102" y="115901"/>
                  <a:pt x="401583" y="116878"/>
                  <a:pt x="396190" y="118825"/>
                </a:cubicBezTo>
                <a:cubicBezTo>
                  <a:pt x="390797" y="120772"/>
                  <a:pt x="386005" y="123651"/>
                  <a:pt x="381815" y="127462"/>
                </a:cubicBezTo>
                <a:lnTo>
                  <a:pt x="391254" y="138594"/>
                </a:lnTo>
                <a:cubicBezTo>
                  <a:pt x="393665" y="136175"/>
                  <a:pt x="396611" y="134185"/>
                  <a:pt x="400092" y="132624"/>
                </a:cubicBezTo>
                <a:cubicBezTo>
                  <a:pt x="403573" y="131063"/>
                  <a:pt x="407283" y="130256"/>
                  <a:pt x="411223" y="130201"/>
                </a:cubicBezTo>
                <a:cubicBezTo>
                  <a:pt x="415925" y="130198"/>
                  <a:pt x="419864" y="131311"/>
                  <a:pt x="423041" y="133539"/>
                </a:cubicBezTo>
                <a:cubicBezTo>
                  <a:pt x="426218" y="135768"/>
                  <a:pt x="427870" y="139131"/>
                  <a:pt x="427997" y="143629"/>
                </a:cubicBezTo>
                <a:lnTo>
                  <a:pt x="427997" y="145461"/>
                </a:lnTo>
                <a:cubicBezTo>
                  <a:pt x="420175" y="145364"/>
                  <a:pt x="412440" y="145896"/>
                  <a:pt x="404792" y="147057"/>
                </a:cubicBezTo>
                <a:cubicBezTo>
                  <a:pt x="397144" y="148218"/>
                  <a:pt x="390767" y="150589"/>
                  <a:pt x="385660" y="154171"/>
                </a:cubicBezTo>
                <a:cubicBezTo>
                  <a:pt x="380554" y="157753"/>
                  <a:pt x="377902" y="163127"/>
                  <a:pt x="377705" y="170294"/>
                </a:cubicBezTo>
                <a:cubicBezTo>
                  <a:pt x="377826" y="175946"/>
                  <a:pt x="379326" y="180436"/>
                  <a:pt x="382205" y="183763"/>
                </a:cubicBezTo>
                <a:cubicBezTo>
                  <a:pt x="385084" y="187089"/>
                  <a:pt x="388615" y="189468"/>
                  <a:pt x="392798" y="190898"/>
                </a:cubicBezTo>
                <a:cubicBezTo>
                  <a:pt x="396981" y="192329"/>
                  <a:pt x="401089" y="193026"/>
                  <a:pt x="405123" y="192990"/>
                </a:cubicBezTo>
                <a:cubicBezTo>
                  <a:pt x="410378" y="192927"/>
                  <a:pt x="415003" y="191874"/>
                  <a:pt x="419000" y="189832"/>
                </a:cubicBezTo>
                <a:cubicBezTo>
                  <a:pt x="422996" y="187790"/>
                  <a:pt x="425945" y="185140"/>
                  <a:pt x="427844" y="181880"/>
                </a:cubicBezTo>
                <a:lnTo>
                  <a:pt x="428301" y="181880"/>
                </a:lnTo>
                <a:lnTo>
                  <a:pt x="428301" y="191161"/>
                </a:lnTo>
                <a:lnTo>
                  <a:pt x="445351" y="191161"/>
                </a:lnTo>
                <a:lnTo>
                  <a:pt x="445351" y="146678"/>
                </a:lnTo>
                <a:cubicBezTo>
                  <a:pt x="445434" y="141687"/>
                  <a:pt x="444558" y="136857"/>
                  <a:pt x="442723" y="132188"/>
                </a:cubicBezTo>
                <a:cubicBezTo>
                  <a:pt x="440888" y="127519"/>
                  <a:pt x="437597" y="123663"/>
                  <a:pt x="432849" y="120621"/>
                </a:cubicBezTo>
                <a:cubicBezTo>
                  <a:pt x="428102" y="117579"/>
                  <a:pt x="421401" y="116004"/>
                  <a:pt x="412748" y="115895"/>
                </a:cubicBezTo>
                <a:close/>
                <a:moveTo>
                  <a:pt x="340739" y="115895"/>
                </a:moveTo>
                <a:cubicBezTo>
                  <a:pt x="335820" y="115881"/>
                  <a:pt x="331159" y="116687"/>
                  <a:pt x="326757" y="118314"/>
                </a:cubicBezTo>
                <a:cubicBezTo>
                  <a:pt x="322355" y="119940"/>
                  <a:pt x="318757" y="122473"/>
                  <a:pt x="315965" y="125911"/>
                </a:cubicBezTo>
                <a:cubicBezTo>
                  <a:pt x="313172" y="129349"/>
                  <a:pt x="311730" y="133777"/>
                  <a:pt x="311639" y="139197"/>
                </a:cubicBezTo>
                <a:cubicBezTo>
                  <a:pt x="311864" y="145902"/>
                  <a:pt x="314116" y="150749"/>
                  <a:pt x="318396" y="153738"/>
                </a:cubicBezTo>
                <a:cubicBezTo>
                  <a:pt x="322675" y="156726"/>
                  <a:pt x="327631" y="158791"/>
                  <a:pt x="333265" y="159931"/>
                </a:cubicBezTo>
                <a:cubicBezTo>
                  <a:pt x="338836" y="161122"/>
                  <a:pt x="343024" y="162437"/>
                  <a:pt x="345830" y="163876"/>
                </a:cubicBezTo>
                <a:cubicBezTo>
                  <a:pt x="348636" y="165315"/>
                  <a:pt x="350041" y="167506"/>
                  <a:pt x="350044" y="170451"/>
                </a:cubicBezTo>
                <a:cubicBezTo>
                  <a:pt x="349888" y="173681"/>
                  <a:pt x="348598" y="175949"/>
                  <a:pt x="346174" y="177254"/>
                </a:cubicBezTo>
                <a:cubicBezTo>
                  <a:pt x="343749" y="178560"/>
                  <a:pt x="341124" y="179189"/>
                  <a:pt x="338299" y="179141"/>
                </a:cubicBezTo>
                <a:cubicBezTo>
                  <a:pt x="334295" y="179084"/>
                  <a:pt x="330674" y="178207"/>
                  <a:pt x="327437" y="176511"/>
                </a:cubicBezTo>
                <a:cubicBezTo>
                  <a:pt x="324199" y="174815"/>
                  <a:pt x="321572" y="172642"/>
                  <a:pt x="319555" y="169993"/>
                </a:cubicBezTo>
                <a:lnTo>
                  <a:pt x="307525" y="181272"/>
                </a:lnTo>
                <a:cubicBezTo>
                  <a:pt x="311135" y="185168"/>
                  <a:pt x="315603" y="188143"/>
                  <a:pt x="320927" y="190194"/>
                </a:cubicBezTo>
                <a:cubicBezTo>
                  <a:pt x="326251" y="192246"/>
                  <a:pt x="331787" y="193279"/>
                  <a:pt x="337536" y="193295"/>
                </a:cubicBezTo>
                <a:cubicBezTo>
                  <a:pt x="342952" y="193324"/>
                  <a:pt x="347958" y="192539"/>
                  <a:pt x="352552" y="190938"/>
                </a:cubicBezTo>
                <a:cubicBezTo>
                  <a:pt x="357146" y="189338"/>
                  <a:pt x="360851" y="186747"/>
                  <a:pt x="363666" y="183166"/>
                </a:cubicBezTo>
                <a:cubicBezTo>
                  <a:pt x="366481" y="179585"/>
                  <a:pt x="367929" y="174838"/>
                  <a:pt x="368008" y="168926"/>
                </a:cubicBezTo>
                <a:cubicBezTo>
                  <a:pt x="367917" y="164193"/>
                  <a:pt x="366679" y="160378"/>
                  <a:pt x="364292" y="157481"/>
                </a:cubicBezTo>
                <a:cubicBezTo>
                  <a:pt x="361906" y="154583"/>
                  <a:pt x="358918" y="152337"/>
                  <a:pt x="355330" y="150744"/>
                </a:cubicBezTo>
                <a:cubicBezTo>
                  <a:pt x="351741" y="149151"/>
                  <a:pt x="348098" y="147944"/>
                  <a:pt x="344400" y="147125"/>
                </a:cubicBezTo>
                <a:cubicBezTo>
                  <a:pt x="339268" y="146010"/>
                  <a:pt x="335347" y="144809"/>
                  <a:pt x="332636" y="143523"/>
                </a:cubicBezTo>
                <a:cubicBezTo>
                  <a:pt x="329925" y="142237"/>
                  <a:pt x="328559" y="140236"/>
                  <a:pt x="328537" y="137520"/>
                </a:cubicBezTo>
                <a:cubicBezTo>
                  <a:pt x="328664" y="134655"/>
                  <a:pt x="329897" y="132609"/>
                  <a:pt x="332236" y="131383"/>
                </a:cubicBezTo>
                <a:cubicBezTo>
                  <a:pt x="334575" y="130157"/>
                  <a:pt x="337257" y="129560"/>
                  <a:pt x="340282" y="129592"/>
                </a:cubicBezTo>
                <a:cubicBezTo>
                  <a:pt x="343685" y="129655"/>
                  <a:pt x="346792" y="130443"/>
                  <a:pt x="349602" y="131955"/>
                </a:cubicBezTo>
                <a:cubicBezTo>
                  <a:pt x="352412" y="133467"/>
                  <a:pt x="354640" y="135322"/>
                  <a:pt x="356286" y="137520"/>
                </a:cubicBezTo>
                <a:lnTo>
                  <a:pt x="368161" y="127005"/>
                </a:lnTo>
                <a:cubicBezTo>
                  <a:pt x="365078" y="123279"/>
                  <a:pt x="361081" y="120495"/>
                  <a:pt x="356170" y="118653"/>
                </a:cubicBezTo>
                <a:cubicBezTo>
                  <a:pt x="351258" y="116811"/>
                  <a:pt x="346115" y="115892"/>
                  <a:pt x="340739" y="115895"/>
                </a:cubicBezTo>
                <a:close/>
                <a:moveTo>
                  <a:pt x="141247" y="97436"/>
                </a:moveTo>
                <a:cubicBezTo>
                  <a:pt x="148760" y="97511"/>
                  <a:pt x="155295" y="99274"/>
                  <a:pt x="160849" y="102726"/>
                </a:cubicBezTo>
                <a:cubicBezTo>
                  <a:pt x="166404" y="106177"/>
                  <a:pt x="170714" y="110865"/>
                  <a:pt x="173778" y="116789"/>
                </a:cubicBezTo>
                <a:cubicBezTo>
                  <a:pt x="176843" y="122713"/>
                  <a:pt x="178398" y="129423"/>
                  <a:pt x="178442" y="136916"/>
                </a:cubicBezTo>
                <a:cubicBezTo>
                  <a:pt x="178273" y="148645"/>
                  <a:pt x="174837" y="158153"/>
                  <a:pt x="168133" y="165441"/>
                </a:cubicBezTo>
                <a:cubicBezTo>
                  <a:pt x="161429" y="172730"/>
                  <a:pt x="152467" y="176483"/>
                  <a:pt x="141247" y="176703"/>
                </a:cubicBezTo>
                <a:cubicBezTo>
                  <a:pt x="130100" y="176483"/>
                  <a:pt x="121182" y="172730"/>
                  <a:pt x="114494" y="165441"/>
                </a:cubicBezTo>
                <a:cubicBezTo>
                  <a:pt x="107805" y="158153"/>
                  <a:pt x="104375" y="148645"/>
                  <a:pt x="104204" y="136916"/>
                </a:cubicBezTo>
                <a:cubicBezTo>
                  <a:pt x="104249" y="129423"/>
                  <a:pt x="105802" y="122713"/>
                  <a:pt x="108862" y="116789"/>
                </a:cubicBezTo>
                <a:cubicBezTo>
                  <a:pt x="111922" y="110865"/>
                  <a:pt x="116218" y="106177"/>
                  <a:pt x="121751" y="102726"/>
                </a:cubicBezTo>
                <a:cubicBezTo>
                  <a:pt x="127284" y="99274"/>
                  <a:pt x="133783" y="97511"/>
                  <a:pt x="141247" y="97436"/>
                </a:cubicBezTo>
                <a:close/>
                <a:moveTo>
                  <a:pt x="1204322" y="96845"/>
                </a:moveTo>
                <a:lnTo>
                  <a:pt x="1204322" y="118029"/>
                </a:lnTo>
                <a:lnTo>
                  <a:pt x="1191521" y="118029"/>
                </a:lnTo>
                <a:lnTo>
                  <a:pt x="1191521" y="132640"/>
                </a:lnTo>
                <a:lnTo>
                  <a:pt x="1204322" y="132640"/>
                </a:lnTo>
                <a:lnTo>
                  <a:pt x="1204322" y="166792"/>
                </a:lnTo>
                <a:cubicBezTo>
                  <a:pt x="1204103" y="174005"/>
                  <a:pt x="1205645" y="180074"/>
                  <a:pt x="1208947" y="184997"/>
                </a:cubicBezTo>
                <a:cubicBezTo>
                  <a:pt x="1212250" y="189920"/>
                  <a:pt x="1218626" y="192483"/>
                  <a:pt x="1228078" y="192685"/>
                </a:cubicBezTo>
                <a:cubicBezTo>
                  <a:pt x="1230186" y="192679"/>
                  <a:pt x="1232332" y="192502"/>
                  <a:pt x="1234517" y="192153"/>
                </a:cubicBezTo>
                <a:cubicBezTo>
                  <a:pt x="1236701" y="191804"/>
                  <a:pt x="1238619" y="191322"/>
                  <a:pt x="1240270" y="190707"/>
                </a:cubicBezTo>
                <a:lnTo>
                  <a:pt x="1239660" y="176397"/>
                </a:lnTo>
                <a:cubicBezTo>
                  <a:pt x="1238555" y="176928"/>
                  <a:pt x="1237298" y="177315"/>
                  <a:pt x="1235888" y="177560"/>
                </a:cubicBezTo>
                <a:cubicBezTo>
                  <a:pt x="1234478" y="177804"/>
                  <a:pt x="1233145" y="177925"/>
                  <a:pt x="1231888" y="177922"/>
                </a:cubicBezTo>
                <a:cubicBezTo>
                  <a:pt x="1227954" y="177861"/>
                  <a:pt x="1225344" y="176800"/>
                  <a:pt x="1224058" y="174739"/>
                </a:cubicBezTo>
                <a:cubicBezTo>
                  <a:pt x="1222772" y="172678"/>
                  <a:pt x="1222182" y="169978"/>
                  <a:pt x="1222287" y="166639"/>
                </a:cubicBezTo>
                <a:lnTo>
                  <a:pt x="1222287" y="132640"/>
                </a:lnTo>
                <a:lnTo>
                  <a:pt x="1240574" y="132640"/>
                </a:lnTo>
                <a:lnTo>
                  <a:pt x="1240574" y="118029"/>
                </a:lnTo>
                <a:lnTo>
                  <a:pt x="1222287" y="118029"/>
                </a:lnTo>
                <a:lnTo>
                  <a:pt x="1222287" y="96845"/>
                </a:lnTo>
                <a:close/>
                <a:moveTo>
                  <a:pt x="759612" y="83281"/>
                </a:moveTo>
                <a:lnTo>
                  <a:pt x="744516" y="105208"/>
                </a:lnTo>
                <a:lnTo>
                  <a:pt x="758850" y="105208"/>
                </a:lnTo>
                <a:lnTo>
                  <a:pt x="780335" y="83281"/>
                </a:lnTo>
                <a:close/>
                <a:moveTo>
                  <a:pt x="141094" y="80538"/>
                </a:moveTo>
                <a:cubicBezTo>
                  <a:pt x="129919" y="80593"/>
                  <a:pt x="120005" y="82902"/>
                  <a:pt x="111352" y="87465"/>
                </a:cubicBezTo>
                <a:cubicBezTo>
                  <a:pt x="102699" y="92028"/>
                  <a:pt x="95892" y="98513"/>
                  <a:pt x="90932" y="106921"/>
                </a:cubicBezTo>
                <a:cubicBezTo>
                  <a:pt x="85971" y="115328"/>
                  <a:pt x="83442" y="125327"/>
                  <a:pt x="83344" y="136916"/>
                </a:cubicBezTo>
                <a:cubicBezTo>
                  <a:pt x="83442" y="148226"/>
                  <a:pt x="85971" y="158141"/>
                  <a:pt x="90932" y="166664"/>
                </a:cubicBezTo>
                <a:cubicBezTo>
                  <a:pt x="95892" y="175186"/>
                  <a:pt x="102699" y="181837"/>
                  <a:pt x="111352" y="186616"/>
                </a:cubicBezTo>
                <a:cubicBezTo>
                  <a:pt x="120005" y="191396"/>
                  <a:pt x="129919" y="193825"/>
                  <a:pt x="141094" y="193905"/>
                </a:cubicBezTo>
                <a:cubicBezTo>
                  <a:pt x="152419" y="193825"/>
                  <a:pt x="162440" y="191396"/>
                  <a:pt x="171158" y="186616"/>
                </a:cubicBezTo>
                <a:cubicBezTo>
                  <a:pt x="179876" y="181837"/>
                  <a:pt x="186722" y="175186"/>
                  <a:pt x="191697" y="166664"/>
                </a:cubicBezTo>
                <a:cubicBezTo>
                  <a:pt x="196672" y="158141"/>
                  <a:pt x="199207" y="148226"/>
                  <a:pt x="199301" y="136916"/>
                </a:cubicBezTo>
                <a:cubicBezTo>
                  <a:pt x="199207" y="125327"/>
                  <a:pt x="196672" y="115328"/>
                  <a:pt x="191697" y="106921"/>
                </a:cubicBezTo>
                <a:cubicBezTo>
                  <a:pt x="186722" y="98513"/>
                  <a:pt x="179876" y="92028"/>
                  <a:pt x="171158" y="87465"/>
                </a:cubicBezTo>
                <a:cubicBezTo>
                  <a:pt x="162440" y="82902"/>
                  <a:pt x="152419" y="80593"/>
                  <a:pt x="141094" y="80538"/>
                </a:cubicBezTo>
                <a:close/>
                <a:moveTo>
                  <a:pt x="468916" y="75966"/>
                </a:moveTo>
                <a:lnTo>
                  <a:pt x="468916" y="191161"/>
                </a:lnTo>
                <a:lnTo>
                  <a:pt x="487185" y="191161"/>
                </a:lnTo>
                <a:lnTo>
                  <a:pt x="487185" y="151233"/>
                </a:lnTo>
                <a:cubicBezTo>
                  <a:pt x="487179" y="146146"/>
                  <a:pt x="488602" y="141651"/>
                  <a:pt x="491455" y="137745"/>
                </a:cubicBezTo>
                <a:cubicBezTo>
                  <a:pt x="494308" y="133840"/>
                  <a:pt x="498629" y="131783"/>
                  <a:pt x="504417" y="131573"/>
                </a:cubicBezTo>
                <a:cubicBezTo>
                  <a:pt x="508281" y="131651"/>
                  <a:pt x="511194" y="132680"/>
                  <a:pt x="513154" y="134661"/>
                </a:cubicBezTo>
                <a:cubicBezTo>
                  <a:pt x="515115" y="136641"/>
                  <a:pt x="516424" y="139104"/>
                  <a:pt x="517080" y="142049"/>
                </a:cubicBezTo>
                <a:cubicBezTo>
                  <a:pt x="517736" y="144995"/>
                  <a:pt x="518039" y="147954"/>
                  <a:pt x="517989" y="150928"/>
                </a:cubicBezTo>
                <a:lnTo>
                  <a:pt x="517989" y="191161"/>
                </a:lnTo>
                <a:lnTo>
                  <a:pt x="536258" y="191161"/>
                </a:lnTo>
                <a:lnTo>
                  <a:pt x="536258" y="145442"/>
                </a:lnTo>
                <a:cubicBezTo>
                  <a:pt x="536278" y="140375"/>
                  <a:pt x="535359" y="135609"/>
                  <a:pt x="533500" y="131144"/>
                </a:cubicBezTo>
                <a:cubicBezTo>
                  <a:pt x="531642" y="126679"/>
                  <a:pt x="528725" y="123043"/>
                  <a:pt x="524751" y="120237"/>
                </a:cubicBezTo>
                <a:cubicBezTo>
                  <a:pt x="520777" y="117430"/>
                  <a:pt x="515625" y="115983"/>
                  <a:pt x="509297" y="115895"/>
                </a:cubicBezTo>
                <a:cubicBezTo>
                  <a:pt x="503833" y="116028"/>
                  <a:pt x="499207" y="117322"/>
                  <a:pt x="495420" y="119776"/>
                </a:cubicBezTo>
                <a:cubicBezTo>
                  <a:pt x="491633" y="122231"/>
                  <a:pt x="488990" y="125047"/>
                  <a:pt x="487490" y="128224"/>
                </a:cubicBezTo>
                <a:lnTo>
                  <a:pt x="487185" y="128224"/>
                </a:lnTo>
                <a:lnTo>
                  <a:pt x="487185" y="75966"/>
                </a:lnTo>
                <a:close/>
                <a:moveTo>
                  <a:pt x="221266" y="75966"/>
                </a:moveTo>
                <a:lnTo>
                  <a:pt x="221266" y="191161"/>
                </a:lnTo>
                <a:lnTo>
                  <a:pt x="238622" y="191161"/>
                </a:lnTo>
                <a:lnTo>
                  <a:pt x="238622" y="180205"/>
                </a:lnTo>
                <a:lnTo>
                  <a:pt x="238926" y="180205"/>
                </a:lnTo>
                <a:cubicBezTo>
                  <a:pt x="241537" y="184413"/>
                  <a:pt x="245081" y="187641"/>
                  <a:pt x="249560" y="189889"/>
                </a:cubicBezTo>
                <a:cubicBezTo>
                  <a:pt x="254039" y="192138"/>
                  <a:pt x="258880" y="193273"/>
                  <a:pt x="264083" y="193295"/>
                </a:cubicBezTo>
                <a:cubicBezTo>
                  <a:pt x="271532" y="193209"/>
                  <a:pt x="277936" y="191419"/>
                  <a:pt x="283295" y="187926"/>
                </a:cubicBezTo>
                <a:cubicBezTo>
                  <a:pt x="288653" y="184433"/>
                  <a:pt x="292775" y="179754"/>
                  <a:pt x="295661" y="173889"/>
                </a:cubicBezTo>
                <a:cubicBezTo>
                  <a:pt x="298547" y="168024"/>
                  <a:pt x="300006" y="161491"/>
                  <a:pt x="300038" y="154290"/>
                </a:cubicBezTo>
                <a:cubicBezTo>
                  <a:pt x="299864" y="143219"/>
                  <a:pt x="296558" y="134113"/>
                  <a:pt x="290120" y="126974"/>
                </a:cubicBezTo>
                <a:cubicBezTo>
                  <a:pt x="283682" y="119835"/>
                  <a:pt x="275155" y="116142"/>
                  <a:pt x="264540" y="115895"/>
                </a:cubicBezTo>
                <a:cubicBezTo>
                  <a:pt x="257885" y="116076"/>
                  <a:pt x="252593" y="117388"/>
                  <a:pt x="248664" y="119833"/>
                </a:cubicBezTo>
                <a:cubicBezTo>
                  <a:pt x="244735" y="122278"/>
                  <a:pt x="241844" y="124770"/>
                  <a:pt x="239993" y="127310"/>
                </a:cubicBezTo>
                <a:lnTo>
                  <a:pt x="239535" y="127310"/>
                </a:lnTo>
                <a:lnTo>
                  <a:pt x="239535" y="75966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1543168" y="0"/>
                </a:lnTo>
                <a:lnTo>
                  <a:pt x="1543168" y="265424"/>
                </a:lnTo>
                <a:lnTo>
                  <a:pt x="21600" y="265424"/>
                </a:lnTo>
                <a:lnTo>
                  <a:pt x="21600" y="414000"/>
                </a:lnTo>
                <a:lnTo>
                  <a:pt x="0" y="414000"/>
                </a:lnTo>
                <a:lnTo>
                  <a:pt x="0" y="2654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 sz="12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49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1045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Úkol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49"/>
            <a:ext cx="10434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" panose="020B0503020202020204" pitchFamily="34" charset="0"/>
              </a:rPr>
              <a:t>Napište konverzní stránku produktů </a:t>
            </a:r>
            <a:r>
              <a:rPr lang="cs-CZ" sz="2400" dirty="0" err="1">
                <a:latin typeface="AvenirNext LT Pro" panose="020B0503020202020204" pitchFamily="34" charset="0"/>
              </a:rPr>
              <a:t>Mentislabu</a:t>
            </a:r>
            <a:r>
              <a:rPr lang="cs-CZ" sz="2400" dirty="0">
                <a:latin typeface="AvenirNext LT Pro" panose="020B0503020202020204" pitchFamily="34" charset="0"/>
              </a:rPr>
              <a:t> určenou studentům, které mají za cíl prodej produktu. Můžete využít možnost zaslání vzorečku zdarma.</a:t>
            </a:r>
            <a:endParaRPr lang="cs-CZ" sz="2400" dirty="0">
              <a:solidFill>
                <a:srgbClr val="C00000"/>
              </a:solidFill>
              <a:latin typeface="AvenirNext LT Pro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294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013"/>
            <a:ext cx="12192000" cy="6858000"/>
          </a:xfrm>
          <a:prstGeom prst="rect">
            <a:avLst/>
          </a:prstGeom>
          <a:solidFill>
            <a:srgbClr val="FF5B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7" name="TextBox 6"/>
          <p:cNvSpPr txBox="1"/>
          <p:nvPr/>
        </p:nvSpPr>
        <p:spPr>
          <a:xfrm>
            <a:off x="741273" y="2205588"/>
            <a:ext cx="1070945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100" b="1" dirty="0">
                <a:solidFill>
                  <a:schemeClr val="bg1"/>
                </a:solidFill>
                <a:latin typeface="AvenirNext LT Pro Regular" panose="020B0503020202020204" pitchFamily="34" charset="0"/>
              </a:rPr>
              <a:t>I. Prodejní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353675" y="292839"/>
            <a:ext cx="1543168" cy="414000"/>
          </a:xfrm>
          <a:custGeom>
            <a:avLst/>
            <a:gdLst/>
            <a:ahLst/>
            <a:cxnLst/>
            <a:rect l="l" t="t" r="r" b="b"/>
            <a:pathLst>
              <a:path w="1543168" h="414000">
                <a:moveTo>
                  <a:pt x="1433530" y="157786"/>
                </a:moveTo>
                <a:lnTo>
                  <a:pt x="1437647" y="157786"/>
                </a:lnTo>
                <a:lnTo>
                  <a:pt x="1437647" y="160379"/>
                </a:lnTo>
                <a:cubicBezTo>
                  <a:pt x="1437628" y="166232"/>
                  <a:pt x="1435988" y="170809"/>
                  <a:pt x="1432729" y="174107"/>
                </a:cubicBezTo>
                <a:cubicBezTo>
                  <a:pt x="1429469" y="177406"/>
                  <a:pt x="1424704" y="179084"/>
                  <a:pt x="1418433" y="179141"/>
                </a:cubicBezTo>
                <a:cubicBezTo>
                  <a:pt x="1415164" y="179198"/>
                  <a:pt x="1412247" y="178550"/>
                  <a:pt x="1409684" y="177196"/>
                </a:cubicBezTo>
                <a:cubicBezTo>
                  <a:pt x="1407120" y="175842"/>
                  <a:pt x="1405767" y="173440"/>
                  <a:pt x="1405624" y="169989"/>
                </a:cubicBezTo>
                <a:cubicBezTo>
                  <a:pt x="1405754" y="166429"/>
                  <a:pt x="1407307" y="163770"/>
                  <a:pt x="1410283" y="162012"/>
                </a:cubicBezTo>
                <a:cubicBezTo>
                  <a:pt x="1413259" y="160254"/>
                  <a:pt x="1416880" y="159097"/>
                  <a:pt x="1421144" y="158543"/>
                </a:cubicBezTo>
                <a:cubicBezTo>
                  <a:pt x="1425408" y="157988"/>
                  <a:pt x="1429537" y="157736"/>
                  <a:pt x="1433530" y="157786"/>
                </a:cubicBezTo>
                <a:close/>
                <a:moveTo>
                  <a:pt x="890604" y="157786"/>
                </a:moveTo>
                <a:lnTo>
                  <a:pt x="894722" y="157786"/>
                </a:lnTo>
                <a:lnTo>
                  <a:pt x="894722" y="160379"/>
                </a:lnTo>
                <a:cubicBezTo>
                  <a:pt x="894703" y="166232"/>
                  <a:pt x="893063" y="170809"/>
                  <a:pt x="889804" y="174107"/>
                </a:cubicBezTo>
                <a:cubicBezTo>
                  <a:pt x="886544" y="177406"/>
                  <a:pt x="881779" y="179084"/>
                  <a:pt x="875508" y="179141"/>
                </a:cubicBezTo>
                <a:cubicBezTo>
                  <a:pt x="872239" y="179198"/>
                  <a:pt x="869322" y="178550"/>
                  <a:pt x="866759" y="177196"/>
                </a:cubicBezTo>
                <a:cubicBezTo>
                  <a:pt x="864195" y="175842"/>
                  <a:pt x="862842" y="173440"/>
                  <a:pt x="862699" y="169989"/>
                </a:cubicBezTo>
                <a:cubicBezTo>
                  <a:pt x="862829" y="166429"/>
                  <a:pt x="864382" y="163770"/>
                  <a:pt x="867358" y="162012"/>
                </a:cubicBezTo>
                <a:cubicBezTo>
                  <a:pt x="870335" y="160254"/>
                  <a:pt x="873955" y="159097"/>
                  <a:pt x="878219" y="158543"/>
                </a:cubicBezTo>
                <a:cubicBezTo>
                  <a:pt x="882483" y="157988"/>
                  <a:pt x="886611" y="157736"/>
                  <a:pt x="890604" y="157786"/>
                </a:cubicBezTo>
                <a:close/>
                <a:moveTo>
                  <a:pt x="766779" y="157786"/>
                </a:moveTo>
                <a:lnTo>
                  <a:pt x="770897" y="157786"/>
                </a:lnTo>
                <a:lnTo>
                  <a:pt x="770897" y="160379"/>
                </a:lnTo>
                <a:cubicBezTo>
                  <a:pt x="770878" y="166232"/>
                  <a:pt x="769238" y="170809"/>
                  <a:pt x="765979" y="174107"/>
                </a:cubicBezTo>
                <a:cubicBezTo>
                  <a:pt x="762719" y="177406"/>
                  <a:pt x="757954" y="179084"/>
                  <a:pt x="751683" y="179141"/>
                </a:cubicBezTo>
                <a:cubicBezTo>
                  <a:pt x="748414" y="179198"/>
                  <a:pt x="745497" y="178550"/>
                  <a:pt x="742934" y="177196"/>
                </a:cubicBezTo>
                <a:cubicBezTo>
                  <a:pt x="740370" y="175842"/>
                  <a:pt x="739017" y="173440"/>
                  <a:pt x="738874" y="169989"/>
                </a:cubicBezTo>
                <a:cubicBezTo>
                  <a:pt x="739004" y="166429"/>
                  <a:pt x="740557" y="163770"/>
                  <a:pt x="743533" y="162012"/>
                </a:cubicBezTo>
                <a:cubicBezTo>
                  <a:pt x="746509" y="160254"/>
                  <a:pt x="750130" y="159097"/>
                  <a:pt x="754394" y="158543"/>
                </a:cubicBezTo>
                <a:cubicBezTo>
                  <a:pt x="758658" y="157988"/>
                  <a:pt x="762786" y="157736"/>
                  <a:pt x="766779" y="157786"/>
                </a:cubicBezTo>
                <a:close/>
                <a:moveTo>
                  <a:pt x="423879" y="157786"/>
                </a:moveTo>
                <a:lnTo>
                  <a:pt x="427997" y="157786"/>
                </a:lnTo>
                <a:lnTo>
                  <a:pt x="427997" y="160379"/>
                </a:lnTo>
                <a:cubicBezTo>
                  <a:pt x="427978" y="166232"/>
                  <a:pt x="426338" y="170809"/>
                  <a:pt x="423079" y="174107"/>
                </a:cubicBezTo>
                <a:cubicBezTo>
                  <a:pt x="419819" y="177406"/>
                  <a:pt x="415054" y="179084"/>
                  <a:pt x="408783" y="179141"/>
                </a:cubicBezTo>
                <a:cubicBezTo>
                  <a:pt x="405514" y="179198"/>
                  <a:pt x="402598" y="178550"/>
                  <a:pt x="400034" y="177196"/>
                </a:cubicBezTo>
                <a:cubicBezTo>
                  <a:pt x="397470" y="175842"/>
                  <a:pt x="396117" y="173440"/>
                  <a:pt x="395974" y="169989"/>
                </a:cubicBezTo>
                <a:cubicBezTo>
                  <a:pt x="396104" y="166429"/>
                  <a:pt x="397657" y="163770"/>
                  <a:pt x="400633" y="162012"/>
                </a:cubicBezTo>
                <a:cubicBezTo>
                  <a:pt x="403610" y="160254"/>
                  <a:pt x="407230" y="159097"/>
                  <a:pt x="411494" y="158543"/>
                </a:cubicBezTo>
                <a:cubicBezTo>
                  <a:pt x="415758" y="157988"/>
                  <a:pt x="419887" y="157736"/>
                  <a:pt x="423879" y="157786"/>
                </a:cubicBezTo>
                <a:close/>
                <a:moveTo>
                  <a:pt x="970683" y="130811"/>
                </a:moveTo>
                <a:cubicBezTo>
                  <a:pt x="977389" y="130992"/>
                  <a:pt x="982655" y="133298"/>
                  <a:pt x="986483" y="137729"/>
                </a:cubicBezTo>
                <a:cubicBezTo>
                  <a:pt x="990311" y="142160"/>
                  <a:pt x="992261" y="147630"/>
                  <a:pt x="992334" y="154138"/>
                </a:cubicBezTo>
                <a:cubicBezTo>
                  <a:pt x="992273" y="160440"/>
                  <a:pt x="990336" y="165827"/>
                  <a:pt x="986521" y="170299"/>
                </a:cubicBezTo>
                <a:cubicBezTo>
                  <a:pt x="982706" y="174771"/>
                  <a:pt x="977376" y="177109"/>
                  <a:pt x="970531" y="177312"/>
                </a:cubicBezTo>
                <a:cubicBezTo>
                  <a:pt x="963924" y="177071"/>
                  <a:pt x="958804" y="174657"/>
                  <a:pt x="955170" y="170070"/>
                </a:cubicBezTo>
                <a:cubicBezTo>
                  <a:pt x="951536" y="165484"/>
                  <a:pt x="949694" y="160173"/>
                  <a:pt x="949643" y="154138"/>
                </a:cubicBezTo>
                <a:cubicBezTo>
                  <a:pt x="949691" y="147496"/>
                  <a:pt x="951539" y="141988"/>
                  <a:pt x="955189" y="137615"/>
                </a:cubicBezTo>
                <a:cubicBezTo>
                  <a:pt x="958839" y="133241"/>
                  <a:pt x="964003" y="130973"/>
                  <a:pt x="970683" y="130811"/>
                </a:cubicBezTo>
                <a:close/>
                <a:moveTo>
                  <a:pt x="589836" y="130811"/>
                </a:moveTo>
                <a:cubicBezTo>
                  <a:pt x="594657" y="130889"/>
                  <a:pt x="598635" y="132071"/>
                  <a:pt x="601768" y="134357"/>
                </a:cubicBezTo>
                <a:cubicBezTo>
                  <a:pt x="604901" y="136643"/>
                  <a:pt x="607230" y="139565"/>
                  <a:pt x="608753" y="143121"/>
                </a:cubicBezTo>
                <a:cubicBezTo>
                  <a:pt x="610277" y="146678"/>
                  <a:pt x="611036" y="150401"/>
                  <a:pt x="611029" y="154290"/>
                </a:cubicBezTo>
                <a:cubicBezTo>
                  <a:pt x="611036" y="158184"/>
                  <a:pt x="610277" y="161933"/>
                  <a:pt x="608753" y="165539"/>
                </a:cubicBezTo>
                <a:cubicBezTo>
                  <a:pt x="607230" y="169144"/>
                  <a:pt x="604901" y="172114"/>
                  <a:pt x="601768" y="174449"/>
                </a:cubicBezTo>
                <a:cubicBezTo>
                  <a:pt x="598635" y="176784"/>
                  <a:pt x="594657" y="177992"/>
                  <a:pt x="589836" y="178074"/>
                </a:cubicBezTo>
                <a:cubicBezTo>
                  <a:pt x="585014" y="177992"/>
                  <a:pt x="581037" y="176784"/>
                  <a:pt x="577904" y="174449"/>
                </a:cubicBezTo>
                <a:cubicBezTo>
                  <a:pt x="574771" y="172114"/>
                  <a:pt x="572442" y="169144"/>
                  <a:pt x="570919" y="165539"/>
                </a:cubicBezTo>
                <a:cubicBezTo>
                  <a:pt x="569395" y="161933"/>
                  <a:pt x="568636" y="158184"/>
                  <a:pt x="568643" y="154290"/>
                </a:cubicBezTo>
                <a:cubicBezTo>
                  <a:pt x="568636" y="150401"/>
                  <a:pt x="569395" y="146678"/>
                  <a:pt x="570919" y="143121"/>
                </a:cubicBezTo>
                <a:cubicBezTo>
                  <a:pt x="572442" y="139565"/>
                  <a:pt x="574771" y="136643"/>
                  <a:pt x="577904" y="134357"/>
                </a:cubicBezTo>
                <a:cubicBezTo>
                  <a:pt x="581037" y="132071"/>
                  <a:pt x="585014" y="130889"/>
                  <a:pt x="589836" y="130811"/>
                </a:cubicBezTo>
                <a:close/>
                <a:moveTo>
                  <a:pt x="260423" y="130811"/>
                </a:moveTo>
                <a:cubicBezTo>
                  <a:pt x="265147" y="130889"/>
                  <a:pt x="269066" y="132071"/>
                  <a:pt x="272181" y="134357"/>
                </a:cubicBezTo>
                <a:cubicBezTo>
                  <a:pt x="275295" y="136643"/>
                  <a:pt x="277621" y="139565"/>
                  <a:pt x="279160" y="143121"/>
                </a:cubicBezTo>
                <a:cubicBezTo>
                  <a:pt x="280699" y="146678"/>
                  <a:pt x="281467" y="150401"/>
                  <a:pt x="281464" y="154290"/>
                </a:cubicBezTo>
                <a:cubicBezTo>
                  <a:pt x="281467" y="158184"/>
                  <a:pt x="280699" y="161933"/>
                  <a:pt x="279160" y="165539"/>
                </a:cubicBezTo>
                <a:cubicBezTo>
                  <a:pt x="277621" y="169144"/>
                  <a:pt x="275295" y="172114"/>
                  <a:pt x="272181" y="174449"/>
                </a:cubicBezTo>
                <a:cubicBezTo>
                  <a:pt x="269066" y="176784"/>
                  <a:pt x="265147" y="177992"/>
                  <a:pt x="260423" y="178074"/>
                </a:cubicBezTo>
                <a:cubicBezTo>
                  <a:pt x="255934" y="177996"/>
                  <a:pt x="252089" y="176814"/>
                  <a:pt x="248887" y="174528"/>
                </a:cubicBezTo>
                <a:cubicBezTo>
                  <a:pt x="245685" y="172242"/>
                  <a:pt x="243229" y="169321"/>
                  <a:pt x="241518" y="165764"/>
                </a:cubicBezTo>
                <a:cubicBezTo>
                  <a:pt x="239807" y="162208"/>
                  <a:pt x="238943" y="158485"/>
                  <a:pt x="238926" y="154595"/>
                </a:cubicBezTo>
                <a:cubicBezTo>
                  <a:pt x="238943" y="150702"/>
                  <a:pt x="239807" y="146952"/>
                  <a:pt x="241518" y="143347"/>
                </a:cubicBezTo>
                <a:cubicBezTo>
                  <a:pt x="243229" y="139742"/>
                  <a:pt x="245685" y="136771"/>
                  <a:pt x="248887" y="134436"/>
                </a:cubicBezTo>
                <a:cubicBezTo>
                  <a:pt x="252089" y="132101"/>
                  <a:pt x="255934" y="130893"/>
                  <a:pt x="260423" y="130811"/>
                </a:cubicBezTo>
                <a:close/>
                <a:moveTo>
                  <a:pt x="1064867" y="129592"/>
                </a:moveTo>
                <a:cubicBezTo>
                  <a:pt x="1070789" y="129738"/>
                  <a:pt x="1075147" y="131505"/>
                  <a:pt x="1077942" y="134893"/>
                </a:cubicBezTo>
                <a:cubicBezTo>
                  <a:pt x="1080738" y="138282"/>
                  <a:pt x="1082123" y="142414"/>
                  <a:pt x="1082097" y="147289"/>
                </a:cubicBezTo>
                <a:lnTo>
                  <a:pt x="1044588" y="147289"/>
                </a:lnTo>
                <a:cubicBezTo>
                  <a:pt x="1045090" y="142080"/>
                  <a:pt x="1047212" y="137853"/>
                  <a:pt x="1050954" y="134607"/>
                </a:cubicBezTo>
                <a:cubicBezTo>
                  <a:pt x="1054696" y="131362"/>
                  <a:pt x="1059334" y="129690"/>
                  <a:pt x="1064867" y="129592"/>
                </a:cubicBezTo>
                <a:close/>
                <a:moveTo>
                  <a:pt x="1249052" y="118029"/>
                </a:moveTo>
                <a:lnTo>
                  <a:pt x="1249052" y="163749"/>
                </a:lnTo>
                <a:cubicBezTo>
                  <a:pt x="1249032" y="168815"/>
                  <a:pt x="1249951" y="173581"/>
                  <a:pt x="1251809" y="178046"/>
                </a:cubicBezTo>
                <a:cubicBezTo>
                  <a:pt x="1253668" y="182512"/>
                  <a:pt x="1256584" y="186148"/>
                  <a:pt x="1260559" y="188954"/>
                </a:cubicBezTo>
                <a:cubicBezTo>
                  <a:pt x="1264533" y="191760"/>
                  <a:pt x="1269685" y="193207"/>
                  <a:pt x="1276013" y="193295"/>
                </a:cubicBezTo>
                <a:cubicBezTo>
                  <a:pt x="1281496" y="193175"/>
                  <a:pt x="1286237" y="191779"/>
                  <a:pt x="1290233" y="189109"/>
                </a:cubicBezTo>
                <a:cubicBezTo>
                  <a:pt x="1294229" y="186439"/>
                  <a:pt x="1297063" y="183218"/>
                  <a:pt x="1298733" y="179444"/>
                </a:cubicBezTo>
                <a:lnTo>
                  <a:pt x="1299038" y="179444"/>
                </a:lnTo>
                <a:lnTo>
                  <a:pt x="1299038" y="191161"/>
                </a:lnTo>
                <a:lnTo>
                  <a:pt x="1316393" y="191161"/>
                </a:lnTo>
                <a:lnTo>
                  <a:pt x="1316393" y="118029"/>
                </a:lnTo>
                <a:lnTo>
                  <a:pt x="1298125" y="118029"/>
                </a:lnTo>
                <a:lnTo>
                  <a:pt x="1298125" y="158262"/>
                </a:lnTo>
                <a:cubicBezTo>
                  <a:pt x="1298137" y="163355"/>
                  <a:pt x="1296739" y="167876"/>
                  <a:pt x="1293931" y="171826"/>
                </a:cubicBezTo>
                <a:cubicBezTo>
                  <a:pt x="1291123" y="175775"/>
                  <a:pt x="1286827" y="177858"/>
                  <a:pt x="1281045" y="178074"/>
                </a:cubicBezTo>
                <a:cubicBezTo>
                  <a:pt x="1277179" y="177994"/>
                  <a:pt x="1274253" y="176952"/>
                  <a:pt x="1272268" y="174947"/>
                </a:cubicBezTo>
                <a:cubicBezTo>
                  <a:pt x="1270283" y="172942"/>
                  <a:pt x="1268950" y="170455"/>
                  <a:pt x="1268269" y="167485"/>
                </a:cubicBezTo>
                <a:cubicBezTo>
                  <a:pt x="1267589" y="164515"/>
                  <a:pt x="1267273" y="161543"/>
                  <a:pt x="1267321" y="158567"/>
                </a:cubicBezTo>
                <a:lnTo>
                  <a:pt x="1267321" y="118029"/>
                </a:lnTo>
                <a:close/>
                <a:moveTo>
                  <a:pt x="638614" y="118029"/>
                </a:moveTo>
                <a:lnTo>
                  <a:pt x="668172" y="191161"/>
                </a:lnTo>
                <a:lnTo>
                  <a:pt x="687674" y="191161"/>
                </a:lnTo>
                <a:lnTo>
                  <a:pt x="716776" y="118029"/>
                </a:lnTo>
                <a:lnTo>
                  <a:pt x="697425" y="118029"/>
                </a:lnTo>
                <a:lnTo>
                  <a:pt x="678076" y="171369"/>
                </a:lnTo>
                <a:lnTo>
                  <a:pt x="677771" y="171369"/>
                </a:lnTo>
                <a:lnTo>
                  <a:pt x="658573" y="118029"/>
                </a:lnTo>
                <a:close/>
                <a:moveTo>
                  <a:pt x="1422398" y="115895"/>
                </a:moveTo>
                <a:cubicBezTo>
                  <a:pt x="1416753" y="115901"/>
                  <a:pt x="1411233" y="116878"/>
                  <a:pt x="1405840" y="118825"/>
                </a:cubicBezTo>
                <a:cubicBezTo>
                  <a:pt x="1400447" y="120772"/>
                  <a:pt x="1395655" y="123651"/>
                  <a:pt x="1391465" y="127462"/>
                </a:cubicBezTo>
                <a:lnTo>
                  <a:pt x="1400904" y="138594"/>
                </a:lnTo>
                <a:cubicBezTo>
                  <a:pt x="1403315" y="136175"/>
                  <a:pt x="1406261" y="134185"/>
                  <a:pt x="1409742" y="132624"/>
                </a:cubicBezTo>
                <a:cubicBezTo>
                  <a:pt x="1413223" y="131063"/>
                  <a:pt x="1416933" y="130256"/>
                  <a:pt x="1420873" y="130201"/>
                </a:cubicBezTo>
                <a:cubicBezTo>
                  <a:pt x="1425575" y="130198"/>
                  <a:pt x="1429514" y="131311"/>
                  <a:pt x="1432691" y="133539"/>
                </a:cubicBezTo>
                <a:cubicBezTo>
                  <a:pt x="1435868" y="135768"/>
                  <a:pt x="1437520" y="139131"/>
                  <a:pt x="1437647" y="143629"/>
                </a:cubicBezTo>
                <a:lnTo>
                  <a:pt x="1437647" y="145461"/>
                </a:lnTo>
                <a:cubicBezTo>
                  <a:pt x="1429825" y="145364"/>
                  <a:pt x="1422090" y="145896"/>
                  <a:pt x="1414442" y="147057"/>
                </a:cubicBezTo>
                <a:cubicBezTo>
                  <a:pt x="1406794" y="148218"/>
                  <a:pt x="1400417" y="150589"/>
                  <a:pt x="1395310" y="154171"/>
                </a:cubicBezTo>
                <a:cubicBezTo>
                  <a:pt x="1390204" y="157753"/>
                  <a:pt x="1387552" y="163127"/>
                  <a:pt x="1387355" y="170294"/>
                </a:cubicBezTo>
                <a:cubicBezTo>
                  <a:pt x="1387476" y="175946"/>
                  <a:pt x="1388976" y="180436"/>
                  <a:pt x="1391855" y="183763"/>
                </a:cubicBezTo>
                <a:cubicBezTo>
                  <a:pt x="1394734" y="187089"/>
                  <a:pt x="1398265" y="189468"/>
                  <a:pt x="1402448" y="190898"/>
                </a:cubicBezTo>
                <a:cubicBezTo>
                  <a:pt x="1406631" y="192329"/>
                  <a:pt x="1410739" y="193026"/>
                  <a:pt x="1414773" y="192990"/>
                </a:cubicBezTo>
                <a:cubicBezTo>
                  <a:pt x="1420028" y="192927"/>
                  <a:pt x="1424653" y="191874"/>
                  <a:pt x="1428650" y="189832"/>
                </a:cubicBezTo>
                <a:cubicBezTo>
                  <a:pt x="1432646" y="187790"/>
                  <a:pt x="1435595" y="185140"/>
                  <a:pt x="1437494" y="181880"/>
                </a:cubicBezTo>
                <a:lnTo>
                  <a:pt x="1437951" y="181880"/>
                </a:lnTo>
                <a:lnTo>
                  <a:pt x="1437951" y="191161"/>
                </a:lnTo>
                <a:lnTo>
                  <a:pt x="1455001" y="191161"/>
                </a:lnTo>
                <a:lnTo>
                  <a:pt x="1455001" y="146678"/>
                </a:lnTo>
                <a:cubicBezTo>
                  <a:pt x="1455084" y="141687"/>
                  <a:pt x="1454208" y="136857"/>
                  <a:pt x="1452373" y="132188"/>
                </a:cubicBezTo>
                <a:cubicBezTo>
                  <a:pt x="1450538" y="127519"/>
                  <a:pt x="1447247" y="123663"/>
                  <a:pt x="1442499" y="120621"/>
                </a:cubicBezTo>
                <a:cubicBezTo>
                  <a:pt x="1437752" y="117579"/>
                  <a:pt x="1431051" y="116004"/>
                  <a:pt x="1422398" y="115895"/>
                </a:cubicBezTo>
                <a:close/>
                <a:moveTo>
                  <a:pt x="1374534" y="115895"/>
                </a:moveTo>
                <a:cubicBezTo>
                  <a:pt x="1369692" y="115968"/>
                  <a:pt x="1365431" y="117307"/>
                  <a:pt x="1361752" y="119911"/>
                </a:cubicBezTo>
                <a:cubicBezTo>
                  <a:pt x="1358072" y="122515"/>
                  <a:pt x="1355221" y="125946"/>
                  <a:pt x="1353199" y="130204"/>
                </a:cubicBezTo>
                <a:lnTo>
                  <a:pt x="1352894" y="130204"/>
                </a:lnTo>
                <a:lnTo>
                  <a:pt x="1352894" y="118029"/>
                </a:lnTo>
                <a:lnTo>
                  <a:pt x="1335386" y="118029"/>
                </a:lnTo>
                <a:lnTo>
                  <a:pt x="1335386" y="191161"/>
                </a:lnTo>
                <a:lnTo>
                  <a:pt x="1353655" y="191161"/>
                </a:lnTo>
                <a:lnTo>
                  <a:pt x="1353655" y="152005"/>
                </a:lnTo>
                <a:cubicBezTo>
                  <a:pt x="1353593" y="150080"/>
                  <a:pt x="1354073" y="147588"/>
                  <a:pt x="1355095" y="144530"/>
                </a:cubicBezTo>
                <a:cubicBezTo>
                  <a:pt x="1356116" y="141472"/>
                  <a:pt x="1358052" y="138711"/>
                  <a:pt x="1360903" y="136247"/>
                </a:cubicBezTo>
                <a:cubicBezTo>
                  <a:pt x="1363753" y="133783"/>
                  <a:pt x="1367891" y="132479"/>
                  <a:pt x="1373315" y="132335"/>
                </a:cubicBezTo>
                <a:cubicBezTo>
                  <a:pt x="1374131" y="132329"/>
                  <a:pt x="1374975" y="132380"/>
                  <a:pt x="1375849" y="132487"/>
                </a:cubicBezTo>
                <a:cubicBezTo>
                  <a:pt x="1376722" y="132595"/>
                  <a:pt x="1377757" y="132799"/>
                  <a:pt x="1378954" y="133097"/>
                </a:cubicBezTo>
                <a:lnTo>
                  <a:pt x="1378954" y="116352"/>
                </a:lnTo>
                <a:cubicBezTo>
                  <a:pt x="1378322" y="116200"/>
                  <a:pt x="1377604" y="116085"/>
                  <a:pt x="1376801" y="116009"/>
                </a:cubicBezTo>
                <a:cubicBezTo>
                  <a:pt x="1375998" y="115933"/>
                  <a:pt x="1375242" y="115895"/>
                  <a:pt x="1374534" y="115895"/>
                </a:cubicBezTo>
                <a:close/>
                <a:moveTo>
                  <a:pt x="1156692" y="115895"/>
                </a:moveTo>
                <a:cubicBezTo>
                  <a:pt x="1151209" y="116015"/>
                  <a:pt x="1146469" y="117411"/>
                  <a:pt x="1142472" y="120081"/>
                </a:cubicBezTo>
                <a:cubicBezTo>
                  <a:pt x="1138475" y="122751"/>
                  <a:pt x="1135642" y="125972"/>
                  <a:pt x="1133971" y="129746"/>
                </a:cubicBezTo>
                <a:lnTo>
                  <a:pt x="1133667" y="129746"/>
                </a:lnTo>
                <a:lnTo>
                  <a:pt x="1133667" y="118029"/>
                </a:lnTo>
                <a:lnTo>
                  <a:pt x="1116311" y="118029"/>
                </a:lnTo>
                <a:lnTo>
                  <a:pt x="1116311" y="191161"/>
                </a:lnTo>
                <a:lnTo>
                  <a:pt x="1134580" y="191161"/>
                </a:lnTo>
                <a:lnTo>
                  <a:pt x="1134580" y="150928"/>
                </a:lnTo>
                <a:cubicBezTo>
                  <a:pt x="1134567" y="145835"/>
                  <a:pt x="1135965" y="141314"/>
                  <a:pt x="1138774" y="137364"/>
                </a:cubicBezTo>
                <a:cubicBezTo>
                  <a:pt x="1141582" y="133415"/>
                  <a:pt x="1145878" y="131332"/>
                  <a:pt x="1151660" y="131116"/>
                </a:cubicBezTo>
                <a:cubicBezTo>
                  <a:pt x="1155526" y="131196"/>
                  <a:pt x="1158451" y="132238"/>
                  <a:pt x="1160437" y="134243"/>
                </a:cubicBezTo>
                <a:cubicBezTo>
                  <a:pt x="1162422" y="136248"/>
                  <a:pt x="1163755" y="138735"/>
                  <a:pt x="1164435" y="141705"/>
                </a:cubicBezTo>
                <a:cubicBezTo>
                  <a:pt x="1165116" y="144675"/>
                  <a:pt x="1165432" y="147648"/>
                  <a:pt x="1165384" y="150623"/>
                </a:cubicBezTo>
                <a:lnTo>
                  <a:pt x="1165384" y="191161"/>
                </a:lnTo>
                <a:lnTo>
                  <a:pt x="1183653" y="191161"/>
                </a:lnTo>
                <a:lnTo>
                  <a:pt x="1183653" y="145442"/>
                </a:lnTo>
                <a:cubicBezTo>
                  <a:pt x="1183673" y="140375"/>
                  <a:pt x="1182754" y="135609"/>
                  <a:pt x="1180895" y="131144"/>
                </a:cubicBezTo>
                <a:cubicBezTo>
                  <a:pt x="1179037" y="126678"/>
                  <a:pt x="1176121" y="123042"/>
                  <a:pt x="1172146" y="120236"/>
                </a:cubicBezTo>
                <a:cubicBezTo>
                  <a:pt x="1168172" y="117430"/>
                  <a:pt x="1163020" y="115983"/>
                  <a:pt x="1156692" y="115895"/>
                </a:cubicBezTo>
                <a:close/>
                <a:moveTo>
                  <a:pt x="1065020" y="115895"/>
                </a:moveTo>
                <a:cubicBezTo>
                  <a:pt x="1053736" y="116050"/>
                  <a:pt x="1044522" y="119622"/>
                  <a:pt x="1037380" y="126612"/>
                </a:cubicBezTo>
                <a:cubicBezTo>
                  <a:pt x="1030237" y="133602"/>
                  <a:pt x="1026550" y="143082"/>
                  <a:pt x="1026319" y="155050"/>
                </a:cubicBezTo>
                <a:cubicBezTo>
                  <a:pt x="1026547" y="167050"/>
                  <a:pt x="1030278" y="176397"/>
                  <a:pt x="1037513" y="183092"/>
                </a:cubicBezTo>
                <a:cubicBezTo>
                  <a:pt x="1044748" y="189787"/>
                  <a:pt x="1054120" y="193188"/>
                  <a:pt x="1065630" y="193295"/>
                </a:cubicBezTo>
                <a:cubicBezTo>
                  <a:pt x="1072561" y="193295"/>
                  <a:pt x="1078632" y="192077"/>
                  <a:pt x="1083844" y="189642"/>
                </a:cubicBezTo>
                <a:cubicBezTo>
                  <a:pt x="1089055" y="187207"/>
                  <a:pt x="1093446" y="183554"/>
                  <a:pt x="1097017" y="178683"/>
                </a:cubicBezTo>
                <a:lnTo>
                  <a:pt x="1084838" y="168920"/>
                </a:lnTo>
                <a:cubicBezTo>
                  <a:pt x="1082804" y="171851"/>
                  <a:pt x="1080206" y="174152"/>
                  <a:pt x="1077046" y="175824"/>
                </a:cubicBezTo>
                <a:cubicBezTo>
                  <a:pt x="1073886" y="177495"/>
                  <a:pt x="1070029" y="178347"/>
                  <a:pt x="1065477" y="178379"/>
                </a:cubicBezTo>
                <a:cubicBezTo>
                  <a:pt x="1059985" y="178277"/>
                  <a:pt x="1055265" y="176574"/>
                  <a:pt x="1051316" y="173268"/>
                </a:cubicBezTo>
                <a:cubicBezTo>
                  <a:pt x="1047368" y="169963"/>
                  <a:pt x="1045125" y="165666"/>
                  <a:pt x="1044588" y="160377"/>
                </a:cubicBezTo>
                <a:lnTo>
                  <a:pt x="1100214" y="160377"/>
                </a:lnTo>
                <a:cubicBezTo>
                  <a:pt x="1100287" y="159546"/>
                  <a:pt x="1100331" y="158734"/>
                  <a:pt x="1100347" y="157942"/>
                </a:cubicBezTo>
                <a:cubicBezTo>
                  <a:pt x="1100363" y="157149"/>
                  <a:pt x="1100370" y="156338"/>
                  <a:pt x="1100366" y="155507"/>
                </a:cubicBezTo>
                <a:cubicBezTo>
                  <a:pt x="1100170" y="142319"/>
                  <a:pt x="1096833" y="132420"/>
                  <a:pt x="1090353" y="125812"/>
                </a:cubicBezTo>
                <a:cubicBezTo>
                  <a:pt x="1083874" y="119203"/>
                  <a:pt x="1075429" y="115897"/>
                  <a:pt x="1065020" y="115895"/>
                </a:cubicBezTo>
                <a:close/>
                <a:moveTo>
                  <a:pt x="966872" y="115895"/>
                </a:moveTo>
                <a:cubicBezTo>
                  <a:pt x="959472" y="115977"/>
                  <a:pt x="953104" y="117725"/>
                  <a:pt x="947767" y="121140"/>
                </a:cubicBezTo>
                <a:cubicBezTo>
                  <a:pt x="942430" y="124555"/>
                  <a:pt x="938321" y="129147"/>
                  <a:pt x="935440" y="134917"/>
                </a:cubicBezTo>
                <a:cubicBezTo>
                  <a:pt x="932559" y="140687"/>
                  <a:pt x="931102" y="147145"/>
                  <a:pt x="931069" y="154290"/>
                </a:cubicBezTo>
                <a:cubicBezTo>
                  <a:pt x="931108" y="161288"/>
                  <a:pt x="932603" y="167652"/>
                  <a:pt x="935553" y="173381"/>
                </a:cubicBezTo>
                <a:cubicBezTo>
                  <a:pt x="938503" y="179110"/>
                  <a:pt x="942672" y="183688"/>
                  <a:pt x="948060" y="187113"/>
                </a:cubicBezTo>
                <a:cubicBezTo>
                  <a:pt x="953449" y="190539"/>
                  <a:pt x="959821" y="192294"/>
                  <a:pt x="967177" y="192381"/>
                </a:cubicBezTo>
                <a:cubicBezTo>
                  <a:pt x="972243" y="192371"/>
                  <a:pt x="976823" y="191439"/>
                  <a:pt x="980918" y="189584"/>
                </a:cubicBezTo>
                <a:cubicBezTo>
                  <a:pt x="985012" y="187729"/>
                  <a:pt x="988411" y="185008"/>
                  <a:pt x="991114" y="181422"/>
                </a:cubicBezTo>
                <a:lnTo>
                  <a:pt x="991419" y="181422"/>
                </a:lnTo>
                <a:lnTo>
                  <a:pt x="991419" y="186749"/>
                </a:lnTo>
                <a:cubicBezTo>
                  <a:pt x="991559" y="194132"/>
                  <a:pt x="989907" y="200135"/>
                  <a:pt x="986464" y="204758"/>
                </a:cubicBezTo>
                <a:cubicBezTo>
                  <a:pt x="983021" y="209381"/>
                  <a:pt x="976947" y="211764"/>
                  <a:pt x="968244" y="211907"/>
                </a:cubicBezTo>
                <a:cubicBezTo>
                  <a:pt x="963613" y="211894"/>
                  <a:pt x="959077" y="211004"/>
                  <a:pt x="954637" y="209237"/>
                </a:cubicBezTo>
                <a:cubicBezTo>
                  <a:pt x="950198" y="207470"/>
                  <a:pt x="946199" y="204902"/>
                  <a:pt x="942640" y="201534"/>
                </a:cubicBezTo>
                <a:lnTo>
                  <a:pt x="932135" y="215712"/>
                </a:lnTo>
                <a:cubicBezTo>
                  <a:pt x="937032" y="219610"/>
                  <a:pt x="942769" y="222584"/>
                  <a:pt x="949346" y="224636"/>
                </a:cubicBezTo>
                <a:cubicBezTo>
                  <a:pt x="955922" y="226688"/>
                  <a:pt x="962272" y="227722"/>
                  <a:pt x="968396" y="227737"/>
                </a:cubicBezTo>
                <a:cubicBezTo>
                  <a:pt x="982588" y="227589"/>
                  <a:pt x="993033" y="223699"/>
                  <a:pt x="999732" y="216068"/>
                </a:cubicBezTo>
                <a:cubicBezTo>
                  <a:pt x="1006431" y="208436"/>
                  <a:pt x="1009749" y="197953"/>
                  <a:pt x="1009688" y="184618"/>
                </a:cubicBezTo>
                <a:lnTo>
                  <a:pt x="1009688" y="118029"/>
                </a:lnTo>
                <a:lnTo>
                  <a:pt x="992334" y="118029"/>
                </a:lnTo>
                <a:lnTo>
                  <a:pt x="992334" y="128985"/>
                </a:lnTo>
                <a:lnTo>
                  <a:pt x="992029" y="128985"/>
                </a:lnTo>
                <a:cubicBezTo>
                  <a:pt x="989284" y="124577"/>
                  <a:pt x="985701" y="121292"/>
                  <a:pt x="981280" y="119129"/>
                </a:cubicBezTo>
                <a:cubicBezTo>
                  <a:pt x="976858" y="116967"/>
                  <a:pt x="972056" y="115889"/>
                  <a:pt x="966872" y="115895"/>
                </a:cubicBezTo>
                <a:close/>
                <a:moveTo>
                  <a:pt x="879473" y="115895"/>
                </a:moveTo>
                <a:cubicBezTo>
                  <a:pt x="873827" y="115901"/>
                  <a:pt x="868308" y="116878"/>
                  <a:pt x="862915" y="118825"/>
                </a:cubicBezTo>
                <a:cubicBezTo>
                  <a:pt x="857522" y="120772"/>
                  <a:pt x="852730" y="123651"/>
                  <a:pt x="848540" y="127462"/>
                </a:cubicBezTo>
                <a:lnTo>
                  <a:pt x="857979" y="138594"/>
                </a:lnTo>
                <a:cubicBezTo>
                  <a:pt x="860390" y="136175"/>
                  <a:pt x="863336" y="134185"/>
                  <a:pt x="866817" y="132624"/>
                </a:cubicBezTo>
                <a:cubicBezTo>
                  <a:pt x="870298" y="131063"/>
                  <a:pt x="874008" y="130256"/>
                  <a:pt x="877948" y="130201"/>
                </a:cubicBezTo>
                <a:cubicBezTo>
                  <a:pt x="882649" y="130198"/>
                  <a:pt x="886589" y="131311"/>
                  <a:pt x="889766" y="133539"/>
                </a:cubicBezTo>
                <a:cubicBezTo>
                  <a:pt x="892943" y="135768"/>
                  <a:pt x="894595" y="139131"/>
                  <a:pt x="894722" y="143629"/>
                </a:cubicBezTo>
                <a:lnTo>
                  <a:pt x="894722" y="145461"/>
                </a:lnTo>
                <a:cubicBezTo>
                  <a:pt x="886900" y="145364"/>
                  <a:pt x="879165" y="145896"/>
                  <a:pt x="871517" y="147057"/>
                </a:cubicBezTo>
                <a:cubicBezTo>
                  <a:pt x="863869" y="148218"/>
                  <a:pt x="857492" y="150589"/>
                  <a:pt x="852385" y="154171"/>
                </a:cubicBezTo>
                <a:cubicBezTo>
                  <a:pt x="847279" y="157753"/>
                  <a:pt x="844627" y="163127"/>
                  <a:pt x="844430" y="170294"/>
                </a:cubicBezTo>
                <a:cubicBezTo>
                  <a:pt x="844551" y="175946"/>
                  <a:pt x="846051" y="180436"/>
                  <a:pt x="848930" y="183763"/>
                </a:cubicBezTo>
                <a:cubicBezTo>
                  <a:pt x="851809" y="187089"/>
                  <a:pt x="855340" y="189468"/>
                  <a:pt x="859523" y="190898"/>
                </a:cubicBezTo>
                <a:cubicBezTo>
                  <a:pt x="863706" y="192329"/>
                  <a:pt x="867815" y="193026"/>
                  <a:pt x="871848" y="192990"/>
                </a:cubicBezTo>
                <a:cubicBezTo>
                  <a:pt x="877103" y="192927"/>
                  <a:pt x="881728" y="191874"/>
                  <a:pt x="885725" y="189832"/>
                </a:cubicBezTo>
                <a:cubicBezTo>
                  <a:pt x="889721" y="187790"/>
                  <a:pt x="892669" y="185140"/>
                  <a:pt x="894569" y="181880"/>
                </a:cubicBezTo>
                <a:lnTo>
                  <a:pt x="895026" y="181880"/>
                </a:lnTo>
                <a:lnTo>
                  <a:pt x="895026" y="191161"/>
                </a:lnTo>
                <a:lnTo>
                  <a:pt x="912076" y="191161"/>
                </a:lnTo>
                <a:lnTo>
                  <a:pt x="912076" y="146678"/>
                </a:lnTo>
                <a:cubicBezTo>
                  <a:pt x="912159" y="141687"/>
                  <a:pt x="911283" y="136857"/>
                  <a:pt x="909448" y="132188"/>
                </a:cubicBezTo>
                <a:cubicBezTo>
                  <a:pt x="907613" y="127519"/>
                  <a:pt x="904322" y="123663"/>
                  <a:pt x="899574" y="120621"/>
                </a:cubicBezTo>
                <a:cubicBezTo>
                  <a:pt x="894827" y="117579"/>
                  <a:pt x="888126" y="116004"/>
                  <a:pt x="879473" y="115895"/>
                </a:cubicBezTo>
                <a:close/>
                <a:moveTo>
                  <a:pt x="755648" y="115895"/>
                </a:moveTo>
                <a:cubicBezTo>
                  <a:pt x="750002" y="115901"/>
                  <a:pt x="744483" y="116878"/>
                  <a:pt x="739090" y="118825"/>
                </a:cubicBezTo>
                <a:cubicBezTo>
                  <a:pt x="733697" y="120772"/>
                  <a:pt x="728905" y="123651"/>
                  <a:pt x="724715" y="127462"/>
                </a:cubicBezTo>
                <a:lnTo>
                  <a:pt x="734154" y="138594"/>
                </a:lnTo>
                <a:cubicBezTo>
                  <a:pt x="736565" y="136175"/>
                  <a:pt x="739511" y="134185"/>
                  <a:pt x="742992" y="132624"/>
                </a:cubicBezTo>
                <a:cubicBezTo>
                  <a:pt x="746473" y="131063"/>
                  <a:pt x="750183" y="130256"/>
                  <a:pt x="754123" y="130201"/>
                </a:cubicBezTo>
                <a:cubicBezTo>
                  <a:pt x="758824" y="130198"/>
                  <a:pt x="762764" y="131311"/>
                  <a:pt x="765941" y="133539"/>
                </a:cubicBezTo>
                <a:cubicBezTo>
                  <a:pt x="769118" y="135768"/>
                  <a:pt x="770770" y="139131"/>
                  <a:pt x="770897" y="143629"/>
                </a:cubicBezTo>
                <a:lnTo>
                  <a:pt x="770897" y="145461"/>
                </a:lnTo>
                <a:cubicBezTo>
                  <a:pt x="763075" y="145364"/>
                  <a:pt x="755340" y="145896"/>
                  <a:pt x="747692" y="147057"/>
                </a:cubicBezTo>
                <a:cubicBezTo>
                  <a:pt x="740044" y="148218"/>
                  <a:pt x="733667" y="150589"/>
                  <a:pt x="728560" y="154171"/>
                </a:cubicBezTo>
                <a:cubicBezTo>
                  <a:pt x="723454" y="157753"/>
                  <a:pt x="720802" y="163127"/>
                  <a:pt x="720605" y="170294"/>
                </a:cubicBezTo>
                <a:cubicBezTo>
                  <a:pt x="720726" y="175946"/>
                  <a:pt x="722226" y="180436"/>
                  <a:pt x="725105" y="183763"/>
                </a:cubicBezTo>
                <a:cubicBezTo>
                  <a:pt x="727984" y="187089"/>
                  <a:pt x="731515" y="189468"/>
                  <a:pt x="735698" y="190898"/>
                </a:cubicBezTo>
                <a:cubicBezTo>
                  <a:pt x="739881" y="192329"/>
                  <a:pt x="743989" y="193026"/>
                  <a:pt x="748023" y="192990"/>
                </a:cubicBezTo>
                <a:cubicBezTo>
                  <a:pt x="753278" y="192927"/>
                  <a:pt x="757903" y="191874"/>
                  <a:pt x="761900" y="189832"/>
                </a:cubicBezTo>
                <a:cubicBezTo>
                  <a:pt x="765896" y="187790"/>
                  <a:pt x="768844" y="185140"/>
                  <a:pt x="770744" y="181880"/>
                </a:cubicBezTo>
                <a:lnTo>
                  <a:pt x="771201" y="181880"/>
                </a:lnTo>
                <a:lnTo>
                  <a:pt x="771201" y="191161"/>
                </a:lnTo>
                <a:lnTo>
                  <a:pt x="788251" y="191161"/>
                </a:lnTo>
                <a:lnTo>
                  <a:pt x="788251" y="146678"/>
                </a:lnTo>
                <a:cubicBezTo>
                  <a:pt x="788334" y="141687"/>
                  <a:pt x="787458" y="136857"/>
                  <a:pt x="785623" y="132188"/>
                </a:cubicBezTo>
                <a:cubicBezTo>
                  <a:pt x="783788" y="127519"/>
                  <a:pt x="780497" y="123663"/>
                  <a:pt x="775749" y="120621"/>
                </a:cubicBezTo>
                <a:cubicBezTo>
                  <a:pt x="771002" y="117579"/>
                  <a:pt x="764301" y="116004"/>
                  <a:pt x="755648" y="115895"/>
                </a:cubicBezTo>
                <a:close/>
                <a:moveTo>
                  <a:pt x="589836" y="115895"/>
                </a:moveTo>
                <a:cubicBezTo>
                  <a:pt x="582385" y="115943"/>
                  <a:pt x="575674" y="117555"/>
                  <a:pt x="569701" y="120733"/>
                </a:cubicBezTo>
                <a:cubicBezTo>
                  <a:pt x="563728" y="123911"/>
                  <a:pt x="558983" y="128368"/>
                  <a:pt x="555467" y="134104"/>
                </a:cubicBezTo>
                <a:cubicBezTo>
                  <a:pt x="551950" y="139840"/>
                  <a:pt x="550151" y="146569"/>
                  <a:pt x="550069" y="154290"/>
                </a:cubicBezTo>
                <a:cubicBezTo>
                  <a:pt x="550151" y="162019"/>
                  <a:pt x="551950" y="168801"/>
                  <a:pt x="555467" y="174634"/>
                </a:cubicBezTo>
                <a:cubicBezTo>
                  <a:pt x="558983" y="180468"/>
                  <a:pt x="563728" y="185023"/>
                  <a:pt x="569701" y="188299"/>
                </a:cubicBezTo>
                <a:cubicBezTo>
                  <a:pt x="575674" y="191574"/>
                  <a:pt x="582385" y="193240"/>
                  <a:pt x="589836" y="193295"/>
                </a:cubicBezTo>
                <a:cubicBezTo>
                  <a:pt x="597286" y="193240"/>
                  <a:pt x="603998" y="191574"/>
                  <a:pt x="609971" y="188299"/>
                </a:cubicBezTo>
                <a:cubicBezTo>
                  <a:pt x="615944" y="185023"/>
                  <a:pt x="620689" y="180468"/>
                  <a:pt x="624205" y="174634"/>
                </a:cubicBezTo>
                <a:cubicBezTo>
                  <a:pt x="627722" y="168801"/>
                  <a:pt x="629521" y="162019"/>
                  <a:pt x="629603" y="154290"/>
                </a:cubicBezTo>
                <a:cubicBezTo>
                  <a:pt x="629521" y="146569"/>
                  <a:pt x="627722" y="139840"/>
                  <a:pt x="624205" y="134104"/>
                </a:cubicBezTo>
                <a:cubicBezTo>
                  <a:pt x="620689" y="128368"/>
                  <a:pt x="615944" y="123911"/>
                  <a:pt x="609971" y="120733"/>
                </a:cubicBezTo>
                <a:cubicBezTo>
                  <a:pt x="603998" y="117555"/>
                  <a:pt x="597286" y="115943"/>
                  <a:pt x="589836" y="115895"/>
                </a:cubicBezTo>
                <a:close/>
                <a:moveTo>
                  <a:pt x="412748" y="115895"/>
                </a:moveTo>
                <a:cubicBezTo>
                  <a:pt x="407102" y="115901"/>
                  <a:pt x="401583" y="116878"/>
                  <a:pt x="396190" y="118825"/>
                </a:cubicBezTo>
                <a:cubicBezTo>
                  <a:pt x="390797" y="120772"/>
                  <a:pt x="386005" y="123651"/>
                  <a:pt x="381815" y="127462"/>
                </a:cubicBezTo>
                <a:lnTo>
                  <a:pt x="391254" y="138594"/>
                </a:lnTo>
                <a:cubicBezTo>
                  <a:pt x="393665" y="136175"/>
                  <a:pt x="396611" y="134185"/>
                  <a:pt x="400092" y="132624"/>
                </a:cubicBezTo>
                <a:cubicBezTo>
                  <a:pt x="403573" y="131063"/>
                  <a:pt x="407283" y="130256"/>
                  <a:pt x="411223" y="130201"/>
                </a:cubicBezTo>
                <a:cubicBezTo>
                  <a:pt x="415925" y="130198"/>
                  <a:pt x="419864" y="131311"/>
                  <a:pt x="423041" y="133539"/>
                </a:cubicBezTo>
                <a:cubicBezTo>
                  <a:pt x="426218" y="135768"/>
                  <a:pt x="427870" y="139131"/>
                  <a:pt x="427997" y="143629"/>
                </a:cubicBezTo>
                <a:lnTo>
                  <a:pt x="427997" y="145461"/>
                </a:lnTo>
                <a:cubicBezTo>
                  <a:pt x="420175" y="145364"/>
                  <a:pt x="412440" y="145896"/>
                  <a:pt x="404792" y="147057"/>
                </a:cubicBezTo>
                <a:cubicBezTo>
                  <a:pt x="397144" y="148218"/>
                  <a:pt x="390767" y="150589"/>
                  <a:pt x="385660" y="154171"/>
                </a:cubicBezTo>
                <a:cubicBezTo>
                  <a:pt x="380554" y="157753"/>
                  <a:pt x="377902" y="163127"/>
                  <a:pt x="377705" y="170294"/>
                </a:cubicBezTo>
                <a:cubicBezTo>
                  <a:pt x="377826" y="175946"/>
                  <a:pt x="379326" y="180436"/>
                  <a:pt x="382205" y="183763"/>
                </a:cubicBezTo>
                <a:cubicBezTo>
                  <a:pt x="385084" y="187089"/>
                  <a:pt x="388615" y="189468"/>
                  <a:pt x="392798" y="190898"/>
                </a:cubicBezTo>
                <a:cubicBezTo>
                  <a:pt x="396981" y="192329"/>
                  <a:pt x="401089" y="193026"/>
                  <a:pt x="405123" y="192990"/>
                </a:cubicBezTo>
                <a:cubicBezTo>
                  <a:pt x="410378" y="192927"/>
                  <a:pt x="415003" y="191874"/>
                  <a:pt x="419000" y="189832"/>
                </a:cubicBezTo>
                <a:cubicBezTo>
                  <a:pt x="422996" y="187790"/>
                  <a:pt x="425945" y="185140"/>
                  <a:pt x="427844" y="181880"/>
                </a:cubicBezTo>
                <a:lnTo>
                  <a:pt x="428301" y="181880"/>
                </a:lnTo>
                <a:lnTo>
                  <a:pt x="428301" y="191161"/>
                </a:lnTo>
                <a:lnTo>
                  <a:pt x="445351" y="191161"/>
                </a:lnTo>
                <a:lnTo>
                  <a:pt x="445351" y="146678"/>
                </a:lnTo>
                <a:cubicBezTo>
                  <a:pt x="445434" y="141687"/>
                  <a:pt x="444558" y="136857"/>
                  <a:pt x="442723" y="132188"/>
                </a:cubicBezTo>
                <a:cubicBezTo>
                  <a:pt x="440888" y="127519"/>
                  <a:pt x="437597" y="123663"/>
                  <a:pt x="432849" y="120621"/>
                </a:cubicBezTo>
                <a:cubicBezTo>
                  <a:pt x="428102" y="117579"/>
                  <a:pt x="421401" y="116004"/>
                  <a:pt x="412748" y="115895"/>
                </a:cubicBezTo>
                <a:close/>
                <a:moveTo>
                  <a:pt x="340739" y="115895"/>
                </a:moveTo>
                <a:cubicBezTo>
                  <a:pt x="335820" y="115881"/>
                  <a:pt x="331159" y="116687"/>
                  <a:pt x="326757" y="118314"/>
                </a:cubicBezTo>
                <a:cubicBezTo>
                  <a:pt x="322355" y="119940"/>
                  <a:pt x="318757" y="122473"/>
                  <a:pt x="315965" y="125911"/>
                </a:cubicBezTo>
                <a:cubicBezTo>
                  <a:pt x="313172" y="129349"/>
                  <a:pt x="311730" y="133777"/>
                  <a:pt x="311639" y="139197"/>
                </a:cubicBezTo>
                <a:cubicBezTo>
                  <a:pt x="311864" y="145902"/>
                  <a:pt x="314116" y="150749"/>
                  <a:pt x="318396" y="153738"/>
                </a:cubicBezTo>
                <a:cubicBezTo>
                  <a:pt x="322675" y="156726"/>
                  <a:pt x="327631" y="158791"/>
                  <a:pt x="333265" y="159931"/>
                </a:cubicBezTo>
                <a:cubicBezTo>
                  <a:pt x="338836" y="161122"/>
                  <a:pt x="343024" y="162437"/>
                  <a:pt x="345830" y="163876"/>
                </a:cubicBezTo>
                <a:cubicBezTo>
                  <a:pt x="348636" y="165315"/>
                  <a:pt x="350041" y="167506"/>
                  <a:pt x="350044" y="170451"/>
                </a:cubicBezTo>
                <a:cubicBezTo>
                  <a:pt x="349888" y="173681"/>
                  <a:pt x="348598" y="175949"/>
                  <a:pt x="346174" y="177254"/>
                </a:cubicBezTo>
                <a:cubicBezTo>
                  <a:pt x="343749" y="178560"/>
                  <a:pt x="341124" y="179189"/>
                  <a:pt x="338299" y="179141"/>
                </a:cubicBezTo>
                <a:cubicBezTo>
                  <a:pt x="334295" y="179084"/>
                  <a:pt x="330674" y="178207"/>
                  <a:pt x="327437" y="176511"/>
                </a:cubicBezTo>
                <a:cubicBezTo>
                  <a:pt x="324199" y="174815"/>
                  <a:pt x="321572" y="172642"/>
                  <a:pt x="319555" y="169993"/>
                </a:cubicBezTo>
                <a:lnTo>
                  <a:pt x="307525" y="181272"/>
                </a:lnTo>
                <a:cubicBezTo>
                  <a:pt x="311135" y="185168"/>
                  <a:pt x="315603" y="188143"/>
                  <a:pt x="320927" y="190194"/>
                </a:cubicBezTo>
                <a:cubicBezTo>
                  <a:pt x="326251" y="192246"/>
                  <a:pt x="331787" y="193279"/>
                  <a:pt x="337536" y="193295"/>
                </a:cubicBezTo>
                <a:cubicBezTo>
                  <a:pt x="342952" y="193324"/>
                  <a:pt x="347958" y="192539"/>
                  <a:pt x="352552" y="190938"/>
                </a:cubicBezTo>
                <a:cubicBezTo>
                  <a:pt x="357146" y="189338"/>
                  <a:pt x="360851" y="186747"/>
                  <a:pt x="363666" y="183166"/>
                </a:cubicBezTo>
                <a:cubicBezTo>
                  <a:pt x="366481" y="179585"/>
                  <a:pt x="367929" y="174838"/>
                  <a:pt x="368008" y="168926"/>
                </a:cubicBezTo>
                <a:cubicBezTo>
                  <a:pt x="367917" y="164193"/>
                  <a:pt x="366679" y="160378"/>
                  <a:pt x="364292" y="157481"/>
                </a:cubicBezTo>
                <a:cubicBezTo>
                  <a:pt x="361906" y="154583"/>
                  <a:pt x="358918" y="152337"/>
                  <a:pt x="355330" y="150744"/>
                </a:cubicBezTo>
                <a:cubicBezTo>
                  <a:pt x="351741" y="149151"/>
                  <a:pt x="348098" y="147944"/>
                  <a:pt x="344400" y="147125"/>
                </a:cubicBezTo>
                <a:cubicBezTo>
                  <a:pt x="339268" y="146010"/>
                  <a:pt x="335347" y="144809"/>
                  <a:pt x="332636" y="143523"/>
                </a:cubicBezTo>
                <a:cubicBezTo>
                  <a:pt x="329925" y="142237"/>
                  <a:pt x="328559" y="140236"/>
                  <a:pt x="328537" y="137520"/>
                </a:cubicBezTo>
                <a:cubicBezTo>
                  <a:pt x="328664" y="134655"/>
                  <a:pt x="329897" y="132609"/>
                  <a:pt x="332236" y="131383"/>
                </a:cubicBezTo>
                <a:cubicBezTo>
                  <a:pt x="334575" y="130157"/>
                  <a:pt x="337257" y="129560"/>
                  <a:pt x="340282" y="129592"/>
                </a:cubicBezTo>
                <a:cubicBezTo>
                  <a:pt x="343685" y="129655"/>
                  <a:pt x="346792" y="130443"/>
                  <a:pt x="349602" y="131955"/>
                </a:cubicBezTo>
                <a:cubicBezTo>
                  <a:pt x="352412" y="133467"/>
                  <a:pt x="354640" y="135322"/>
                  <a:pt x="356286" y="137520"/>
                </a:cubicBezTo>
                <a:lnTo>
                  <a:pt x="368161" y="127005"/>
                </a:lnTo>
                <a:cubicBezTo>
                  <a:pt x="365078" y="123279"/>
                  <a:pt x="361081" y="120495"/>
                  <a:pt x="356170" y="118653"/>
                </a:cubicBezTo>
                <a:cubicBezTo>
                  <a:pt x="351258" y="116811"/>
                  <a:pt x="346115" y="115892"/>
                  <a:pt x="340739" y="115895"/>
                </a:cubicBezTo>
                <a:close/>
                <a:moveTo>
                  <a:pt x="141247" y="97436"/>
                </a:moveTo>
                <a:cubicBezTo>
                  <a:pt x="148760" y="97511"/>
                  <a:pt x="155295" y="99274"/>
                  <a:pt x="160849" y="102726"/>
                </a:cubicBezTo>
                <a:cubicBezTo>
                  <a:pt x="166404" y="106177"/>
                  <a:pt x="170714" y="110865"/>
                  <a:pt x="173778" y="116789"/>
                </a:cubicBezTo>
                <a:cubicBezTo>
                  <a:pt x="176843" y="122713"/>
                  <a:pt x="178398" y="129423"/>
                  <a:pt x="178442" y="136916"/>
                </a:cubicBezTo>
                <a:cubicBezTo>
                  <a:pt x="178273" y="148645"/>
                  <a:pt x="174837" y="158153"/>
                  <a:pt x="168133" y="165441"/>
                </a:cubicBezTo>
                <a:cubicBezTo>
                  <a:pt x="161429" y="172730"/>
                  <a:pt x="152467" y="176483"/>
                  <a:pt x="141247" y="176703"/>
                </a:cubicBezTo>
                <a:cubicBezTo>
                  <a:pt x="130100" y="176483"/>
                  <a:pt x="121182" y="172730"/>
                  <a:pt x="114494" y="165441"/>
                </a:cubicBezTo>
                <a:cubicBezTo>
                  <a:pt x="107805" y="158153"/>
                  <a:pt x="104375" y="148645"/>
                  <a:pt x="104204" y="136916"/>
                </a:cubicBezTo>
                <a:cubicBezTo>
                  <a:pt x="104249" y="129423"/>
                  <a:pt x="105802" y="122713"/>
                  <a:pt x="108862" y="116789"/>
                </a:cubicBezTo>
                <a:cubicBezTo>
                  <a:pt x="111922" y="110865"/>
                  <a:pt x="116218" y="106177"/>
                  <a:pt x="121751" y="102726"/>
                </a:cubicBezTo>
                <a:cubicBezTo>
                  <a:pt x="127284" y="99274"/>
                  <a:pt x="133783" y="97511"/>
                  <a:pt x="141247" y="97436"/>
                </a:cubicBezTo>
                <a:close/>
                <a:moveTo>
                  <a:pt x="1204322" y="96845"/>
                </a:moveTo>
                <a:lnTo>
                  <a:pt x="1204322" y="118029"/>
                </a:lnTo>
                <a:lnTo>
                  <a:pt x="1191521" y="118029"/>
                </a:lnTo>
                <a:lnTo>
                  <a:pt x="1191521" y="132640"/>
                </a:lnTo>
                <a:lnTo>
                  <a:pt x="1204322" y="132640"/>
                </a:lnTo>
                <a:lnTo>
                  <a:pt x="1204322" y="166792"/>
                </a:lnTo>
                <a:cubicBezTo>
                  <a:pt x="1204103" y="174005"/>
                  <a:pt x="1205645" y="180074"/>
                  <a:pt x="1208947" y="184997"/>
                </a:cubicBezTo>
                <a:cubicBezTo>
                  <a:pt x="1212250" y="189920"/>
                  <a:pt x="1218626" y="192483"/>
                  <a:pt x="1228078" y="192685"/>
                </a:cubicBezTo>
                <a:cubicBezTo>
                  <a:pt x="1230186" y="192679"/>
                  <a:pt x="1232332" y="192502"/>
                  <a:pt x="1234517" y="192153"/>
                </a:cubicBezTo>
                <a:cubicBezTo>
                  <a:pt x="1236701" y="191804"/>
                  <a:pt x="1238619" y="191322"/>
                  <a:pt x="1240270" y="190707"/>
                </a:cubicBezTo>
                <a:lnTo>
                  <a:pt x="1239660" y="176397"/>
                </a:lnTo>
                <a:cubicBezTo>
                  <a:pt x="1238555" y="176928"/>
                  <a:pt x="1237298" y="177315"/>
                  <a:pt x="1235888" y="177560"/>
                </a:cubicBezTo>
                <a:cubicBezTo>
                  <a:pt x="1234478" y="177804"/>
                  <a:pt x="1233145" y="177925"/>
                  <a:pt x="1231888" y="177922"/>
                </a:cubicBezTo>
                <a:cubicBezTo>
                  <a:pt x="1227954" y="177861"/>
                  <a:pt x="1225344" y="176800"/>
                  <a:pt x="1224058" y="174739"/>
                </a:cubicBezTo>
                <a:cubicBezTo>
                  <a:pt x="1222772" y="172678"/>
                  <a:pt x="1222182" y="169978"/>
                  <a:pt x="1222287" y="166639"/>
                </a:cubicBezTo>
                <a:lnTo>
                  <a:pt x="1222287" y="132640"/>
                </a:lnTo>
                <a:lnTo>
                  <a:pt x="1240574" y="132640"/>
                </a:lnTo>
                <a:lnTo>
                  <a:pt x="1240574" y="118029"/>
                </a:lnTo>
                <a:lnTo>
                  <a:pt x="1222287" y="118029"/>
                </a:lnTo>
                <a:lnTo>
                  <a:pt x="1222287" y="96845"/>
                </a:lnTo>
                <a:close/>
                <a:moveTo>
                  <a:pt x="759612" y="83281"/>
                </a:moveTo>
                <a:lnTo>
                  <a:pt x="744516" y="105208"/>
                </a:lnTo>
                <a:lnTo>
                  <a:pt x="758850" y="105208"/>
                </a:lnTo>
                <a:lnTo>
                  <a:pt x="780335" y="83281"/>
                </a:lnTo>
                <a:close/>
                <a:moveTo>
                  <a:pt x="141094" y="80538"/>
                </a:moveTo>
                <a:cubicBezTo>
                  <a:pt x="129919" y="80593"/>
                  <a:pt x="120005" y="82902"/>
                  <a:pt x="111352" y="87465"/>
                </a:cubicBezTo>
                <a:cubicBezTo>
                  <a:pt x="102699" y="92028"/>
                  <a:pt x="95892" y="98513"/>
                  <a:pt x="90932" y="106921"/>
                </a:cubicBezTo>
                <a:cubicBezTo>
                  <a:pt x="85971" y="115328"/>
                  <a:pt x="83442" y="125327"/>
                  <a:pt x="83344" y="136916"/>
                </a:cubicBezTo>
                <a:cubicBezTo>
                  <a:pt x="83442" y="148226"/>
                  <a:pt x="85971" y="158141"/>
                  <a:pt x="90932" y="166664"/>
                </a:cubicBezTo>
                <a:cubicBezTo>
                  <a:pt x="95892" y="175186"/>
                  <a:pt x="102699" y="181837"/>
                  <a:pt x="111352" y="186616"/>
                </a:cubicBezTo>
                <a:cubicBezTo>
                  <a:pt x="120005" y="191396"/>
                  <a:pt x="129919" y="193825"/>
                  <a:pt x="141094" y="193905"/>
                </a:cubicBezTo>
                <a:cubicBezTo>
                  <a:pt x="152419" y="193825"/>
                  <a:pt x="162440" y="191396"/>
                  <a:pt x="171158" y="186616"/>
                </a:cubicBezTo>
                <a:cubicBezTo>
                  <a:pt x="179876" y="181837"/>
                  <a:pt x="186722" y="175186"/>
                  <a:pt x="191697" y="166664"/>
                </a:cubicBezTo>
                <a:cubicBezTo>
                  <a:pt x="196672" y="158141"/>
                  <a:pt x="199207" y="148226"/>
                  <a:pt x="199301" y="136916"/>
                </a:cubicBezTo>
                <a:cubicBezTo>
                  <a:pt x="199207" y="125327"/>
                  <a:pt x="196672" y="115328"/>
                  <a:pt x="191697" y="106921"/>
                </a:cubicBezTo>
                <a:cubicBezTo>
                  <a:pt x="186722" y="98513"/>
                  <a:pt x="179876" y="92028"/>
                  <a:pt x="171158" y="87465"/>
                </a:cubicBezTo>
                <a:cubicBezTo>
                  <a:pt x="162440" y="82902"/>
                  <a:pt x="152419" y="80593"/>
                  <a:pt x="141094" y="80538"/>
                </a:cubicBezTo>
                <a:close/>
                <a:moveTo>
                  <a:pt x="468916" y="75966"/>
                </a:moveTo>
                <a:lnTo>
                  <a:pt x="468916" y="191161"/>
                </a:lnTo>
                <a:lnTo>
                  <a:pt x="487185" y="191161"/>
                </a:lnTo>
                <a:lnTo>
                  <a:pt x="487185" y="151233"/>
                </a:lnTo>
                <a:cubicBezTo>
                  <a:pt x="487179" y="146146"/>
                  <a:pt x="488602" y="141651"/>
                  <a:pt x="491455" y="137745"/>
                </a:cubicBezTo>
                <a:cubicBezTo>
                  <a:pt x="494308" y="133840"/>
                  <a:pt x="498629" y="131783"/>
                  <a:pt x="504417" y="131573"/>
                </a:cubicBezTo>
                <a:cubicBezTo>
                  <a:pt x="508281" y="131651"/>
                  <a:pt x="511194" y="132680"/>
                  <a:pt x="513154" y="134661"/>
                </a:cubicBezTo>
                <a:cubicBezTo>
                  <a:pt x="515115" y="136641"/>
                  <a:pt x="516424" y="139104"/>
                  <a:pt x="517080" y="142049"/>
                </a:cubicBezTo>
                <a:cubicBezTo>
                  <a:pt x="517736" y="144995"/>
                  <a:pt x="518039" y="147954"/>
                  <a:pt x="517989" y="150928"/>
                </a:cubicBezTo>
                <a:lnTo>
                  <a:pt x="517989" y="191161"/>
                </a:lnTo>
                <a:lnTo>
                  <a:pt x="536258" y="191161"/>
                </a:lnTo>
                <a:lnTo>
                  <a:pt x="536258" y="145442"/>
                </a:lnTo>
                <a:cubicBezTo>
                  <a:pt x="536278" y="140375"/>
                  <a:pt x="535359" y="135609"/>
                  <a:pt x="533500" y="131144"/>
                </a:cubicBezTo>
                <a:cubicBezTo>
                  <a:pt x="531642" y="126679"/>
                  <a:pt x="528725" y="123043"/>
                  <a:pt x="524751" y="120237"/>
                </a:cubicBezTo>
                <a:cubicBezTo>
                  <a:pt x="520777" y="117430"/>
                  <a:pt x="515625" y="115983"/>
                  <a:pt x="509297" y="115895"/>
                </a:cubicBezTo>
                <a:cubicBezTo>
                  <a:pt x="503833" y="116028"/>
                  <a:pt x="499207" y="117322"/>
                  <a:pt x="495420" y="119776"/>
                </a:cubicBezTo>
                <a:cubicBezTo>
                  <a:pt x="491633" y="122231"/>
                  <a:pt x="488990" y="125047"/>
                  <a:pt x="487490" y="128224"/>
                </a:cubicBezTo>
                <a:lnTo>
                  <a:pt x="487185" y="128224"/>
                </a:lnTo>
                <a:lnTo>
                  <a:pt x="487185" y="75966"/>
                </a:lnTo>
                <a:close/>
                <a:moveTo>
                  <a:pt x="221266" y="75966"/>
                </a:moveTo>
                <a:lnTo>
                  <a:pt x="221266" y="191161"/>
                </a:lnTo>
                <a:lnTo>
                  <a:pt x="238622" y="191161"/>
                </a:lnTo>
                <a:lnTo>
                  <a:pt x="238622" y="180205"/>
                </a:lnTo>
                <a:lnTo>
                  <a:pt x="238926" y="180205"/>
                </a:lnTo>
                <a:cubicBezTo>
                  <a:pt x="241537" y="184413"/>
                  <a:pt x="245081" y="187641"/>
                  <a:pt x="249560" y="189889"/>
                </a:cubicBezTo>
                <a:cubicBezTo>
                  <a:pt x="254039" y="192138"/>
                  <a:pt x="258880" y="193273"/>
                  <a:pt x="264083" y="193295"/>
                </a:cubicBezTo>
                <a:cubicBezTo>
                  <a:pt x="271532" y="193209"/>
                  <a:pt x="277936" y="191419"/>
                  <a:pt x="283295" y="187926"/>
                </a:cubicBezTo>
                <a:cubicBezTo>
                  <a:pt x="288653" y="184433"/>
                  <a:pt x="292775" y="179754"/>
                  <a:pt x="295661" y="173889"/>
                </a:cubicBezTo>
                <a:cubicBezTo>
                  <a:pt x="298547" y="168024"/>
                  <a:pt x="300006" y="161491"/>
                  <a:pt x="300038" y="154290"/>
                </a:cubicBezTo>
                <a:cubicBezTo>
                  <a:pt x="299864" y="143219"/>
                  <a:pt x="296558" y="134113"/>
                  <a:pt x="290120" y="126974"/>
                </a:cubicBezTo>
                <a:cubicBezTo>
                  <a:pt x="283682" y="119835"/>
                  <a:pt x="275155" y="116142"/>
                  <a:pt x="264540" y="115895"/>
                </a:cubicBezTo>
                <a:cubicBezTo>
                  <a:pt x="257885" y="116076"/>
                  <a:pt x="252593" y="117388"/>
                  <a:pt x="248664" y="119833"/>
                </a:cubicBezTo>
                <a:cubicBezTo>
                  <a:pt x="244735" y="122278"/>
                  <a:pt x="241844" y="124770"/>
                  <a:pt x="239993" y="127310"/>
                </a:cubicBezTo>
                <a:lnTo>
                  <a:pt x="239535" y="127310"/>
                </a:lnTo>
                <a:lnTo>
                  <a:pt x="239535" y="75966"/>
                </a:lnTo>
                <a:close/>
                <a:moveTo>
                  <a:pt x="0" y="0"/>
                </a:moveTo>
                <a:lnTo>
                  <a:pt x="21600" y="0"/>
                </a:lnTo>
                <a:lnTo>
                  <a:pt x="1543168" y="0"/>
                </a:lnTo>
                <a:lnTo>
                  <a:pt x="1543168" y="265424"/>
                </a:lnTo>
                <a:lnTo>
                  <a:pt x="21600" y="265424"/>
                </a:lnTo>
                <a:lnTo>
                  <a:pt x="21600" y="414000"/>
                </a:lnTo>
                <a:lnTo>
                  <a:pt x="0" y="414000"/>
                </a:lnTo>
                <a:lnTo>
                  <a:pt x="0" y="2654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 sz="1200" b="1" dirty="0">
              <a:solidFill>
                <a:schemeClr val="bg1"/>
              </a:solidFill>
              <a:latin typeface="AvenirNext LT Pro Regular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78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AIDA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Attention</a:t>
            </a:r>
            <a:r>
              <a:rPr lang="cs-CZ" sz="2400" dirty="0">
                <a:latin typeface="AvenirNext LT Pro Regular" panose="020B0503020202020204" pitchFamily="34" charset="0"/>
              </a:rPr>
              <a:t> – vytrhněte čtenáře z jeho nudného života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Interest</a:t>
            </a:r>
            <a:r>
              <a:rPr lang="cs-CZ" sz="2400" dirty="0">
                <a:latin typeface="AvenirNext LT Pro Regular" panose="020B0503020202020204" pitchFamily="34" charset="0"/>
              </a:rPr>
              <a:t> – zaujměte jeho mysl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Desire</a:t>
            </a:r>
            <a:r>
              <a:rPr lang="cs-CZ" sz="2400" dirty="0">
                <a:latin typeface="AvenirNext LT Pro Regular" panose="020B0503020202020204" pitchFamily="34" charset="0"/>
              </a:rPr>
              <a:t> – zaujměte jeho srdce 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Action</a:t>
            </a:r>
            <a:r>
              <a:rPr lang="cs-CZ" sz="2400" dirty="0">
                <a:latin typeface="AvenirNext LT Pro Regular" panose="020B0503020202020204" pitchFamily="34" charset="0"/>
              </a:rPr>
              <a:t> – vyzvěte jej k dalšímu kroku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9044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AIDPPC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Attention</a:t>
            </a:r>
            <a:r>
              <a:rPr lang="cs-CZ" sz="2400" dirty="0">
                <a:latin typeface="AvenirNext LT Pro Regular" panose="020B0503020202020204" pitchFamily="34" charset="0"/>
              </a:rPr>
              <a:t> – vytrhněte čtenáře z jeho nudného života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Interest</a:t>
            </a:r>
            <a:r>
              <a:rPr lang="cs-CZ" sz="2400" dirty="0">
                <a:latin typeface="AvenirNext LT Pro Regular" panose="020B0503020202020204" pitchFamily="34" charset="0"/>
              </a:rPr>
              <a:t> – zaujměte jeho mysl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Description</a:t>
            </a:r>
            <a:r>
              <a:rPr lang="cs-CZ" sz="2400" dirty="0">
                <a:latin typeface="AvenirNext LT Pro Regular" panose="020B0503020202020204" pitchFamily="34" charset="0"/>
              </a:rPr>
              <a:t> – zaujměte jeho srdce 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Persuasion</a:t>
            </a:r>
            <a:r>
              <a:rPr lang="cs-CZ" sz="2400" dirty="0">
                <a:latin typeface="AvenirNext LT Pro Regular" panose="020B0503020202020204" pitchFamily="34" charset="0"/>
              </a:rPr>
              <a:t> – přesvědčte jej výzkumy a argumenty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Proof</a:t>
            </a:r>
            <a:r>
              <a:rPr lang="cs-CZ" sz="2400" dirty="0">
                <a:latin typeface="AvenirNext LT Pro Regular" panose="020B0503020202020204" pitchFamily="34" charset="0"/>
              </a:rPr>
              <a:t> – přesvědčte jej doporučením nebo zkouškou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 err="1">
                <a:latin typeface="AvenirNext LT Pro Regular" panose="020B0503020202020204" pitchFamily="34" charset="0"/>
              </a:rPr>
              <a:t>Close</a:t>
            </a:r>
            <a:r>
              <a:rPr lang="cs-CZ" sz="2400" dirty="0">
                <a:latin typeface="AvenirNext LT Pro Regular" panose="020B0503020202020204" pitchFamily="34" charset="0"/>
              </a:rPr>
              <a:t> – vyzvěte jej k dalšímu kroku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15935E96-BEA5-6142-9F5B-4080A24000D5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BB940F22-D04E-5545-A69B-C54876049B20}"/>
              </a:ext>
            </a:extLst>
          </p:cNvPr>
          <p:cNvSpPr/>
          <p:nvPr/>
        </p:nvSpPr>
        <p:spPr>
          <a:xfrm>
            <a:off x="940523" y="5381162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193098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PADS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sz="2400" dirty="0" err="1">
                <a:latin typeface="AvenirNext LT Pro" panose="020B0503020202020204" pitchFamily="34" charset="0"/>
              </a:rPr>
              <a:t>Problem</a:t>
            </a:r>
            <a:r>
              <a:rPr lang="cs-CZ" sz="2400" dirty="0">
                <a:latin typeface="AvenirNext LT Pro" panose="020B0503020202020204" pitchFamily="34" charset="0"/>
              </a:rPr>
              <a:t> (problém) - představte problém</a:t>
            </a:r>
            <a:br>
              <a:rPr lang="cs-CZ" sz="2400" dirty="0">
                <a:latin typeface="AvenirNext LT Pro" panose="020B0503020202020204" pitchFamily="34" charset="0"/>
              </a:rPr>
            </a:br>
            <a:endParaRPr lang="cs-CZ" sz="2400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 err="1">
                <a:latin typeface="AvenirNext LT Pro" panose="020B0503020202020204" pitchFamily="34" charset="0"/>
              </a:rPr>
              <a:t>Agitation</a:t>
            </a:r>
            <a:r>
              <a:rPr lang="cs-CZ" sz="2400" dirty="0">
                <a:latin typeface="AvenirNext LT Pro" panose="020B0503020202020204" pitchFamily="34" charset="0"/>
              </a:rPr>
              <a:t> (znepokojení) - přesvědčte čtenáře, že se ho týká</a:t>
            </a:r>
          </a:p>
          <a:p>
            <a:pPr fontAlgn="base"/>
            <a:endParaRPr lang="cs-CZ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 err="1">
                <a:latin typeface="AvenirNext LT Pro" panose="020B0503020202020204" pitchFamily="34" charset="0"/>
              </a:rPr>
              <a:t>Discredit</a:t>
            </a:r>
            <a:r>
              <a:rPr lang="cs-CZ" sz="2400" dirty="0">
                <a:latin typeface="AvenirNext LT Pro" panose="020B0503020202020204" pitchFamily="34" charset="0"/>
              </a:rPr>
              <a:t> (zpochybnění) - zpochybněte ostatní řešení</a:t>
            </a:r>
          </a:p>
          <a:p>
            <a:pPr fontAlgn="base"/>
            <a:endParaRPr lang="cs-CZ" sz="2400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 err="1">
                <a:latin typeface="AvenirNext LT Pro" panose="020B0503020202020204" pitchFamily="34" charset="0"/>
              </a:rPr>
              <a:t>Solution</a:t>
            </a:r>
            <a:r>
              <a:rPr lang="cs-CZ" sz="2400" dirty="0">
                <a:latin typeface="AvenirNext LT Pro" panose="020B0503020202020204" pitchFamily="34" charset="0"/>
              </a:rPr>
              <a:t> (řešení) - představte čtenáři TO PRAVÉ řešení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53760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latin typeface="AvenirNext LT Pro Regular" panose="020B0503020202020204" pitchFamily="34" charset="0"/>
              </a:rPr>
              <a:t>QUEST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cs-CZ" sz="2400" dirty="0">
                <a:latin typeface="AvenirNext LT Pro" panose="020B0503020202020204" pitchFamily="34" charset="0"/>
              </a:rPr>
              <a:t>Kvalifikujte čtenáře (</a:t>
            </a:r>
            <a:r>
              <a:rPr lang="cs-CZ" sz="2400" dirty="0" err="1">
                <a:latin typeface="AvenirNext LT Pro" panose="020B0503020202020204" pitchFamily="34" charset="0"/>
              </a:rPr>
              <a:t>qualify</a:t>
            </a:r>
            <a:r>
              <a:rPr lang="cs-CZ" sz="2400" dirty="0">
                <a:latin typeface="AvenirNext LT Pro" panose="020B0503020202020204" pitchFamily="34" charset="0"/>
              </a:rPr>
              <a:t>)</a:t>
            </a:r>
          </a:p>
          <a:p>
            <a:pPr fontAlgn="base"/>
            <a:endParaRPr lang="cs-CZ" sz="2400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>
                <a:latin typeface="AvenirNext LT Pro" panose="020B0503020202020204" pitchFamily="34" charset="0"/>
              </a:rPr>
              <a:t>Dokažte, že je chápete (</a:t>
            </a:r>
            <a:r>
              <a:rPr lang="cs-CZ" sz="2400" dirty="0" err="1">
                <a:latin typeface="AvenirNext LT Pro" panose="020B0503020202020204" pitchFamily="34" charset="0"/>
              </a:rPr>
              <a:t>understand</a:t>
            </a:r>
            <a:r>
              <a:rPr lang="cs-CZ" sz="2400" dirty="0">
                <a:latin typeface="AvenirNext LT Pro" panose="020B0503020202020204" pitchFamily="34" charset="0"/>
              </a:rPr>
              <a:t>)</a:t>
            </a:r>
          </a:p>
          <a:p>
            <a:pPr fontAlgn="base"/>
            <a:endParaRPr lang="cs-CZ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>
                <a:latin typeface="AvenirNext LT Pro" panose="020B0503020202020204" pitchFamily="34" charset="0"/>
              </a:rPr>
              <a:t>Vzdělejte je (</a:t>
            </a:r>
            <a:r>
              <a:rPr lang="cs-CZ" sz="2400" dirty="0" err="1">
                <a:latin typeface="AvenirNext LT Pro" panose="020B0503020202020204" pitchFamily="34" charset="0"/>
              </a:rPr>
              <a:t>educate</a:t>
            </a:r>
            <a:r>
              <a:rPr lang="cs-CZ" sz="2400" dirty="0">
                <a:latin typeface="AvenirNext LT Pro" panose="020B0503020202020204" pitchFamily="34" charset="0"/>
              </a:rPr>
              <a:t>)</a:t>
            </a:r>
          </a:p>
          <a:p>
            <a:pPr fontAlgn="base"/>
            <a:endParaRPr lang="cs-CZ" sz="2400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>
                <a:latin typeface="AvenirNext LT Pro" panose="020B0503020202020204" pitchFamily="34" charset="0"/>
              </a:rPr>
              <a:t>Motivujte je, aby chtěli to lepší (</a:t>
            </a:r>
            <a:r>
              <a:rPr lang="cs-CZ" sz="2400" dirty="0" err="1">
                <a:latin typeface="AvenirNext LT Pro" panose="020B0503020202020204" pitchFamily="34" charset="0"/>
              </a:rPr>
              <a:t>stimulate</a:t>
            </a:r>
            <a:r>
              <a:rPr lang="cs-CZ" sz="2400" dirty="0">
                <a:latin typeface="AvenirNext LT Pro" panose="020B0503020202020204" pitchFamily="34" charset="0"/>
              </a:rPr>
              <a:t>)</a:t>
            </a:r>
          </a:p>
          <a:p>
            <a:pPr fontAlgn="base"/>
            <a:endParaRPr lang="cs-CZ" sz="2400" dirty="0">
              <a:latin typeface="AvenirNext LT Pro" panose="020B0503020202020204" pitchFamily="34" charset="0"/>
            </a:endParaRPr>
          </a:p>
          <a:p>
            <a:pPr fontAlgn="base"/>
            <a:r>
              <a:rPr lang="cs-CZ" sz="2400" dirty="0">
                <a:latin typeface="AvenirNext LT Pro" panose="020B0503020202020204" pitchFamily="34" charset="0"/>
              </a:rPr>
              <a:t>Transformujte je ve své zákazníky (</a:t>
            </a:r>
            <a:r>
              <a:rPr lang="cs-CZ" sz="2400" dirty="0" err="1">
                <a:latin typeface="AvenirNext LT Pro" panose="020B0503020202020204" pitchFamily="34" charset="0"/>
              </a:rPr>
              <a:t>trasition</a:t>
            </a:r>
            <a:r>
              <a:rPr lang="cs-CZ" sz="2400" dirty="0">
                <a:latin typeface="AvenirNext LT Pro" panose="020B0503020202020204" pitchFamily="34" charset="0"/>
              </a:rPr>
              <a:t>)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ACFC51A8-55AF-264A-B9AB-305E19E8CDC7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277977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1903" y="706841"/>
            <a:ext cx="7342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latin typeface="AvenirNext LT Pro Regular" panose="020B0503020202020204" pitchFamily="34" charset="0"/>
              </a:rPr>
              <a:t>Checklist</a:t>
            </a:r>
            <a:r>
              <a:rPr lang="cs-CZ" sz="36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1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940525" y="1930401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3" name="Oval 12"/>
          <p:cNvSpPr/>
          <p:nvPr/>
        </p:nvSpPr>
        <p:spPr>
          <a:xfrm>
            <a:off x="940525" y="2627086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4" name="Oval 13"/>
          <p:cNvSpPr/>
          <p:nvPr/>
        </p:nvSpPr>
        <p:spPr>
          <a:xfrm>
            <a:off x="940525" y="3309258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5" name="TextBox 14"/>
          <p:cNvSpPr txBox="1"/>
          <p:nvPr/>
        </p:nvSpPr>
        <p:spPr>
          <a:xfrm>
            <a:off x="1297577" y="1822650"/>
            <a:ext cx="10434641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Co pro mě uděláte, když vám budu věnovat pozornost?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Jak to hodláte udělat?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Kdo je zodpovědný za sliby, které mi dáváte?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Pro koho to vlastně je?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Co mě to bude stát?</a:t>
            </a:r>
          </a:p>
          <a:p>
            <a:pPr>
              <a:spcBef>
                <a:spcPts val="2600"/>
              </a:spcBef>
              <a:buClr>
                <a:srgbClr val="FF5B3B"/>
              </a:buClr>
              <a:buSzPct val="400000"/>
            </a:pPr>
            <a:r>
              <a:rPr lang="cs-CZ" sz="2400" dirty="0">
                <a:latin typeface="AvenirNext LT Pro Regular" panose="020B0503020202020204" pitchFamily="34" charset="0"/>
              </a:rPr>
              <a:t>A co mám jako dělat dál?</a:t>
            </a:r>
          </a:p>
        </p:txBody>
      </p:sp>
      <p:sp>
        <p:nvSpPr>
          <p:cNvPr id="8" name="Oval 13">
            <a:extLst>
              <a:ext uri="{FF2B5EF4-FFF2-40B4-BE49-F238E27FC236}">
                <a16:creationId xmlns:a16="http://schemas.microsoft.com/office/drawing/2014/main" id="{05E20781-F7F9-A24F-9E56-6E679C579EBF}"/>
              </a:ext>
            </a:extLst>
          </p:cNvPr>
          <p:cNvSpPr/>
          <p:nvPr/>
        </p:nvSpPr>
        <p:spPr>
          <a:xfrm>
            <a:off x="940523" y="399143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9" name="Oval 13">
            <a:extLst>
              <a:ext uri="{FF2B5EF4-FFF2-40B4-BE49-F238E27FC236}">
                <a16:creationId xmlns:a16="http://schemas.microsoft.com/office/drawing/2014/main" id="{15935E96-BEA5-6142-9F5B-4080A24000D5}"/>
              </a:ext>
            </a:extLst>
          </p:cNvPr>
          <p:cNvSpPr/>
          <p:nvPr/>
        </p:nvSpPr>
        <p:spPr>
          <a:xfrm>
            <a:off x="940525" y="4698990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BB940F22-D04E-5545-A69B-C54876049B20}"/>
              </a:ext>
            </a:extLst>
          </p:cNvPr>
          <p:cNvSpPr/>
          <p:nvPr/>
        </p:nvSpPr>
        <p:spPr>
          <a:xfrm>
            <a:off x="940523" y="5381162"/>
            <a:ext cx="293191" cy="293191"/>
          </a:xfrm>
          <a:prstGeom prst="ellipse">
            <a:avLst/>
          </a:prstGeom>
          <a:solidFill>
            <a:srgbClr val="920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</p:spTree>
    <p:extLst>
      <p:ext uri="{BB962C8B-B14F-4D97-AF65-F5344CB8AC3E}">
        <p14:creationId xmlns:p14="http://schemas.microsoft.com/office/powerpoint/2010/main" val="344893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1273" y="2205588"/>
            <a:ext cx="1070945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100" b="1" dirty="0" err="1">
                <a:latin typeface="AvenirNext LT Pro Regular" panose="020B0503020202020204" pitchFamily="34" charset="0"/>
              </a:rPr>
              <a:t>Teambit.io</a:t>
            </a:r>
            <a:r>
              <a:rPr lang="id-ID" sz="5100" b="1" dirty="0">
                <a:latin typeface="AvenirNext LT Pro Regular" panose="020B0503020202020204" pitchFamily="34" charset="0"/>
              </a:rPr>
              <a:t>: </a:t>
            </a:r>
          </a:p>
          <a:p>
            <a:r>
              <a:rPr lang="id-ID" sz="5100" b="1" dirty="0">
                <a:latin typeface="AvenirNext LT Pro Regular" panose="020B0503020202020204" pitchFamily="34" charset="0"/>
                <a:hlinkClick r:id="rId2"/>
              </a:rPr>
              <a:t>https://teambit.io/</a:t>
            </a:r>
            <a:r>
              <a:rPr lang="id-ID" sz="5100" b="1" dirty="0">
                <a:latin typeface="AvenirNext LT Pro Regular" panose="020B0503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675" y="291051"/>
            <a:ext cx="1543844" cy="42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4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_ObsahovaAgentura_Prezentace_Template" id="{B10BFCFB-ADDF-7842-A32B-FB0370FFCF62}" vid="{EEDBF8A3-D29A-004D-9295-2EDE679C8B2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6498</TotalTime>
  <Words>561</Words>
  <Application>Microsoft Macintosh PowerPoint</Application>
  <PresentationFormat>Širokoúhlá obrazovka</PresentationFormat>
  <Paragraphs>96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Amiri</vt:lpstr>
      <vt:lpstr>Arial</vt:lpstr>
      <vt:lpstr>Avenir Next LT Pro Demi</vt:lpstr>
      <vt:lpstr>AvenirNext LT Pro</vt:lpstr>
      <vt:lpstr>AvenirNext LT Pro Regular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Martin Brablec</cp:lastModifiedBy>
  <cp:revision>275</cp:revision>
  <dcterms:created xsi:type="dcterms:W3CDTF">2017-03-22T01:59:20Z</dcterms:created>
  <dcterms:modified xsi:type="dcterms:W3CDTF">2019-03-18T13:30:35Z</dcterms:modified>
</cp:coreProperties>
</file>