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73" r:id="rId2"/>
    <p:sldId id="264" r:id="rId3"/>
    <p:sldId id="263" r:id="rId4"/>
    <p:sldId id="265" r:id="rId5"/>
    <p:sldId id="262" r:id="rId6"/>
    <p:sldId id="276" r:id="rId7"/>
    <p:sldId id="274" r:id="rId8"/>
    <p:sldId id="270" r:id="rId9"/>
    <p:sldId id="275" r:id="rId10"/>
    <p:sldId id="277" r:id="rId11"/>
    <p:sldId id="278" r:id="rId12"/>
    <p:sldId id="279" r:id="rId13"/>
    <p:sldId id="271" r:id="rId14"/>
    <p:sldId id="272" r:id="rId15"/>
  </p:sldIdLst>
  <p:sldSz cx="12192000" cy="6858000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6F78"/>
    <a:srgbClr val="0000DC"/>
    <a:srgbClr val="4BC8FF"/>
    <a:srgbClr val="00AF3F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C557D-B109-42D9-A8CA-EC547F6E98C9}" v="140" dt="2019-02-20T16:05:13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24" d="100"/>
          <a:sy n="124" d="100"/>
        </p:scale>
        <p:origin x="13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Odehnalová" userId="1d4ff6f9-67c4-463c-9181-f5f90c2b501e" providerId="ADAL" clId="{D88C557D-B109-42D9-A8CA-EC547F6E98C9}"/>
    <pc:docChg chg="custSel addSld delSld modSld">
      <pc:chgData name="Michaela Odehnalová" userId="1d4ff6f9-67c4-463c-9181-f5f90c2b501e" providerId="ADAL" clId="{D88C557D-B109-42D9-A8CA-EC547F6E98C9}" dt="2019-02-20T16:12:42.142" v="741" actId="20577"/>
      <pc:docMkLst>
        <pc:docMk/>
      </pc:docMkLst>
      <pc:sldChg chg="del">
        <pc:chgData name="Michaela Odehnalová" userId="1d4ff6f9-67c4-463c-9181-f5f90c2b501e" providerId="ADAL" clId="{D88C557D-B109-42D9-A8CA-EC547F6E98C9}" dt="2019-02-20T15:13:29.467" v="125" actId="2696"/>
        <pc:sldMkLst>
          <pc:docMk/>
          <pc:sldMk cId="3610336174" sldId="261"/>
        </pc:sldMkLst>
      </pc:sldChg>
      <pc:sldChg chg="modSp modAnim">
        <pc:chgData name="Michaela Odehnalová" userId="1d4ff6f9-67c4-463c-9181-f5f90c2b501e" providerId="ADAL" clId="{D88C557D-B109-42D9-A8CA-EC547F6E98C9}" dt="2019-02-20T15:23:29.290" v="516" actId="20577"/>
        <pc:sldMkLst>
          <pc:docMk/>
          <pc:sldMk cId="2992697524" sldId="262"/>
        </pc:sldMkLst>
        <pc:spChg chg="mod">
          <ac:chgData name="Michaela Odehnalová" userId="1d4ff6f9-67c4-463c-9181-f5f90c2b501e" providerId="ADAL" clId="{D88C557D-B109-42D9-A8CA-EC547F6E98C9}" dt="2019-02-20T15:23:29.290" v="516" actId="20577"/>
          <ac:spMkLst>
            <pc:docMk/>
            <pc:sldMk cId="2992697524" sldId="262"/>
            <ac:spMk id="2" creationId="{00000000-0000-0000-0000-000000000000}"/>
          </ac:spMkLst>
        </pc:spChg>
      </pc:sldChg>
      <pc:sldChg chg="modSp">
        <pc:chgData name="Michaela Odehnalová" userId="1d4ff6f9-67c4-463c-9181-f5f90c2b501e" providerId="ADAL" clId="{D88C557D-B109-42D9-A8CA-EC547F6E98C9}" dt="2019-02-20T15:18:39.306" v="379" actId="20577"/>
        <pc:sldMkLst>
          <pc:docMk/>
          <pc:sldMk cId="2295998575" sldId="263"/>
        </pc:sldMkLst>
        <pc:spChg chg="mod">
          <ac:chgData name="Michaela Odehnalová" userId="1d4ff6f9-67c4-463c-9181-f5f90c2b501e" providerId="ADAL" clId="{D88C557D-B109-42D9-A8CA-EC547F6E98C9}" dt="2019-02-20T15:18:39.306" v="379" actId="20577"/>
          <ac:spMkLst>
            <pc:docMk/>
            <pc:sldMk cId="2295998575" sldId="263"/>
            <ac:spMk id="2" creationId="{00000000-0000-0000-0000-000000000000}"/>
          </ac:spMkLst>
        </pc:spChg>
      </pc:sldChg>
      <pc:sldChg chg="modSp">
        <pc:chgData name="Michaela Odehnalová" userId="1d4ff6f9-67c4-463c-9181-f5f90c2b501e" providerId="ADAL" clId="{D88C557D-B109-42D9-A8CA-EC547F6E98C9}" dt="2019-02-20T15:15:50.345" v="237" actId="20577"/>
        <pc:sldMkLst>
          <pc:docMk/>
          <pc:sldMk cId="420868705" sldId="264"/>
        </pc:sldMkLst>
        <pc:spChg chg="mod">
          <ac:chgData name="Michaela Odehnalová" userId="1d4ff6f9-67c4-463c-9181-f5f90c2b501e" providerId="ADAL" clId="{D88C557D-B109-42D9-A8CA-EC547F6E98C9}" dt="2019-02-20T15:15:50.345" v="237" actId="20577"/>
          <ac:spMkLst>
            <pc:docMk/>
            <pc:sldMk cId="420868705" sldId="264"/>
            <ac:spMk id="6" creationId="{00000000-0000-0000-0000-000000000000}"/>
          </ac:spMkLst>
        </pc:spChg>
      </pc:sldChg>
      <pc:sldChg chg="modSp">
        <pc:chgData name="Michaela Odehnalová" userId="1d4ff6f9-67c4-463c-9181-f5f90c2b501e" providerId="ADAL" clId="{D88C557D-B109-42D9-A8CA-EC547F6E98C9}" dt="2019-02-20T15:20:37.774" v="399" actId="20577"/>
        <pc:sldMkLst>
          <pc:docMk/>
          <pc:sldMk cId="3365628560" sldId="265"/>
        </pc:sldMkLst>
        <pc:spChg chg="mod">
          <ac:chgData name="Michaela Odehnalová" userId="1d4ff6f9-67c4-463c-9181-f5f90c2b501e" providerId="ADAL" clId="{D88C557D-B109-42D9-A8CA-EC547F6E98C9}" dt="2019-02-20T15:20:37.774" v="399" actId="20577"/>
          <ac:spMkLst>
            <pc:docMk/>
            <pc:sldMk cId="3365628560" sldId="265"/>
            <ac:spMk id="2" creationId="{00000000-0000-0000-0000-000000000000}"/>
          </ac:spMkLst>
        </pc:spChg>
      </pc:sldChg>
      <pc:sldChg chg="del">
        <pc:chgData name="Michaela Odehnalová" userId="1d4ff6f9-67c4-463c-9181-f5f90c2b501e" providerId="ADAL" clId="{D88C557D-B109-42D9-A8CA-EC547F6E98C9}" dt="2019-02-20T15:23:49.753" v="517" actId="2696"/>
        <pc:sldMkLst>
          <pc:docMk/>
          <pc:sldMk cId="155185320" sldId="266"/>
        </pc:sldMkLst>
      </pc:sldChg>
      <pc:sldChg chg="del">
        <pc:chgData name="Michaela Odehnalová" userId="1d4ff6f9-67c4-463c-9181-f5f90c2b501e" providerId="ADAL" clId="{D88C557D-B109-42D9-A8CA-EC547F6E98C9}" dt="2019-02-20T15:12:01.899" v="0" actId="2696"/>
        <pc:sldMkLst>
          <pc:docMk/>
          <pc:sldMk cId="2689713181" sldId="267"/>
        </pc:sldMkLst>
      </pc:sldChg>
      <pc:sldChg chg="del">
        <pc:chgData name="Michaela Odehnalová" userId="1d4ff6f9-67c4-463c-9181-f5f90c2b501e" providerId="ADAL" clId="{D88C557D-B109-42D9-A8CA-EC547F6E98C9}" dt="2019-02-20T15:24:09.721" v="520" actId="2696"/>
        <pc:sldMkLst>
          <pc:docMk/>
          <pc:sldMk cId="742002592" sldId="269"/>
        </pc:sldMkLst>
      </pc:sldChg>
      <pc:sldChg chg="modSp">
        <pc:chgData name="Michaela Odehnalová" userId="1d4ff6f9-67c4-463c-9181-f5f90c2b501e" providerId="ADAL" clId="{D88C557D-B109-42D9-A8CA-EC547F6E98C9}" dt="2019-02-20T15:37:14.707" v="683" actId="1076"/>
        <pc:sldMkLst>
          <pc:docMk/>
          <pc:sldMk cId="4005475432" sldId="270"/>
        </pc:sldMkLst>
        <pc:spChg chg="mod">
          <ac:chgData name="Michaela Odehnalová" userId="1d4ff6f9-67c4-463c-9181-f5f90c2b501e" providerId="ADAL" clId="{D88C557D-B109-42D9-A8CA-EC547F6E98C9}" dt="2019-02-20T15:37:14.707" v="683" actId="1076"/>
          <ac:spMkLst>
            <pc:docMk/>
            <pc:sldMk cId="4005475432" sldId="270"/>
            <ac:spMk id="2" creationId="{00000000-0000-0000-0000-000000000000}"/>
          </ac:spMkLst>
        </pc:spChg>
        <pc:spChg chg="mod">
          <ac:chgData name="Michaela Odehnalová" userId="1d4ff6f9-67c4-463c-9181-f5f90c2b501e" providerId="ADAL" clId="{D88C557D-B109-42D9-A8CA-EC547F6E98C9}" dt="2019-02-20T15:37:11.765" v="682" actId="1076"/>
          <ac:spMkLst>
            <pc:docMk/>
            <pc:sldMk cId="4005475432" sldId="270"/>
            <ac:spMk id="3" creationId="{00000000-0000-0000-0000-000000000000}"/>
          </ac:spMkLst>
        </pc:spChg>
        <pc:spChg chg="mod">
          <ac:chgData name="Michaela Odehnalová" userId="1d4ff6f9-67c4-463c-9181-f5f90c2b501e" providerId="ADAL" clId="{D88C557D-B109-42D9-A8CA-EC547F6E98C9}" dt="2019-02-20T15:35:10.451" v="612" actId="14100"/>
          <ac:spMkLst>
            <pc:docMk/>
            <pc:sldMk cId="4005475432" sldId="270"/>
            <ac:spMk id="8" creationId="{00000000-0000-0000-0000-000000000000}"/>
          </ac:spMkLst>
        </pc:spChg>
      </pc:sldChg>
      <pc:sldChg chg="modSp">
        <pc:chgData name="Michaela Odehnalová" userId="1d4ff6f9-67c4-463c-9181-f5f90c2b501e" providerId="ADAL" clId="{D88C557D-B109-42D9-A8CA-EC547F6E98C9}" dt="2019-02-20T15:36:09.799" v="628" actId="20577"/>
        <pc:sldMkLst>
          <pc:docMk/>
          <pc:sldMk cId="2128591297" sldId="271"/>
        </pc:sldMkLst>
        <pc:spChg chg="mod">
          <ac:chgData name="Michaela Odehnalová" userId="1d4ff6f9-67c4-463c-9181-f5f90c2b501e" providerId="ADAL" clId="{D88C557D-B109-42D9-A8CA-EC547F6E98C9}" dt="2019-02-20T15:36:09.799" v="628" actId="20577"/>
          <ac:spMkLst>
            <pc:docMk/>
            <pc:sldMk cId="2128591297" sldId="271"/>
            <ac:spMk id="5" creationId="{00000000-0000-0000-0000-000000000000}"/>
          </ac:spMkLst>
        </pc:spChg>
      </pc:sldChg>
      <pc:sldChg chg="modSp">
        <pc:chgData name="Michaela Odehnalová" userId="1d4ff6f9-67c4-463c-9181-f5f90c2b501e" providerId="ADAL" clId="{D88C557D-B109-42D9-A8CA-EC547F6E98C9}" dt="2019-02-20T15:36:56.641" v="680" actId="207"/>
        <pc:sldMkLst>
          <pc:docMk/>
          <pc:sldMk cId="513377570" sldId="272"/>
        </pc:sldMkLst>
        <pc:spChg chg="mod">
          <ac:chgData name="Michaela Odehnalová" userId="1d4ff6f9-67c4-463c-9181-f5f90c2b501e" providerId="ADAL" clId="{D88C557D-B109-42D9-A8CA-EC547F6E98C9}" dt="2019-02-20T15:36:56.641" v="680" actId="207"/>
          <ac:spMkLst>
            <pc:docMk/>
            <pc:sldMk cId="513377570" sldId="272"/>
            <ac:spMk id="5" creationId="{00000000-0000-0000-0000-000000000000}"/>
          </ac:spMkLst>
        </pc:spChg>
      </pc:sldChg>
      <pc:sldChg chg="modSp add">
        <pc:chgData name="Michaela Odehnalová" userId="1d4ff6f9-67c4-463c-9181-f5f90c2b501e" providerId="ADAL" clId="{D88C557D-B109-42D9-A8CA-EC547F6E98C9}" dt="2019-02-20T15:37:29.191" v="685" actId="20577"/>
        <pc:sldMkLst>
          <pc:docMk/>
          <pc:sldMk cId="3168255293" sldId="273"/>
        </pc:sldMkLst>
        <pc:spChg chg="mod">
          <ac:chgData name="Michaela Odehnalová" userId="1d4ff6f9-67c4-463c-9181-f5f90c2b501e" providerId="ADAL" clId="{D88C557D-B109-42D9-A8CA-EC547F6E98C9}" dt="2019-02-20T15:37:29.191" v="685" actId="20577"/>
          <ac:spMkLst>
            <pc:docMk/>
            <pc:sldMk cId="3168255293" sldId="273"/>
            <ac:spMk id="2" creationId="{14CD726E-6998-4B34-BAC8-CBC75D9EC97F}"/>
          </ac:spMkLst>
        </pc:spChg>
        <pc:spChg chg="mod">
          <ac:chgData name="Michaela Odehnalová" userId="1d4ff6f9-67c4-463c-9181-f5f90c2b501e" providerId="ADAL" clId="{D88C557D-B109-42D9-A8CA-EC547F6E98C9}" dt="2019-02-20T15:12:51.946" v="82" actId="255"/>
          <ac:spMkLst>
            <pc:docMk/>
            <pc:sldMk cId="3168255293" sldId="273"/>
            <ac:spMk id="4" creationId="{BFBB810E-1196-4611-97BE-3C7ED9742D48}"/>
          </ac:spMkLst>
        </pc:spChg>
      </pc:sldChg>
      <pc:sldChg chg="addSp delSp modSp add">
        <pc:chgData name="Michaela Odehnalová" userId="1d4ff6f9-67c4-463c-9181-f5f90c2b501e" providerId="ADAL" clId="{D88C557D-B109-42D9-A8CA-EC547F6E98C9}" dt="2019-02-20T15:35:48.225" v="621" actId="2711"/>
        <pc:sldMkLst>
          <pc:docMk/>
          <pc:sldMk cId="948585605" sldId="274"/>
        </pc:sldMkLst>
        <pc:spChg chg="del">
          <ac:chgData name="Michaela Odehnalová" userId="1d4ff6f9-67c4-463c-9181-f5f90c2b501e" providerId="ADAL" clId="{D88C557D-B109-42D9-A8CA-EC547F6E98C9}" dt="2019-02-20T15:24:19.702" v="521"/>
          <ac:spMkLst>
            <pc:docMk/>
            <pc:sldMk cId="948585605" sldId="274"/>
            <ac:spMk id="2" creationId="{D9D30CEA-64BC-4ABD-BDEB-1BA4F1AE5754}"/>
          </ac:spMkLst>
        </pc:spChg>
        <pc:spChg chg="mod">
          <ac:chgData name="Michaela Odehnalová" userId="1d4ff6f9-67c4-463c-9181-f5f90c2b501e" providerId="ADAL" clId="{D88C557D-B109-42D9-A8CA-EC547F6E98C9}" dt="2019-02-20T15:35:21.869" v="618" actId="20577"/>
          <ac:spMkLst>
            <pc:docMk/>
            <pc:sldMk cId="948585605" sldId="274"/>
            <ac:spMk id="3" creationId="{99318E83-91E4-4976-A758-035A0C9B1D3B}"/>
          </ac:spMkLst>
        </pc:spChg>
        <pc:spChg chg="del mod">
          <ac:chgData name="Michaela Odehnalová" userId="1d4ff6f9-67c4-463c-9181-f5f90c2b501e" providerId="ADAL" clId="{D88C557D-B109-42D9-A8CA-EC547F6E98C9}" dt="2019-02-20T15:24:19.702" v="521"/>
          <ac:spMkLst>
            <pc:docMk/>
            <pc:sldMk cId="948585605" sldId="274"/>
            <ac:spMk id="5" creationId="{6A6963CC-7671-48D5-81AC-BAAE1725A6C5}"/>
          </ac:spMkLst>
        </pc:spChg>
        <pc:spChg chg="del">
          <ac:chgData name="Michaela Odehnalová" userId="1d4ff6f9-67c4-463c-9181-f5f90c2b501e" providerId="ADAL" clId="{D88C557D-B109-42D9-A8CA-EC547F6E98C9}" dt="2019-02-20T15:24:19.702" v="521"/>
          <ac:spMkLst>
            <pc:docMk/>
            <pc:sldMk cId="948585605" sldId="274"/>
            <ac:spMk id="6" creationId="{7F56BECC-E875-40E5-A839-3E251050C996}"/>
          </ac:spMkLst>
        </pc:spChg>
        <pc:spChg chg="del">
          <ac:chgData name="Michaela Odehnalová" userId="1d4ff6f9-67c4-463c-9181-f5f90c2b501e" providerId="ADAL" clId="{D88C557D-B109-42D9-A8CA-EC547F6E98C9}" dt="2019-02-20T15:24:19.702" v="521"/>
          <ac:spMkLst>
            <pc:docMk/>
            <pc:sldMk cId="948585605" sldId="274"/>
            <ac:spMk id="7" creationId="{6758C32E-7FE1-4E5A-9BA2-C7D4875ACB5E}"/>
          </ac:spMkLst>
        </pc:spChg>
        <pc:spChg chg="del">
          <ac:chgData name="Michaela Odehnalová" userId="1d4ff6f9-67c4-463c-9181-f5f90c2b501e" providerId="ADAL" clId="{D88C557D-B109-42D9-A8CA-EC547F6E98C9}" dt="2019-02-20T15:24:19.702" v="521"/>
          <ac:spMkLst>
            <pc:docMk/>
            <pc:sldMk cId="948585605" sldId="274"/>
            <ac:spMk id="8" creationId="{833C2D07-4364-47F0-982C-44437B7BAFC5}"/>
          </ac:spMkLst>
        </pc:spChg>
        <pc:spChg chg="add del mod">
          <ac:chgData name="Michaela Odehnalová" userId="1d4ff6f9-67c4-463c-9181-f5f90c2b501e" providerId="ADAL" clId="{D88C557D-B109-42D9-A8CA-EC547F6E98C9}" dt="2019-02-20T15:34:04.384" v="586" actId="478"/>
          <ac:spMkLst>
            <pc:docMk/>
            <pc:sldMk cId="948585605" sldId="274"/>
            <ac:spMk id="9" creationId="{E62CCF83-4A1E-455D-A739-822348238432}"/>
          </ac:spMkLst>
        </pc:spChg>
        <pc:spChg chg="add mod">
          <ac:chgData name="Michaela Odehnalová" userId="1d4ff6f9-67c4-463c-9181-f5f90c2b501e" providerId="ADAL" clId="{D88C557D-B109-42D9-A8CA-EC547F6E98C9}" dt="2019-02-20T15:33:59.309" v="585" actId="1076"/>
          <ac:spMkLst>
            <pc:docMk/>
            <pc:sldMk cId="948585605" sldId="274"/>
            <ac:spMk id="10" creationId="{098654AB-5DC6-4F4C-A3D3-55179499CB1B}"/>
          </ac:spMkLst>
        </pc:spChg>
        <pc:spChg chg="add del mod">
          <ac:chgData name="Michaela Odehnalová" userId="1d4ff6f9-67c4-463c-9181-f5f90c2b501e" providerId="ADAL" clId="{D88C557D-B109-42D9-A8CA-EC547F6E98C9}" dt="2019-02-20T15:31:30.964" v="522" actId="931"/>
          <ac:spMkLst>
            <pc:docMk/>
            <pc:sldMk cId="948585605" sldId="274"/>
            <ac:spMk id="11" creationId="{B34A18D0-35DB-41FB-B30E-6CF049E6870B}"/>
          </ac:spMkLst>
        </pc:spChg>
        <pc:spChg chg="add mod">
          <ac:chgData name="Michaela Odehnalová" userId="1d4ff6f9-67c4-463c-9181-f5f90c2b501e" providerId="ADAL" clId="{D88C557D-B109-42D9-A8CA-EC547F6E98C9}" dt="2019-02-20T15:33:55.340" v="584" actId="1076"/>
          <ac:spMkLst>
            <pc:docMk/>
            <pc:sldMk cId="948585605" sldId="274"/>
            <ac:spMk id="16" creationId="{823B948D-4070-443C-9BE3-575AED2F0C1F}"/>
          </ac:spMkLst>
        </pc:spChg>
        <pc:spChg chg="add mod">
          <ac:chgData name="Michaela Odehnalová" userId="1d4ff6f9-67c4-463c-9181-f5f90c2b501e" providerId="ADAL" clId="{D88C557D-B109-42D9-A8CA-EC547F6E98C9}" dt="2019-02-20T15:35:37.938" v="620" actId="2711"/>
          <ac:spMkLst>
            <pc:docMk/>
            <pc:sldMk cId="948585605" sldId="274"/>
            <ac:spMk id="17" creationId="{3059F3D7-305B-4005-A1CE-0CE77BE78FCA}"/>
          </ac:spMkLst>
        </pc:spChg>
        <pc:spChg chg="add mod">
          <ac:chgData name="Michaela Odehnalová" userId="1d4ff6f9-67c4-463c-9181-f5f90c2b501e" providerId="ADAL" clId="{D88C557D-B109-42D9-A8CA-EC547F6E98C9}" dt="2019-02-20T15:35:48.225" v="621" actId="2711"/>
          <ac:spMkLst>
            <pc:docMk/>
            <pc:sldMk cId="948585605" sldId="274"/>
            <ac:spMk id="18" creationId="{AA764CC3-5466-451C-A43B-F272881CB7DB}"/>
          </ac:spMkLst>
        </pc:spChg>
        <pc:picChg chg="add mod">
          <ac:chgData name="Michaela Odehnalová" userId="1d4ff6f9-67c4-463c-9181-f5f90c2b501e" providerId="ADAL" clId="{D88C557D-B109-42D9-A8CA-EC547F6E98C9}" dt="2019-02-20T15:31:45.829" v="526" actId="1440"/>
          <ac:picMkLst>
            <pc:docMk/>
            <pc:sldMk cId="948585605" sldId="274"/>
            <ac:picMk id="13" creationId="{B9CE7886-05D7-4A0F-AE1D-54E2C30A6CD9}"/>
          </ac:picMkLst>
        </pc:picChg>
        <pc:picChg chg="add mod">
          <ac:chgData name="Michaela Odehnalová" userId="1d4ff6f9-67c4-463c-9181-f5f90c2b501e" providerId="ADAL" clId="{D88C557D-B109-42D9-A8CA-EC547F6E98C9}" dt="2019-02-20T15:32:17.296" v="536" actId="1440"/>
          <ac:picMkLst>
            <pc:docMk/>
            <pc:sldMk cId="948585605" sldId="274"/>
            <ac:picMk id="15" creationId="{C606DAAF-8D7F-4FFC-94B9-237690D1F0C9}"/>
          </ac:picMkLst>
        </pc:picChg>
      </pc:sldChg>
      <pc:sldChg chg="addSp delSp modSp add delAnim modAnim">
        <pc:chgData name="Michaela Odehnalová" userId="1d4ff6f9-67c4-463c-9181-f5f90c2b501e" providerId="ADAL" clId="{D88C557D-B109-42D9-A8CA-EC547F6E98C9}" dt="2019-02-20T16:12:42.142" v="741" actId="20577"/>
        <pc:sldMkLst>
          <pc:docMk/>
          <pc:sldMk cId="2660883940" sldId="275"/>
        </pc:sldMkLst>
        <pc:spChg chg="del">
          <ac:chgData name="Michaela Odehnalová" userId="1d4ff6f9-67c4-463c-9181-f5f90c2b501e" providerId="ADAL" clId="{D88C557D-B109-42D9-A8CA-EC547F6E98C9}" dt="2019-02-20T15:41:58.590" v="707"/>
          <ac:spMkLst>
            <pc:docMk/>
            <pc:sldMk cId="2660883940" sldId="275"/>
            <ac:spMk id="2" creationId="{CB1AB9BB-6041-48C0-9584-B4B9635CFE4F}"/>
          </ac:spMkLst>
        </pc:spChg>
        <pc:spChg chg="mod">
          <ac:chgData name="Michaela Odehnalová" userId="1d4ff6f9-67c4-463c-9181-f5f90c2b501e" providerId="ADAL" clId="{D88C557D-B109-42D9-A8CA-EC547F6E98C9}" dt="2019-02-20T16:12:42.142" v="741" actId="20577"/>
          <ac:spMkLst>
            <pc:docMk/>
            <pc:sldMk cId="2660883940" sldId="275"/>
            <ac:spMk id="5" creationId="{2A617AB4-EC9F-43DC-9A9E-C83750C6D001}"/>
          </ac:spMkLst>
        </pc:spChg>
        <pc:spChg chg="del">
          <ac:chgData name="Michaela Odehnalová" userId="1d4ff6f9-67c4-463c-9181-f5f90c2b501e" providerId="ADAL" clId="{D88C557D-B109-42D9-A8CA-EC547F6E98C9}" dt="2019-02-20T15:56:34.763" v="726" actId="478"/>
          <ac:spMkLst>
            <pc:docMk/>
            <pc:sldMk cId="2660883940" sldId="275"/>
            <ac:spMk id="6" creationId="{765D06E8-93A6-4A7B-B9D2-2ADB5CA35BF8}"/>
          </ac:spMkLst>
        </pc:spChg>
        <pc:spChg chg="del">
          <ac:chgData name="Michaela Odehnalová" userId="1d4ff6f9-67c4-463c-9181-f5f90c2b501e" providerId="ADAL" clId="{D88C557D-B109-42D9-A8CA-EC547F6E98C9}" dt="2019-02-20T15:56:31.654" v="725" actId="478"/>
          <ac:spMkLst>
            <pc:docMk/>
            <pc:sldMk cId="2660883940" sldId="275"/>
            <ac:spMk id="7" creationId="{E82C3634-D5EB-492E-85A7-DDD0BECED385}"/>
          </ac:spMkLst>
        </pc:spChg>
        <pc:spChg chg="del">
          <ac:chgData name="Michaela Odehnalová" userId="1d4ff6f9-67c4-463c-9181-f5f90c2b501e" providerId="ADAL" clId="{D88C557D-B109-42D9-A8CA-EC547F6E98C9}" dt="2019-02-20T15:56:37.825" v="727" actId="478"/>
          <ac:spMkLst>
            <pc:docMk/>
            <pc:sldMk cId="2660883940" sldId="275"/>
            <ac:spMk id="8" creationId="{A814DB7F-FB89-4E59-919C-967735797DD3}"/>
          </ac:spMkLst>
        </pc:spChg>
        <pc:spChg chg="add del mod">
          <ac:chgData name="Michaela Odehnalová" userId="1d4ff6f9-67c4-463c-9181-f5f90c2b501e" providerId="ADAL" clId="{D88C557D-B109-42D9-A8CA-EC547F6E98C9}" dt="2019-02-20T15:55:26.435" v="714" actId="931"/>
          <ac:spMkLst>
            <pc:docMk/>
            <pc:sldMk cId="2660883940" sldId="275"/>
            <ac:spMk id="11" creationId="{140D6873-9590-4294-B134-A8D5D17E98AE}"/>
          </ac:spMkLst>
        </pc:spChg>
        <pc:spChg chg="add mod">
          <ac:chgData name="Michaela Odehnalová" userId="1d4ff6f9-67c4-463c-9181-f5f90c2b501e" providerId="ADAL" clId="{D88C557D-B109-42D9-A8CA-EC547F6E98C9}" dt="2019-02-20T16:04:59.500" v="729" actId="478"/>
          <ac:spMkLst>
            <pc:docMk/>
            <pc:sldMk cId="2660883940" sldId="275"/>
            <ac:spMk id="15" creationId="{E0D365B1-A4DD-4C2A-A530-9C16267C067B}"/>
          </ac:spMkLst>
        </pc:spChg>
        <pc:picChg chg="add del mod">
          <ac:chgData name="Michaela Odehnalová" userId="1d4ff6f9-67c4-463c-9181-f5f90c2b501e" providerId="ADAL" clId="{D88C557D-B109-42D9-A8CA-EC547F6E98C9}" dt="2019-02-20T15:55:20.330" v="713" actId="478"/>
          <ac:picMkLst>
            <pc:docMk/>
            <pc:sldMk cId="2660883940" sldId="275"/>
            <ac:picMk id="9" creationId="{579190E8-C95F-40F9-853C-1294A9A4FAE3}"/>
          </ac:picMkLst>
        </pc:picChg>
        <pc:picChg chg="add del mod">
          <ac:chgData name="Michaela Odehnalová" userId="1d4ff6f9-67c4-463c-9181-f5f90c2b501e" providerId="ADAL" clId="{D88C557D-B109-42D9-A8CA-EC547F6E98C9}" dt="2019-02-20T16:04:59.500" v="729" actId="478"/>
          <ac:picMkLst>
            <pc:docMk/>
            <pc:sldMk cId="2660883940" sldId="275"/>
            <ac:picMk id="13" creationId="{AFBDD6EC-2F68-42A2-9EA9-25CB2182B927}"/>
          </ac:picMkLst>
        </pc:picChg>
        <pc:picChg chg="add del mod">
          <ac:chgData name="Michaela Odehnalová" userId="1d4ff6f9-67c4-463c-9181-f5f90c2b501e" providerId="ADAL" clId="{D88C557D-B109-42D9-A8CA-EC547F6E98C9}" dt="2019-02-20T16:05:42.735" v="736" actId="478"/>
          <ac:picMkLst>
            <pc:docMk/>
            <pc:sldMk cId="2660883940" sldId="275"/>
            <ac:picMk id="16" creationId="{813763D0-5130-4D71-A0EA-58CA9D356B5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marek@kariera.muni.cz" TargetMode="External"/><Relationship Id="rId2" Type="http://schemas.openxmlformats.org/officeDocument/2006/relationships/hyperlink" Target="mailto:odehnalova@kariera.m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CD726E-6998-4B34-BAC8-CBC75D9EC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B2A12C-9E7A-435A-9B32-907139851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BB810E-1196-4611-97BE-3C7ED974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/>
              <a:t>Kariérní start</a:t>
            </a:r>
            <a:r>
              <a:rPr lang="cs-CZ" dirty="0"/>
              <a:t/>
            </a:r>
            <a:br>
              <a:rPr lang="cs-CZ" dirty="0"/>
            </a:br>
            <a:r>
              <a:rPr lang="cs-CZ" sz="2800" b="0" dirty="0"/>
              <a:t>Michaela Odehnalová</a:t>
            </a:r>
            <a:br>
              <a:rPr lang="cs-CZ" sz="2800" b="0" dirty="0"/>
            </a:br>
            <a:r>
              <a:rPr lang="cs-CZ" sz="2800" b="0" dirty="0"/>
              <a:t>Libor Komárek</a:t>
            </a:r>
          </a:p>
        </p:txBody>
      </p:sp>
    </p:spTree>
    <p:extLst>
      <p:ext uri="{BB962C8B-B14F-4D97-AF65-F5344CB8AC3E}">
        <p14:creationId xmlns:p14="http://schemas.microsoft.com/office/powerpoint/2010/main" val="316825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567000" y="3455877"/>
            <a:ext cx="10752138" cy="452437"/>
          </a:xfrm>
        </p:spPr>
        <p:txBody>
          <a:bodyPr/>
          <a:lstStyle/>
          <a:p>
            <a:pPr algn="ctr"/>
            <a:r>
              <a:rPr lang="cs-CZ" sz="3200" dirty="0" smtClean="0"/>
              <a:t>21. 02. 2020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30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Stanovování cíle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Jděte na to chytře!</a:t>
            </a:r>
            <a:endParaRPr lang="cs-CZ" dirty="0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sz="quarter" idx="12"/>
          </p:nvPr>
        </p:nvSpPr>
        <p:spPr>
          <a:xfrm>
            <a:off x="720000" y="1872861"/>
            <a:ext cx="5220000" cy="39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S – specifický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M </a:t>
            </a:r>
            <a:r>
              <a:rPr lang="cs-CZ" sz="2800" dirty="0"/>
              <a:t>–</a:t>
            </a:r>
            <a:r>
              <a:rPr lang="cs-CZ" sz="2800" dirty="0" smtClean="0"/>
              <a:t> měřitelný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A – akceptovatelný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R – relevantní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T - termínovaný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1984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Stanovování cíle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„Čeho chci dosáhnout v tomto semestru v rámci svého kariérního rozvoje?“</a:t>
            </a:r>
            <a:endParaRPr lang="cs-CZ" dirty="0"/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sz="quarter" idx="12"/>
          </p:nvPr>
        </p:nvSpPr>
        <p:spPr>
          <a:xfrm>
            <a:off x="719999" y="1872861"/>
            <a:ext cx="107528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Co chceš umět na konci tohoto semestru?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Čeho chceš dosáhnout v rámci své kariéry do konce tohoto semestru?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Jak to bude vypadat, až toho dosáhneš?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Na co všechno bude mít dosažení Tvého cíle vliv? Na co ještě?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Podle čeho poznáš, že už jsi svého cíle dosáhl?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Jaké zdroje k tomu potřebuješ? Jaké můžeš využít?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Jaké překážky na své cestě můžeš potkat? Co Ti je pomůže překonat?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 čem je pro Tebe dosažení tohoto cíle aktuální?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Do kdy svého cíle chceš ideálně dosáhnout?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197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Kariérní start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Vyplňte úvodní dotazník do 28.2. (v Interaktivních osnovách)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Napište svůj cíl, který jste si vydefinoval/a na úvodní hodině předmětu Kariérní start. Využijte všechny části techniky SMART. </a:t>
            </a:r>
            <a:r>
              <a:rPr lang="cs-CZ" sz="1800" i="1" dirty="0"/>
              <a:t>(Informace o SMART a otázku naleznete v Interaktivních osnovách předmětu).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</p:spTree>
    <p:extLst>
      <p:ext uri="{BB962C8B-B14F-4D97-AF65-F5344CB8AC3E}">
        <p14:creationId xmlns:p14="http://schemas.microsoft.com/office/powerpoint/2010/main" val="212859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69869" y="2581424"/>
            <a:ext cx="417766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3429000"/>
            <a:ext cx="10753200" cy="1761162"/>
          </a:xfrm>
        </p:spPr>
        <p:txBody>
          <a:bodyPr numCol="1"/>
          <a:lstStyle/>
          <a:p>
            <a:pPr algn="ctr">
              <a:lnSpc>
                <a:spcPct val="100000"/>
              </a:lnSpc>
            </a:pPr>
            <a:r>
              <a:rPr lang="cs-CZ" sz="2800" b="1" dirty="0"/>
              <a:t> </a:t>
            </a:r>
            <a:r>
              <a:rPr lang="cs-CZ" sz="28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odehnalova@kariera.muni.cz</a:t>
            </a:r>
            <a:endParaRPr lang="cs-CZ" sz="28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s-CZ" sz="28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komarek@kariera.muni.cz</a:t>
            </a:r>
            <a:endParaRPr lang="cs-CZ" sz="28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1337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Kariérní start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872861"/>
            <a:ext cx="10753200" cy="3960000"/>
          </a:xfrm>
        </p:spPr>
        <p:txBody>
          <a:bodyPr numCol="1"/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2000" dirty="0"/>
              <a:t>Výchozí body výuky: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800" dirty="0"/>
              <a:t>CMS (</a:t>
            </a:r>
            <a:r>
              <a:rPr lang="cs-CZ" sz="1800" dirty="0" err="1"/>
              <a:t>Career</a:t>
            </a:r>
            <a:r>
              <a:rPr lang="cs-CZ" sz="1800" dirty="0"/>
              <a:t> </a:t>
            </a:r>
            <a:r>
              <a:rPr lang="cs-CZ" sz="1800" dirty="0" smtClean="0"/>
              <a:t>Management </a:t>
            </a:r>
            <a:r>
              <a:rPr lang="cs-CZ" sz="1800" dirty="0" err="1"/>
              <a:t>Skills</a:t>
            </a:r>
            <a:r>
              <a:rPr lang="cs-CZ" sz="1800" dirty="0"/>
              <a:t>) ze severských zemí, 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800" dirty="0"/>
              <a:t>Součástí kurikula univerzit evropských zemí (GB, Francie, Švédsko, Litva, Malta, Nizozemí, Estonsko…)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800" dirty="0"/>
              <a:t>Dlouhodobé zkušenosti lektorů s kariérním poradenstvím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sz="1800" dirty="0" err="1"/>
              <a:t>Koučovací</a:t>
            </a:r>
            <a:r>
              <a:rPr lang="cs-CZ" sz="1800" dirty="0"/>
              <a:t> přístup</a:t>
            </a:r>
          </a:p>
          <a:p>
            <a:pPr>
              <a:spcAft>
                <a:spcPts val="1200"/>
              </a:spcAft>
            </a:pPr>
            <a:endParaRPr lang="cs-CZ" sz="1000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2000" dirty="0"/>
              <a:t>80–90 % výuky interaktivní forma, 10–20 % frontální výuka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2000" dirty="0"/>
              <a:t>3/4 předmětu stanoveno lektory, 1/4 vámi formou výběru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sz="2000" dirty="0"/>
              <a:t>Práce v Interaktivní osnově předmětu v </a:t>
            </a:r>
            <a:r>
              <a:rPr lang="cs-CZ" sz="2000" dirty="0" smtClean="0"/>
              <a:t>IS, </a:t>
            </a:r>
            <a:r>
              <a:rPr lang="cs-CZ" sz="2000" dirty="0"/>
              <a:t>závěrečné kolokvium formou shrnutí dosavadních poznatků</a:t>
            </a:r>
            <a:endParaRPr lang="cs-CZ" sz="1600" dirty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Filozofie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Úvod, organizační záležitosti, stanovení kariérního cíle, </a:t>
            </a:r>
            <a:r>
              <a:rPr lang="cs-CZ" sz="1800" b="1" dirty="0" err="1"/>
              <a:t>koučovací</a:t>
            </a:r>
            <a:r>
              <a:rPr lang="cs-CZ" sz="1800" b="1" dirty="0"/>
              <a:t> rozhovor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Přenositelné kompetence a jejich rozvoj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Životopis a motivační dopis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Profesní směřování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Akční plán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Proces výběrového řízení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Návštěva veletrhu státní správy </a:t>
            </a:r>
            <a:r>
              <a:rPr lang="cs-CZ" sz="1800" b="1" dirty="0" err="1"/>
              <a:t>JobNEST</a:t>
            </a:r>
            <a:r>
              <a:rPr lang="cs-CZ" sz="1800" b="1" dirty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/>
              <a:t>Výběrové téma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/>
              <a:t>Výběrové téma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/>
              <a:t>Výběrové téma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i="1" dirty="0"/>
              <a:t>Výběrové téma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b="1" dirty="0"/>
              <a:t>Závěr, kolokvium, ukončení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Témata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Kariérní start</a:t>
            </a:r>
          </a:p>
        </p:txBody>
      </p:sp>
    </p:spTree>
    <p:extLst>
      <p:ext uri="{BB962C8B-B14F-4D97-AF65-F5344CB8AC3E}">
        <p14:creationId xmlns:p14="http://schemas.microsoft.com/office/powerpoint/2010/main" val="229599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1800" dirty="0"/>
              <a:t>Právní základ (úřad práce, smlouva, ukončení PP…)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Organizační dovednosti</a:t>
            </a:r>
          </a:p>
          <a:p>
            <a:pPr>
              <a:spcAft>
                <a:spcPts val="1200"/>
              </a:spcAft>
            </a:pPr>
            <a:r>
              <a:rPr lang="cs-CZ" sz="1800" dirty="0" err="1"/>
              <a:t>Personal</a:t>
            </a:r>
            <a:r>
              <a:rPr lang="cs-CZ" sz="1800" dirty="0"/>
              <a:t> branding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Pohovory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Finanční smýšlení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Psychologická diagnostika</a:t>
            </a:r>
          </a:p>
          <a:p>
            <a:pPr>
              <a:spcAft>
                <a:spcPts val="1200"/>
              </a:spcAft>
            </a:pPr>
            <a:r>
              <a:rPr lang="cs-CZ" sz="1800" dirty="0"/>
              <a:t>Zvládání stresu a zátěže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Výběrová témata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Kariérní start</a:t>
            </a:r>
          </a:p>
        </p:txBody>
      </p:sp>
    </p:spTree>
    <p:extLst>
      <p:ext uri="{BB962C8B-B14F-4D97-AF65-F5344CB8AC3E}">
        <p14:creationId xmlns:p14="http://schemas.microsoft.com/office/powerpoint/2010/main" val="33656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Žádná docházka – podporujeme CMS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Splnění krátkých úkolů/zodpovězení otázek všech </a:t>
            </a:r>
            <a:r>
              <a:rPr lang="cs-CZ" sz="2000" dirty="0" err="1"/>
              <a:t>odpovědníků</a:t>
            </a:r>
            <a:r>
              <a:rPr lang="cs-CZ" sz="2000" dirty="0"/>
              <a:t> v Interaktivní osnově vždy do 1 týdne od </a:t>
            </a:r>
            <a:r>
              <a:rPr lang="cs-CZ" sz="2000" dirty="0" err="1"/>
              <a:t>tématicky</a:t>
            </a:r>
            <a:r>
              <a:rPr lang="cs-CZ" sz="2000" dirty="0"/>
              <a:t> zaměřeného kurzu, včetně výběrových a nových témat 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Vyplnění 2 </a:t>
            </a:r>
            <a:r>
              <a:rPr lang="cs-CZ" sz="2000" dirty="0" err="1"/>
              <a:t>odpovědníků</a:t>
            </a:r>
            <a:r>
              <a:rPr lang="cs-CZ" sz="2000" dirty="0"/>
              <a:t> – na začátku semestru a na konci semestru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Vlastní představení formou: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Minutového videa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Infografiky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Kariérní start</a:t>
            </a:r>
          </a:p>
        </p:txBody>
      </p:sp>
    </p:spTree>
    <p:extLst>
      <p:ext uri="{BB962C8B-B14F-4D97-AF65-F5344CB8AC3E}">
        <p14:creationId xmlns:p14="http://schemas.microsoft.com/office/powerpoint/2010/main" val="29926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893420" y="6228497"/>
            <a:ext cx="7920000" cy="252000"/>
          </a:xfrm>
        </p:spPr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21062" y="3021132"/>
            <a:ext cx="10752138" cy="452437"/>
          </a:xfrm>
        </p:spPr>
        <p:txBody>
          <a:bodyPr/>
          <a:lstStyle/>
          <a:p>
            <a:pPr algn="ctr"/>
            <a:r>
              <a:rPr lang="cs-CZ" sz="3200" dirty="0"/>
              <a:t>Co si z tohoto předmětu chcete odnést? </a:t>
            </a:r>
          </a:p>
        </p:txBody>
      </p:sp>
    </p:spTree>
    <p:extLst>
      <p:ext uri="{BB962C8B-B14F-4D97-AF65-F5344CB8AC3E}">
        <p14:creationId xmlns:p14="http://schemas.microsoft.com/office/powerpoint/2010/main" val="37094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 descr="Obsah obrázku osoba, interiér, vsedě, počítač&#10;&#10;Popis se vygeneroval automaticky.">
            <a:extLst>
              <a:ext uri="{FF2B5EF4-FFF2-40B4-BE49-F238E27FC236}">
                <a16:creationId xmlns:a16="http://schemas.microsoft.com/office/drawing/2014/main" id="{B9CE7886-05D7-4A0F-AE1D-54E2C30A6CD9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562469"/>
            <a:ext cx="4961211" cy="331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318E83-91E4-4976-A758-035A0C9B1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1C8E95-762A-43A6-B8E5-E5424BADB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098654AB-5DC6-4F4C-A3D3-55179499CB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25725" y="4875080"/>
            <a:ext cx="5218412" cy="131591"/>
          </a:xfrm>
        </p:spPr>
        <p:txBody>
          <a:bodyPr/>
          <a:lstStyle/>
          <a:p>
            <a:r>
              <a:rPr lang="cs-CZ" dirty="0">
                <a:solidFill>
                  <a:srgbClr val="969696"/>
                </a:solidFill>
              </a:rPr>
              <a:t>https://aktualitycz.cz/poznejte-sami-sebe-diky-koucinku/</a:t>
            </a:r>
          </a:p>
        </p:txBody>
      </p:sp>
      <p:pic>
        <p:nvPicPr>
          <p:cNvPr id="15" name="Obrázek 14" descr="Obsah obrázku osoba, interiér, vsedě, žena&#10;&#10;Popis se vygeneroval automaticky.">
            <a:extLst>
              <a:ext uri="{FF2B5EF4-FFF2-40B4-BE49-F238E27FC236}">
                <a16:creationId xmlns:a16="http://schemas.microsoft.com/office/drawing/2014/main" id="{C606DAAF-8D7F-4FFC-94B9-237690D1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18" y="1562468"/>
            <a:ext cx="4973644" cy="331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ástupný text 9">
            <a:extLst>
              <a:ext uri="{FF2B5EF4-FFF2-40B4-BE49-F238E27FC236}">
                <a16:creationId xmlns:a16="http://schemas.microsoft.com/office/drawing/2014/main" id="{823B948D-4070-443C-9BE3-575AED2F0C1F}"/>
              </a:ext>
            </a:extLst>
          </p:cNvPr>
          <p:cNvSpPr txBox="1">
            <a:spLocks/>
          </p:cNvSpPr>
          <p:nvPr/>
        </p:nvSpPr>
        <p:spPr>
          <a:xfrm>
            <a:off x="748194" y="4874915"/>
            <a:ext cx="5218412" cy="131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ts val="11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9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solidFill>
                  <a:srgbClr val="969696"/>
                </a:solidFill>
              </a:rPr>
              <a:t>https://www.jobfairs.eu/Jobfairs/media/system/financni_poradce2.png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059F3D7-305B-4005-A1CE-0CE77BE78FCA}"/>
              </a:ext>
            </a:extLst>
          </p:cNvPr>
          <p:cNvSpPr txBox="1"/>
          <p:nvPr/>
        </p:nvSpPr>
        <p:spPr>
          <a:xfrm>
            <a:off x="2201005" y="969214"/>
            <a:ext cx="199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Poradce?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A764CC3-5466-451C-A43B-F272881CB7DB}"/>
              </a:ext>
            </a:extLst>
          </p:cNvPr>
          <p:cNvSpPr txBox="1"/>
          <p:nvPr/>
        </p:nvSpPr>
        <p:spPr>
          <a:xfrm>
            <a:off x="8114190" y="958456"/>
            <a:ext cx="154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Kouč?</a:t>
            </a:r>
          </a:p>
        </p:txBody>
      </p:sp>
    </p:spTree>
    <p:extLst>
      <p:ext uri="{BB962C8B-B14F-4D97-AF65-F5344CB8AC3E}">
        <p14:creationId xmlns:p14="http://schemas.microsoft.com/office/powerpoint/2010/main" val="94858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24"/>
          </p:nvPr>
        </p:nvSpPr>
        <p:spPr>
          <a:xfrm>
            <a:off x="756146" y="1748524"/>
            <a:ext cx="6878650" cy="472069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Zaměřit se do budoucnosti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Nenutit svůj vlastní názor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Nesoudit ani nekritizovat, ale podporovat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Utlumit své postoje a názory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Pozitivně formulovat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Nedirektivně přistupovat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Klást otevřené otázky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177609"/>
            <a:ext cx="7920000" cy="252000"/>
          </a:xfrm>
        </p:spPr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177609"/>
            <a:ext cx="306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Kariérní start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56146" y="1291030"/>
            <a:ext cx="2506052" cy="452437"/>
          </a:xfrm>
        </p:spPr>
        <p:txBody>
          <a:bodyPr/>
          <a:lstStyle/>
          <a:p>
            <a:r>
              <a:rPr lang="cs-CZ" dirty="0" smtClean="0"/>
              <a:t>Zásady koučování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47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76B432-0260-4697-A85C-3625CF75B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B9B573-33AA-4DF4-98C7-EB85593A3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A617AB4-EC9F-43DC-9A9E-C83750C6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Cíle </a:t>
            </a:r>
            <a:endParaRPr lang="cs-CZ" dirty="0"/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E0D365B1-A4DD-4C2A-A530-9C16267C067B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Krátkodobý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Střednědobý</a:t>
            </a:r>
            <a:endParaRPr lang="cs-CZ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Dlouhodobý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08839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Prezentace-KC-CZ (1)</Template>
  <TotalTime>699</TotalTime>
  <Words>500</Words>
  <Application>Microsoft Office PowerPoint</Application>
  <PresentationFormat>Širokoúhlá obrazovka</PresentationFormat>
  <Paragraphs>117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Kariérní start Michaela Odehnalová Libor Komárek</vt:lpstr>
      <vt:lpstr>Kariérní start</vt:lpstr>
      <vt:lpstr>Kariérní start</vt:lpstr>
      <vt:lpstr>Kariérní start</vt:lpstr>
      <vt:lpstr>Kariérní start</vt:lpstr>
      <vt:lpstr>Prezentace aplikace PowerPoint</vt:lpstr>
      <vt:lpstr>Prezentace aplikace PowerPoint</vt:lpstr>
      <vt:lpstr>Kariérní start</vt:lpstr>
      <vt:lpstr>Cíle </vt:lpstr>
      <vt:lpstr>Prezentace aplikace PowerPoint</vt:lpstr>
      <vt:lpstr>Stanovování cíle</vt:lpstr>
      <vt:lpstr>Stanovování cíle</vt:lpstr>
      <vt:lpstr>Kariérní start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Horáková</dc:creator>
  <cp:lastModifiedBy>Libor Komárek</cp:lastModifiedBy>
  <cp:revision>24</cp:revision>
  <cp:lastPrinted>2018-10-04T06:39:57Z</cp:lastPrinted>
  <dcterms:created xsi:type="dcterms:W3CDTF">2018-09-11T13:12:51Z</dcterms:created>
  <dcterms:modified xsi:type="dcterms:W3CDTF">2019-02-21T10:36:02Z</dcterms:modified>
</cp:coreProperties>
</file>