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8" r:id="rId8"/>
    <p:sldId id="267" r:id="rId9"/>
    <p:sldId id="269" r:id="rId10"/>
    <p:sldId id="270" r:id="rId11"/>
    <p:sldId id="271" r:id="rId12"/>
    <p:sldId id="263" r:id="rId13"/>
    <p:sldId id="278" r:id="rId14"/>
    <p:sldId id="273" r:id="rId15"/>
    <p:sldId id="280" r:id="rId16"/>
    <p:sldId id="261" r:id="rId17"/>
    <p:sldId id="279" r:id="rId18"/>
    <p:sldId id="274" r:id="rId19"/>
    <p:sldId id="276" r:id="rId20"/>
    <p:sldId id="282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19.03.18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tace.co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</a:t>
            </a:r>
            <a:r>
              <a:rPr lang="en-US" u="sng"/>
              <a:t>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5013"/>
            <a:ext cx="8913813" cy="156324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výzkumného</a:t>
            </a:r>
            <a:r>
              <a:rPr lang="en-US" dirty="0"/>
              <a:t> </a:t>
            </a:r>
            <a:r>
              <a:rPr lang="en-US" dirty="0" err="1"/>
              <a:t>projektu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kolokviu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z </a:t>
            </a:r>
            <a:r>
              <a:rPr lang="en-US" dirty="0" err="1"/>
              <a:t>Metodologie</a:t>
            </a:r>
            <a:r>
              <a:rPr lang="en-US" dirty="0"/>
              <a:t> </a:t>
            </a:r>
            <a:r>
              <a:rPr lang="en-US" dirty="0" err="1"/>
              <a:t>psychologie</a:t>
            </a:r>
            <a:r>
              <a:rPr lang="en-US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východisek</a:t>
            </a:r>
            <a:r>
              <a:rPr lang="en-US" dirty="0"/>
              <a:t>,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, </a:t>
            </a:r>
            <a:r>
              <a:rPr lang="en-US" dirty="0" err="1"/>
              <a:t>příp</a:t>
            </a:r>
            <a:r>
              <a:rPr lang="en-US" dirty="0"/>
              <a:t>. </a:t>
            </a:r>
            <a:r>
              <a:rPr lang="en-US" dirty="0" err="1"/>
              <a:t>hypotéz</a:t>
            </a:r>
            <a:r>
              <a:rPr lang="en-US" dirty="0"/>
              <a:t> (+ </a:t>
            </a:r>
            <a:r>
              <a:rPr lang="en-US" dirty="0" err="1"/>
              <a:t>seznam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)</a:t>
            </a:r>
          </a:p>
          <a:p>
            <a:r>
              <a:rPr lang="en-US" dirty="0" err="1"/>
              <a:t>neobsahuje</a:t>
            </a:r>
            <a:r>
              <a:rPr lang="en-US" dirty="0"/>
              <a:t>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! </a:t>
            </a:r>
          </a:p>
          <a:p>
            <a:r>
              <a:rPr lang="en-US" dirty="0" err="1"/>
              <a:t>teoretická</a:t>
            </a:r>
            <a:r>
              <a:rPr lang="en-US" dirty="0"/>
              <a:t> </a:t>
            </a:r>
            <a:r>
              <a:rPr lang="en-US" dirty="0" err="1"/>
              <a:t>východiska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doplněna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en-US" dirty="0"/>
              <a:t> </a:t>
            </a:r>
            <a:r>
              <a:rPr lang="en-US" dirty="0" err="1"/>
              <a:t>mapou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rozsah</a:t>
            </a:r>
            <a:r>
              <a:rPr lang="en-US" dirty="0"/>
              <a:t> 3-7 </a:t>
            </a:r>
            <a:r>
              <a:rPr lang="en-US" dirty="0" err="1"/>
              <a:t>normostran</a:t>
            </a:r>
            <a:endParaRPr lang="en-US" dirty="0"/>
          </a:p>
          <a:p>
            <a:r>
              <a:rPr lang="en-US" dirty="0" err="1"/>
              <a:t>termín</a:t>
            </a:r>
            <a:r>
              <a:rPr lang="en-US" dirty="0"/>
              <a:t> </a:t>
            </a:r>
            <a:r>
              <a:rPr lang="en-US" dirty="0" err="1"/>
              <a:t>odevzdání</a:t>
            </a:r>
            <a:r>
              <a:rPr lang="en-US" dirty="0"/>
              <a:t> – </a:t>
            </a:r>
            <a:r>
              <a:rPr lang="en-US" dirty="0" smtClean="0">
                <a:solidFill>
                  <a:srgbClr val="FF0000"/>
                </a:solidFill>
              </a:rPr>
              <a:t>20. </a:t>
            </a:r>
            <a:r>
              <a:rPr lang="en-US" dirty="0" err="1">
                <a:solidFill>
                  <a:srgbClr val="FF0000"/>
                </a:solidFill>
              </a:rPr>
              <a:t>dubna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2018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hodnocení</a:t>
            </a:r>
            <a:r>
              <a:rPr lang="en-US" dirty="0">
                <a:solidFill>
                  <a:srgbClr val="000000"/>
                </a:solidFill>
              </a:rPr>
              <a:t> do </a:t>
            </a:r>
            <a:r>
              <a:rPr lang="en-US" dirty="0" smtClean="0">
                <a:solidFill>
                  <a:srgbClr val="000000"/>
                </a:solidFill>
              </a:rPr>
              <a:t>20/5)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0000"/>
                </a:solidFill>
              </a:rPr>
              <a:t>práce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bude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hodnocena</a:t>
            </a:r>
            <a:r>
              <a:rPr lang="en-US" dirty="0">
                <a:solidFill>
                  <a:srgbClr val="000000"/>
                </a:solidFill>
              </a:rPr>
              <a:t> 0-5 body, </a:t>
            </a:r>
            <a:r>
              <a:rPr lang="en-US" dirty="0" err="1">
                <a:solidFill>
                  <a:srgbClr val="000000"/>
                </a:solidFill>
              </a:rPr>
              <a:t>minimální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počet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bodů</a:t>
            </a:r>
            <a:r>
              <a:rPr lang="en-US" dirty="0">
                <a:solidFill>
                  <a:srgbClr val="000000"/>
                </a:solidFill>
              </a:rPr>
              <a:t> pro </a:t>
            </a:r>
            <a:r>
              <a:rPr lang="en-US" dirty="0" err="1">
                <a:solidFill>
                  <a:srgbClr val="000000"/>
                </a:solidFill>
              </a:rPr>
              <a:t>připuštění</a:t>
            </a:r>
            <a:r>
              <a:rPr lang="en-US" dirty="0">
                <a:solidFill>
                  <a:srgbClr val="000000"/>
                </a:solidFill>
              </a:rPr>
              <a:t> k </a:t>
            </a:r>
            <a:r>
              <a:rPr lang="en-US" dirty="0" err="1">
                <a:solidFill>
                  <a:srgbClr val="000000"/>
                </a:solidFill>
              </a:rPr>
              <a:t>závěrečnému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kolokviálnímu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testu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jsou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3</a:t>
            </a:r>
            <a:r>
              <a:rPr lang="en-US" dirty="0">
                <a:solidFill>
                  <a:srgbClr val="000000"/>
                </a:solidFill>
              </a:rPr>
              <a:t> body</a:t>
            </a: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Discovery(discovery.muni.cz)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4923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 </a:t>
            </a:r>
            <a:r>
              <a:rPr lang="en-US" u="sng"/>
              <a:t>neuvádějí</a:t>
            </a:r>
            <a:r>
              <a:rPr lang="en-US"/>
              <a:t> se nulové hypotézy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834</TotalTime>
  <Words>850</Words>
  <Application>Microsoft Macintosh PowerPoint</Application>
  <PresentationFormat>Předvádění na obrazovce (4:3)</PresentationFormat>
  <Paragraphs>139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Century Gothic</vt:lpstr>
      <vt:lpstr>Wingdings 2</vt:lpstr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Část výzkumného projektu ke kolokviu z Metodologie psychologie I</vt:lpstr>
      <vt:lpstr>Kritéria hodnocení</vt:lpstr>
      <vt:lpstr>Proč a jak východiska zpracovat?</vt:lpstr>
      <vt:lpstr>Jak východiska zpracovat?</vt:lpstr>
      <vt:lpstr>Příklad mentální mapy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Uživatel Microsoft Office</cp:lastModifiedBy>
  <cp:revision>57</cp:revision>
  <dcterms:created xsi:type="dcterms:W3CDTF">2012-12-02T21:55:30Z</dcterms:created>
  <dcterms:modified xsi:type="dcterms:W3CDTF">2018-03-18T23:13:33Z</dcterms:modified>
</cp:coreProperties>
</file>