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4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05" d="100"/>
          <a:sy n="105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DA1-7D70-436F-BBAB-36DDE84805B7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B712E-0402-496B-8E41-B80351989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09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B712E-0402-496B-8E41-B803519899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15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18.02.2019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uturzikin.com/imagescarte/euskara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Basque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INDOEUROPEAN LANGUAGES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696744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8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Non </a:t>
            </a:r>
            <a:r>
              <a:rPr lang="cs-CZ" dirty="0" err="1" smtClean="0"/>
              <a:t>Indo-european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6917"/>
            <a:ext cx="4386039" cy="438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691680" y="61653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Source: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8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Basque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in 1</a:t>
            </a:r>
            <a:r>
              <a:rPr lang="cs-CZ" cap="none" baseline="30000" dirty="0" smtClean="0"/>
              <a:t>st </a:t>
            </a:r>
            <a:r>
              <a:rPr lang="cs-CZ" dirty="0" err="1" smtClean="0"/>
              <a:t>century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6303848"/>
            <a:ext cx="9543256" cy="55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www.muturzikin.com/imagescarte/euskara.gif</a:t>
            </a:r>
            <a:endParaRPr lang="cs-CZ" sz="1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7034"/>
            <a:ext cx="4248472" cy="463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Výsledek obrázk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7034"/>
            <a:ext cx="3569882" cy="339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580112" y="4149080"/>
            <a:ext cx="216024" cy="21602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6" idx="1"/>
          </p:cNvCxnSpPr>
          <p:nvPr/>
        </p:nvCxnSpPr>
        <p:spPr>
          <a:xfrm flipH="1">
            <a:off x="4499992" y="42570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6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Basque language in </a:t>
            </a:r>
            <a:r>
              <a:rPr lang="en-US" dirty="0" err="1" smtClean="0"/>
              <a:t>basque</a:t>
            </a:r>
            <a:r>
              <a:rPr lang="en-US" dirty="0" smtClean="0"/>
              <a:t> country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336704" cy="492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3"/>
          <p:cNvSpPr txBox="1"/>
          <p:nvPr/>
        </p:nvSpPr>
        <p:spPr>
          <a:xfrm>
            <a:off x="1547664" y="648866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Source: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1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32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Trebuchet MS</vt:lpstr>
      <vt:lpstr>Wingdings</vt:lpstr>
      <vt:lpstr>Wingdings 2</vt:lpstr>
      <vt:lpstr>Bohatý</vt:lpstr>
      <vt:lpstr>Basque language i</vt:lpstr>
      <vt:lpstr>INDOEUROPEAN LANGUAGES</vt:lpstr>
      <vt:lpstr>Non Indo-european languages</vt:lpstr>
      <vt:lpstr>Basque language in 1st century</vt:lpstr>
      <vt:lpstr>Basque language in basque country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Asier Amezaga Etxebarria</dc:creator>
  <cp:lastModifiedBy>Denis Almandoz Irigoyen</cp:lastModifiedBy>
  <cp:revision>36</cp:revision>
  <dcterms:created xsi:type="dcterms:W3CDTF">2016-09-26T13:02:36Z</dcterms:created>
  <dcterms:modified xsi:type="dcterms:W3CDTF">2019-02-18T16:53:07Z</dcterms:modified>
</cp:coreProperties>
</file>