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56" r:id="rId2"/>
    <p:sldId id="264" r:id="rId3"/>
    <p:sldId id="259" r:id="rId4"/>
    <p:sldId id="261" r:id="rId5"/>
    <p:sldId id="263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94660"/>
  </p:normalViewPr>
  <p:slideViewPr>
    <p:cSldViewPr>
      <p:cViewPr varScale="1">
        <p:scale>
          <a:sx n="105" d="100"/>
          <a:sy n="105" d="100"/>
        </p:scale>
        <p:origin x="114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676DA1-7D70-436F-BBAB-36DDE84805B7}" type="datetimeFigureOut">
              <a:rPr lang="cs-CZ" smtClean="0"/>
              <a:t>18.02.2019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3B712E-0402-496B-8E41-B803519899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9093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B712E-0402-496B-8E41-B803519899F8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8150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98D2A90-A4F9-454A-9E50-A4A94DEB0C55}" type="datetimeFigureOut">
              <a:rPr lang="cs-CZ" smtClean="0"/>
              <a:t>18.02.2019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2969FE2-73DB-401F-8ADB-069AE50E354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D2A90-A4F9-454A-9E50-A4A94DEB0C55}" type="datetimeFigureOut">
              <a:rPr lang="cs-CZ" smtClean="0"/>
              <a:t>18.02.2019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69FE2-73DB-401F-8ADB-069AE50E35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098D2A90-A4F9-454A-9E50-A4A94DEB0C55}" type="datetimeFigureOut">
              <a:rPr lang="cs-CZ" smtClean="0"/>
              <a:t>18.02.2019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2969FE2-73DB-401F-8ADB-069AE50E35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D2A90-A4F9-454A-9E50-A4A94DEB0C55}" type="datetimeFigureOut">
              <a:rPr lang="cs-CZ" smtClean="0"/>
              <a:t>18.02.2019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69FE2-73DB-401F-8ADB-069AE50E35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98D2A90-A4F9-454A-9E50-A4A94DEB0C55}" type="datetimeFigureOut">
              <a:rPr lang="cs-CZ" smtClean="0"/>
              <a:t>18.02.2019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52969FE2-73DB-401F-8ADB-069AE50E354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D2A90-A4F9-454A-9E50-A4A94DEB0C55}" type="datetimeFigureOut">
              <a:rPr lang="cs-CZ" smtClean="0"/>
              <a:t>18.02.2019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69FE2-73DB-401F-8ADB-069AE50E35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D2A90-A4F9-454A-9E50-A4A94DEB0C55}" type="datetimeFigureOut">
              <a:rPr lang="cs-CZ" smtClean="0"/>
              <a:t>18.02.2019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69FE2-73DB-401F-8ADB-069AE50E35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D2A90-A4F9-454A-9E50-A4A94DEB0C55}" type="datetimeFigureOut">
              <a:rPr lang="cs-CZ" smtClean="0"/>
              <a:t>18.02.2019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69FE2-73DB-401F-8ADB-069AE50E35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98D2A90-A4F9-454A-9E50-A4A94DEB0C55}" type="datetimeFigureOut">
              <a:rPr lang="cs-CZ" smtClean="0"/>
              <a:t>18.02.2019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69FE2-73DB-401F-8ADB-069AE50E35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D2A90-A4F9-454A-9E50-A4A94DEB0C55}" type="datetimeFigureOut">
              <a:rPr lang="cs-CZ" smtClean="0"/>
              <a:t>18.02.2019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69FE2-73DB-401F-8ADB-069AE50E35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D2A90-A4F9-454A-9E50-A4A94DEB0C55}" type="datetimeFigureOut">
              <a:rPr lang="cs-CZ" smtClean="0"/>
              <a:t>18.02.2019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69FE2-73DB-401F-8ADB-069AE50E354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98D2A90-A4F9-454A-9E50-A4A94DEB0C55}" type="datetimeFigureOut">
              <a:rPr lang="cs-CZ" smtClean="0"/>
              <a:t>18.02.2019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2969FE2-73DB-401F-8ADB-069AE50E354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muturzikin.com/imagescarte/euskara.gi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err="1" smtClean="0"/>
              <a:t>Basque</a:t>
            </a:r>
            <a:r>
              <a:rPr lang="es-ES" dirty="0" smtClean="0"/>
              <a:t> </a:t>
            </a:r>
            <a:r>
              <a:rPr lang="es-ES" dirty="0" err="1" smtClean="0"/>
              <a:t>language</a:t>
            </a:r>
            <a:r>
              <a:rPr lang="es-ES" dirty="0" smtClean="0"/>
              <a:t> 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860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51667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INDOEUROPEAN LANGUAGES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980728"/>
            <a:ext cx="6696744" cy="6696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385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239000" cy="79208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Non </a:t>
            </a:r>
            <a:r>
              <a:rPr lang="cs-CZ" dirty="0" err="1" smtClean="0"/>
              <a:t>Indo-european</a:t>
            </a:r>
            <a:r>
              <a:rPr lang="cs-CZ" dirty="0" smtClean="0"/>
              <a:t> </a:t>
            </a:r>
            <a:r>
              <a:rPr lang="cs-CZ" dirty="0" err="1" smtClean="0"/>
              <a:t>languages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486917"/>
            <a:ext cx="4386039" cy="4386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691680" y="6165304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Source: </a:t>
            </a:r>
            <a:r>
              <a:rPr lang="cs-CZ" dirty="0" err="1" smtClean="0"/>
              <a:t>Wikipedia</a:t>
            </a:r>
            <a:r>
              <a:rPr lang="cs-CZ" dirty="0" smtClean="0"/>
              <a:t> </a:t>
            </a:r>
            <a:r>
              <a:rPr lang="cs-CZ" dirty="0" err="1" smtClean="0"/>
              <a:t>Commons</a:t>
            </a:r>
            <a:r>
              <a:rPr lang="cs-CZ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482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Basque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r>
              <a:rPr lang="cs-CZ" dirty="0" smtClean="0"/>
              <a:t> in 1</a:t>
            </a:r>
            <a:r>
              <a:rPr lang="cs-CZ" cap="none" baseline="30000" dirty="0" smtClean="0"/>
              <a:t>st </a:t>
            </a:r>
            <a:r>
              <a:rPr lang="cs-CZ" dirty="0" err="1" smtClean="0"/>
              <a:t>century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23528" y="6303848"/>
            <a:ext cx="9543256" cy="554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hlinkClick r:id="rId2"/>
              </a:rPr>
              <a:t>http://</a:t>
            </a:r>
            <a:r>
              <a:rPr lang="cs-CZ" sz="1800" dirty="0" smtClean="0">
                <a:hlinkClick r:id="rId2"/>
              </a:rPr>
              <a:t>www.muturzikin.com/imagescarte/euskara.gif</a:t>
            </a:r>
            <a:endParaRPr lang="cs-CZ" sz="1800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07034"/>
            <a:ext cx="4248472" cy="4636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 descr="Výsledek obrázku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607034"/>
            <a:ext cx="3569882" cy="3397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délník 5"/>
          <p:cNvSpPr/>
          <p:nvPr/>
        </p:nvSpPr>
        <p:spPr>
          <a:xfrm>
            <a:off x="5580112" y="4149080"/>
            <a:ext cx="216024" cy="216024"/>
          </a:xfrm>
          <a:prstGeom prst="rect">
            <a:avLst/>
          </a:prstGeom>
          <a:noFill/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nice se šipkou 7"/>
          <p:cNvCxnSpPr>
            <a:stCxn id="6" idx="1"/>
          </p:cNvCxnSpPr>
          <p:nvPr/>
        </p:nvCxnSpPr>
        <p:spPr>
          <a:xfrm flipH="1">
            <a:off x="4499992" y="4257092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4666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Basque language in </a:t>
            </a:r>
            <a:r>
              <a:rPr lang="en-US" dirty="0" err="1" smtClean="0"/>
              <a:t>basque</a:t>
            </a:r>
            <a:r>
              <a:rPr lang="en-US" dirty="0" smtClean="0"/>
              <a:t> country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84784"/>
            <a:ext cx="6336704" cy="4924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3"/>
          <p:cNvSpPr txBox="1"/>
          <p:nvPr/>
        </p:nvSpPr>
        <p:spPr>
          <a:xfrm>
            <a:off x="1547664" y="6488668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Source: </a:t>
            </a:r>
            <a:r>
              <a:rPr lang="cs-CZ" dirty="0" err="1" smtClean="0"/>
              <a:t>Wikipedia</a:t>
            </a:r>
            <a:r>
              <a:rPr lang="cs-CZ" dirty="0" smtClean="0"/>
              <a:t> </a:t>
            </a:r>
            <a:r>
              <a:rPr lang="cs-CZ" dirty="0" err="1" smtClean="0"/>
              <a:t>Commons</a:t>
            </a:r>
            <a:r>
              <a:rPr lang="cs-CZ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913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0</TotalTime>
  <Words>32</Words>
  <Application>Microsoft Office PowerPoint</Application>
  <PresentationFormat>On-screen Show (4:3)</PresentationFormat>
  <Paragraphs>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Trebuchet MS</vt:lpstr>
      <vt:lpstr>Wingdings</vt:lpstr>
      <vt:lpstr>Wingdings 2</vt:lpstr>
      <vt:lpstr>Bohatý</vt:lpstr>
      <vt:lpstr>Basque language i</vt:lpstr>
      <vt:lpstr>INDOEUROPEAN LANGUAGES</vt:lpstr>
      <vt:lpstr>Non Indo-european languages</vt:lpstr>
      <vt:lpstr>Basque language in 1st century</vt:lpstr>
      <vt:lpstr>Basque language in basque country</vt:lpstr>
    </vt:vector>
  </TitlesOfParts>
  <Company>UVT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Asier Amezaga Etxebarria</dc:creator>
  <cp:lastModifiedBy>Denis Almandoz Irigoyen</cp:lastModifiedBy>
  <cp:revision>36</cp:revision>
  <dcterms:created xsi:type="dcterms:W3CDTF">2016-09-26T13:02:36Z</dcterms:created>
  <dcterms:modified xsi:type="dcterms:W3CDTF">2019-02-18T16:53:07Z</dcterms:modified>
</cp:coreProperties>
</file>