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75" r:id="rId7"/>
    <p:sldId id="280" r:id="rId8"/>
    <p:sldId id="260" r:id="rId9"/>
    <p:sldId id="261" r:id="rId10"/>
    <p:sldId id="262" r:id="rId11"/>
    <p:sldId id="263" r:id="rId12"/>
    <p:sldId id="281" r:id="rId13"/>
    <p:sldId id="276" r:id="rId14"/>
    <p:sldId id="264" r:id="rId15"/>
    <p:sldId id="265" r:id="rId16"/>
    <p:sldId id="266" r:id="rId17"/>
    <p:sldId id="267" r:id="rId18"/>
    <p:sldId id="268" r:id="rId19"/>
    <p:sldId id="269" r:id="rId20"/>
    <p:sldId id="277" r:id="rId21"/>
    <p:sldId id="270" r:id="rId22"/>
    <p:sldId id="271" r:id="rId23"/>
    <p:sldId id="279" r:id="rId24"/>
    <p:sldId id="272" r:id="rId25"/>
    <p:sldId id="273" r:id="rId26"/>
    <p:sldId id="278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30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31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16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56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4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29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71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04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90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93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813-71B8-4277-8B6E-78B7EBDC8359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28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2813-71B8-4277-8B6E-78B7EBDC8359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608DE-7EE6-4EF5-AA8B-45A6F86693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50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es-ES_tradnl" dirty="0" smtClean="0"/>
              <a:t>s</a:t>
            </a:r>
            <a:r>
              <a:rPr lang="es-ES_tradnl" dirty="0" smtClean="0"/>
              <a:t>uhiltzaile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56792"/>
            <a:ext cx="5715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1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diseinatzaile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7" y="1948656"/>
            <a:ext cx="34385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9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sukaldari</a:t>
            </a:r>
            <a:endParaRPr lang="cs-CZ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29" y="1600200"/>
            <a:ext cx="30303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3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zapatari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19" y="1600200"/>
            <a:ext cx="454236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2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kirolari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29619"/>
            <a:ext cx="61912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09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iturgin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34444"/>
            <a:ext cx="381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66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argazkilari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10544"/>
            <a:ext cx="61912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24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abokatu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189511" cy="398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14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ingeniari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53650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0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lorezain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38" y="1600200"/>
            <a:ext cx="43449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4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idazkari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282031"/>
            <a:ext cx="31623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9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postari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362994"/>
            <a:ext cx="24193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artzain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915347" cy="419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3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</a:t>
            </a:r>
            <a:r>
              <a:rPr lang="es-ES_tradnl" dirty="0" smtClean="0"/>
              <a:t>ediku/sendagile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psikologo</a:t>
            </a:r>
            <a:endParaRPr lang="cs-CZ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948781"/>
            <a:ext cx="4286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8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arrantzale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29569"/>
            <a:ext cx="66675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2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kazetari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620169"/>
            <a:ext cx="2476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5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udaltzain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46" y="1600200"/>
            <a:ext cx="30173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2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igeltsero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61" y="1600200"/>
            <a:ext cx="679667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89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okin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62125"/>
            <a:ext cx="24479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9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erizain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42" y="1600200"/>
            <a:ext cx="42329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zerbitzari</a:t>
            </a:r>
            <a:endParaRPr lang="cs-CZ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346176" cy="38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tabernari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815306"/>
            <a:ext cx="49339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politikari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500140" cy="45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Ile-apaintzaile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958181"/>
            <a:ext cx="3619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68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musikari</a:t>
            </a:r>
            <a:endParaRPr lang="cs-CZ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053431"/>
            <a:ext cx="28003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8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26</Words>
  <Application>Microsoft Office PowerPoint</Application>
  <PresentationFormat>Předvádění na obrazovce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suhiltzaile</vt:lpstr>
      <vt:lpstr>postari</vt:lpstr>
      <vt:lpstr>okin</vt:lpstr>
      <vt:lpstr>erizain</vt:lpstr>
      <vt:lpstr>zerbitzari</vt:lpstr>
      <vt:lpstr>tabernari</vt:lpstr>
      <vt:lpstr>politikari</vt:lpstr>
      <vt:lpstr>Ile-apaintzaile</vt:lpstr>
      <vt:lpstr>musikari</vt:lpstr>
      <vt:lpstr>diseinatzaile</vt:lpstr>
      <vt:lpstr>sukaldari</vt:lpstr>
      <vt:lpstr>zapatari</vt:lpstr>
      <vt:lpstr>kirolari</vt:lpstr>
      <vt:lpstr>iturgin</vt:lpstr>
      <vt:lpstr>argazkilari</vt:lpstr>
      <vt:lpstr>abokatu</vt:lpstr>
      <vt:lpstr>ingeniari</vt:lpstr>
      <vt:lpstr>lorezain</vt:lpstr>
      <vt:lpstr>idazkari</vt:lpstr>
      <vt:lpstr>artzain</vt:lpstr>
      <vt:lpstr>mediku/sendagile</vt:lpstr>
      <vt:lpstr>psikologo</vt:lpstr>
      <vt:lpstr>arrantzale</vt:lpstr>
      <vt:lpstr>kazetari</vt:lpstr>
      <vt:lpstr>udaltzain</vt:lpstr>
      <vt:lpstr>igeltsero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Garazi Urkiola Gamarra</dc:creator>
  <cp:lastModifiedBy>Garazi Urkiola Gamarra</cp:lastModifiedBy>
  <cp:revision>4</cp:revision>
  <dcterms:created xsi:type="dcterms:W3CDTF">2015-09-22T09:07:42Z</dcterms:created>
  <dcterms:modified xsi:type="dcterms:W3CDTF">2015-09-22T12:33:48Z</dcterms:modified>
</cp:coreProperties>
</file>