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6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7"/>
  </p:normalViewPr>
  <p:slideViewPr>
    <p:cSldViewPr snapToGrid="0" snapToObjects="1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x3PQa-74jE" TargetMode="External"/><Relationship Id="rId4" Type="http://schemas.openxmlformats.org/officeDocument/2006/relationships/hyperlink" Target="http://cvc.cervantes.es/lengua/voces_hispanicas/colombia/cartagena.htm" TargetMode="External"/><Relationship Id="rId5" Type="http://schemas.openxmlformats.org/officeDocument/2006/relationships/hyperlink" Target="http://cvc.cervantes.es/lengua/voces_hispanicas/colombia/bogota.htm" TargetMode="External"/><Relationship Id="rId6" Type="http://schemas.openxmlformats.org/officeDocument/2006/relationships/hyperlink" Target="https://youtu.be/0UQRCMHTULI?t=4m20s" TargetMode="External"/><Relationship Id="rId7" Type="http://schemas.openxmlformats.org/officeDocument/2006/relationships/hyperlink" Target="http://cvc.cervantes.es/lengua/voces_hispanicas/cuba/la_habana.htm" TargetMode="External"/><Relationship Id="rId8" Type="http://schemas.openxmlformats.org/officeDocument/2006/relationships/hyperlink" Target="https://www.youtube.com/watch?v=MBbeRz4N_Dg" TargetMode="External"/><Relationship Id="rId9" Type="http://schemas.openxmlformats.org/officeDocument/2006/relationships/hyperlink" Target="https://www.youtube.com/watch?v=pkYyISAvqf4" TargetMode="External"/><Relationship Id="rId10" Type="http://schemas.openxmlformats.org/officeDocument/2006/relationships/hyperlink" Target="https://www.youtube.com/watch?v=WmEVDnYTbN0" TargetMode="External"/><Relationship Id="rId11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vc.cervantes.es/lengua/voces_hispanicas/costarica/sanjose.ht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rofesordehistoriajesusmourin.blogspot.com/2010/05/mapas-de-descubrimiento-y-conquista.html" TargetMode="Externa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dCOCCPjxGI" TargetMode="External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mniglot.com/language/phrases/papiamento.ph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1M6bSjoFOyY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El español caribeño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910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28800" y="1707776"/>
            <a:ext cx="855232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/>
              <a:t>canoa, </a:t>
            </a:r>
            <a:r>
              <a:rPr lang="es-ES" sz="2800" i="1" dirty="0" smtClean="0"/>
              <a:t>maíz vs. </a:t>
            </a:r>
            <a:r>
              <a:rPr lang="es-ES" sz="2800" i="1" dirty="0"/>
              <a:t>guanajo</a:t>
            </a:r>
            <a:r>
              <a:rPr lang="es-ES_tradnl" sz="2800" dirty="0"/>
              <a:t> </a:t>
            </a:r>
            <a:r>
              <a:rPr lang="es-ES_tradnl" sz="2800" dirty="0" smtClean="0"/>
              <a:t>’pavo’</a:t>
            </a:r>
          </a:p>
          <a:p>
            <a:endParaRPr lang="es-ES" sz="2800" i="1" dirty="0" smtClean="0"/>
          </a:p>
          <a:p>
            <a:r>
              <a:rPr lang="es-ES" sz="2800" i="1" dirty="0"/>
              <a:t>bemba ‘</a:t>
            </a:r>
            <a:r>
              <a:rPr lang="es-ES" sz="2800" dirty="0"/>
              <a:t>labios gruesos’, </a:t>
            </a:r>
            <a:r>
              <a:rPr lang="es-ES" sz="2800" i="1" dirty="0"/>
              <a:t>chango </a:t>
            </a:r>
            <a:r>
              <a:rPr lang="es-ES" sz="2800" dirty="0"/>
              <a:t>‘especie de mono</a:t>
            </a:r>
            <a:r>
              <a:rPr lang="es-ES" sz="2800" dirty="0" smtClean="0"/>
              <a:t>’</a:t>
            </a:r>
          </a:p>
          <a:p>
            <a:endParaRPr lang="es-ES" sz="2800" dirty="0"/>
          </a:p>
          <a:p>
            <a:r>
              <a:rPr lang="es-ES_tradnl" sz="2800" dirty="0" smtClean="0"/>
              <a:t> </a:t>
            </a:r>
            <a:r>
              <a:rPr lang="es-ES" sz="2800" i="1" dirty="0"/>
              <a:t>¡óyeme!, papi/mami, ¡ven acá! </a:t>
            </a:r>
            <a:r>
              <a:rPr lang="es-ES" sz="2800" dirty="0"/>
              <a:t>O</a:t>
            </a:r>
            <a:r>
              <a:rPr lang="es-ES" sz="2800" i="1" dirty="0"/>
              <a:t> ¡mi hermano!</a:t>
            </a:r>
            <a:endParaRPr lang="es-ES_tradnl" sz="2800" dirty="0"/>
          </a:p>
          <a:p>
            <a:endParaRPr lang="es-ES" sz="2800" i="1" dirty="0" smtClean="0"/>
          </a:p>
          <a:p>
            <a:r>
              <a:rPr lang="es-ES" sz="2800" i="1" dirty="0" err="1" smtClean="0"/>
              <a:t>s</a:t>
            </a:r>
            <a:r>
              <a:rPr lang="es-ES" sz="2800" i="1" dirty="0" err="1"/>
              <a:t>e</a:t>
            </a:r>
            <a:r>
              <a:rPr lang="es-ES" sz="2800" i="1" dirty="0" err="1" smtClean="0"/>
              <a:t>lfial</a:t>
            </a:r>
            <a:r>
              <a:rPr lang="es-ES" sz="2800" i="1" dirty="0" smtClean="0"/>
              <a:t>, el </a:t>
            </a:r>
            <a:r>
              <a:rPr lang="es-ES" sz="2800" i="1" dirty="0" err="1" smtClean="0"/>
              <a:t>escrin</a:t>
            </a:r>
            <a:r>
              <a:rPr lang="es-ES" sz="2800" i="1" dirty="0" smtClean="0"/>
              <a:t>, </a:t>
            </a:r>
            <a:r>
              <a:rPr lang="es-ES" sz="2800" i="1" dirty="0" err="1" smtClean="0"/>
              <a:t>máneyer</a:t>
            </a:r>
            <a:r>
              <a:rPr lang="es-ES" sz="2800" i="1" dirty="0" smtClean="0"/>
              <a:t>/</a:t>
            </a:r>
            <a:r>
              <a:rPr lang="es-ES" sz="2800" i="1" dirty="0" err="1" smtClean="0"/>
              <a:t>mániye</a:t>
            </a:r>
            <a:r>
              <a:rPr lang="es-ES" sz="2800" i="1" dirty="0" smtClean="0"/>
              <a:t>, fólder/</a:t>
            </a:r>
            <a:r>
              <a:rPr lang="es-ES" sz="2800" i="1" dirty="0" err="1" smtClean="0"/>
              <a:t>fóldel</a:t>
            </a:r>
            <a:endParaRPr lang="es-ES" sz="2800" i="1" dirty="0"/>
          </a:p>
          <a:p>
            <a:endParaRPr lang="es-ES" i="1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565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228601"/>
            <a:ext cx="10131425" cy="658906"/>
          </a:xfrm>
        </p:spPr>
        <p:txBody>
          <a:bodyPr>
            <a:normAutofit/>
          </a:bodyPr>
          <a:lstStyle/>
          <a:p>
            <a:pPr algn="ctr"/>
            <a:r>
              <a:rPr lang="es-ES_tradnl" dirty="0" smtClean="0"/>
              <a:t>Variedades del español caribeño	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2" y="1237129"/>
            <a:ext cx="5957046" cy="5325036"/>
          </a:xfrm>
        </p:spPr>
        <p:txBody>
          <a:bodyPr>
            <a:normAutofit/>
          </a:bodyPr>
          <a:lstStyle/>
          <a:p>
            <a:r>
              <a:rPr lang="es-ES_tradnl" sz="3200" dirty="0" smtClean="0">
                <a:hlinkClick r:id="rId2"/>
              </a:rPr>
              <a:t>Costa Rica</a:t>
            </a:r>
            <a:r>
              <a:rPr lang="es-ES_tradnl" sz="3200" dirty="0" smtClean="0"/>
              <a:t>, Panamá</a:t>
            </a:r>
          </a:p>
          <a:p>
            <a:r>
              <a:rPr lang="es-ES_tradnl" sz="3200" dirty="0" smtClean="0"/>
              <a:t>Español </a:t>
            </a:r>
            <a:r>
              <a:rPr lang="es-ES_tradnl" sz="3200" dirty="0" smtClean="0"/>
              <a:t>caribeño continental</a:t>
            </a:r>
          </a:p>
          <a:p>
            <a:pPr lvl="1"/>
            <a:r>
              <a:rPr lang="es-ES_tradnl" sz="3000" dirty="0" smtClean="0">
                <a:hlinkClick r:id="rId3"/>
              </a:rPr>
              <a:t>Venezuela</a:t>
            </a:r>
            <a:r>
              <a:rPr lang="es-ES_tradnl" sz="3000" dirty="0" smtClean="0"/>
              <a:t>, </a:t>
            </a:r>
            <a:r>
              <a:rPr lang="es-ES_tradnl" sz="3000" dirty="0" smtClean="0">
                <a:hlinkClick r:id="rId4"/>
              </a:rPr>
              <a:t>colombiano de Cartagena</a:t>
            </a:r>
            <a:r>
              <a:rPr lang="es-ES_tradnl" sz="3000" dirty="0" smtClean="0"/>
              <a:t> vs. </a:t>
            </a:r>
            <a:r>
              <a:rPr lang="es-ES_tradnl" sz="3000" dirty="0" smtClean="0">
                <a:hlinkClick r:id="rId5"/>
              </a:rPr>
              <a:t>colombiano de Bogotá</a:t>
            </a:r>
            <a:endParaRPr lang="es-ES_tradnl" sz="3000" dirty="0" smtClean="0"/>
          </a:p>
          <a:p>
            <a:r>
              <a:rPr lang="es-ES_tradnl" sz="3200" dirty="0" smtClean="0"/>
              <a:t>Españo</a:t>
            </a:r>
            <a:r>
              <a:rPr lang="es-ES_tradnl" sz="3200" dirty="0"/>
              <a:t>l caribeño insular </a:t>
            </a:r>
            <a:endParaRPr lang="es-ES_tradnl" sz="3200" dirty="0" smtClean="0"/>
          </a:p>
          <a:p>
            <a:pPr marL="742950" lvl="2"/>
            <a:r>
              <a:rPr lang="es-ES_tradnl" sz="2800" dirty="0" smtClean="0">
                <a:hlinkClick r:id="rId6"/>
              </a:rPr>
              <a:t>Cuba</a:t>
            </a:r>
            <a:r>
              <a:rPr lang="es-ES_tradnl" sz="2800" dirty="0" smtClean="0"/>
              <a:t> vs. </a:t>
            </a:r>
            <a:r>
              <a:rPr lang="es-ES_tradnl" sz="2800" dirty="0" smtClean="0">
                <a:hlinkClick r:id="rId7"/>
              </a:rPr>
              <a:t>habla culta de Cuba</a:t>
            </a:r>
            <a:r>
              <a:rPr lang="es-ES_tradnl" sz="2800" dirty="0" smtClean="0"/>
              <a:t>, </a:t>
            </a:r>
            <a:r>
              <a:rPr lang="es-ES_tradnl" sz="2800" dirty="0" smtClean="0">
                <a:hlinkClick r:id="rId8"/>
              </a:rPr>
              <a:t>puertorriqueño </a:t>
            </a:r>
            <a:r>
              <a:rPr lang="es-ES_tradnl" sz="2800" dirty="0" smtClean="0"/>
              <a:t>vs. </a:t>
            </a:r>
            <a:r>
              <a:rPr lang="es-ES_tradnl" sz="2800" dirty="0" smtClean="0">
                <a:hlinkClick r:id="rId9"/>
              </a:rPr>
              <a:t>habla televisiva de Puerto Rico</a:t>
            </a:r>
            <a:r>
              <a:rPr lang="es-ES_tradnl" sz="2800" dirty="0" smtClean="0"/>
              <a:t>,  </a:t>
            </a:r>
            <a:r>
              <a:rPr lang="es-ES_tradnl" sz="2800" dirty="0">
                <a:hlinkClick r:id="rId10"/>
              </a:rPr>
              <a:t>Rep</a:t>
            </a:r>
            <a:r>
              <a:rPr lang="es-ES" sz="2800" dirty="0">
                <a:hlinkClick r:id="rId10"/>
              </a:rPr>
              <a:t>ública D</a:t>
            </a:r>
            <a:r>
              <a:rPr lang="es-ES" sz="2800" dirty="0" smtClean="0">
                <a:hlinkClick r:id="rId10"/>
              </a:rPr>
              <a:t>ominicana</a:t>
            </a:r>
            <a:endParaRPr lang="es-ES_tradnl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5577" y="1067006"/>
            <a:ext cx="4706532" cy="569686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851949" y="16320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43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Influencias l</a:t>
            </a:r>
            <a:r>
              <a:rPr lang="es-ES" dirty="0" err="1" smtClean="0"/>
              <a:t>éxicas</a:t>
            </a:r>
            <a:r>
              <a:rPr lang="es-ES" dirty="0" smtClean="0"/>
              <a:t/>
            </a:r>
            <a:br>
              <a:rPr lang="es-ES" dirty="0" smtClean="0"/>
            </a:b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200" dirty="0" smtClean="0"/>
              <a:t>Indigenismos</a:t>
            </a:r>
          </a:p>
          <a:p>
            <a:pPr algn="ctr"/>
            <a:r>
              <a:rPr lang="es-ES_tradnl" sz="3200" dirty="0" smtClean="0"/>
              <a:t>Afronegrismos</a:t>
            </a:r>
          </a:p>
          <a:p>
            <a:pPr algn="ctr"/>
            <a:r>
              <a:rPr lang="es-ES_tradnl" sz="3200" dirty="0" smtClean="0"/>
              <a:t>Anglicismos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2008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859" y="150469"/>
            <a:ext cx="8711878" cy="653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4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El Origen de las hablas caribeñas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4778" y="1819913"/>
            <a:ext cx="10131425" cy="4561595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Conquista de Am</a:t>
            </a:r>
            <a:r>
              <a:rPr lang="es-ES" sz="2400" dirty="0" err="1" smtClean="0"/>
              <a:t>érica</a:t>
            </a:r>
            <a:endParaRPr lang="es-ES" sz="2400" dirty="0" smtClean="0"/>
          </a:p>
          <a:p>
            <a:r>
              <a:rPr lang="es-ES" sz="2400" dirty="0" smtClean="0"/>
              <a:t>Norma sevillana </a:t>
            </a:r>
          </a:p>
          <a:p>
            <a:r>
              <a:rPr lang="es-ES" sz="2400" dirty="0" smtClean="0"/>
              <a:t>Norma antillana </a:t>
            </a:r>
            <a:endParaRPr lang="es-ES_tradnl" sz="2400" dirty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-81023" y="59030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pic>
        <p:nvPicPr>
          <p:cNvPr id="1034" name="Imagen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490" y="2085159"/>
            <a:ext cx="5243171" cy="39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-81023" y="35240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72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Panorama </a:t>
            </a:r>
            <a:r>
              <a:rPr lang="es-ES_tradnl" dirty="0" err="1" smtClean="0"/>
              <a:t>ling</a:t>
            </a:r>
            <a:r>
              <a:rPr lang="es-ES" dirty="0" err="1" smtClean="0"/>
              <a:t>üístico</a:t>
            </a:r>
            <a:r>
              <a:rPr lang="es-ES" dirty="0" smtClean="0"/>
              <a:t> del Caribe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CONVIVENCIA DE: </a:t>
            </a:r>
          </a:p>
          <a:p>
            <a:pPr lvl="1"/>
            <a:r>
              <a:rPr lang="es-ES_tradnl" dirty="0" smtClean="0"/>
              <a:t>Lenguas </a:t>
            </a:r>
            <a:r>
              <a:rPr lang="es-ES_tradnl" dirty="0" err="1" smtClean="0"/>
              <a:t>ind</a:t>
            </a:r>
            <a:r>
              <a:rPr lang="es-ES" dirty="0" err="1" smtClean="0"/>
              <a:t>ígenas</a:t>
            </a:r>
            <a:r>
              <a:rPr lang="es-ES_tradnl" dirty="0" smtClean="0"/>
              <a:t> (arahuaco, maya, </a:t>
            </a:r>
            <a:r>
              <a:rPr lang="es-ES_tradnl" dirty="0" err="1" smtClean="0"/>
              <a:t>ta</a:t>
            </a:r>
            <a:r>
              <a:rPr lang="es-ES" dirty="0" err="1" smtClean="0"/>
              <a:t>íno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Lenguas europeas </a:t>
            </a:r>
          </a:p>
          <a:p>
            <a:pPr lvl="1"/>
            <a:r>
              <a:rPr lang="es-ES" dirty="0" smtClean="0"/>
              <a:t>Lenguas de África del oeste</a:t>
            </a:r>
          </a:p>
          <a:p>
            <a:r>
              <a:rPr lang="es-ES" dirty="0" smtClean="0"/>
              <a:t>RESULTADOS: </a:t>
            </a:r>
          </a:p>
          <a:p>
            <a:pPr lvl="1"/>
            <a:r>
              <a:rPr lang="es-ES" dirty="0"/>
              <a:t>pidgin, lenguas criollas, préstamos léxicos, calcos sintácticos y semánticos</a:t>
            </a:r>
            <a:r>
              <a:rPr lang="es-ES_tradnl" dirty="0"/>
              <a:t> 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7832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50" y="508000"/>
            <a:ext cx="97409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6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Criollos con la base española	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2" y="2142067"/>
            <a:ext cx="2682432" cy="3649133"/>
          </a:xfrm>
        </p:spPr>
        <p:txBody>
          <a:bodyPr anchor="t"/>
          <a:lstStyle/>
          <a:p>
            <a:pPr marL="0" indent="0">
              <a:buNone/>
            </a:pPr>
            <a:r>
              <a:rPr lang="es-ES_tradnl" sz="3200" dirty="0" smtClean="0">
                <a:hlinkClick r:id="rId2"/>
              </a:rPr>
              <a:t>Papiamento</a:t>
            </a:r>
            <a:endParaRPr lang="es-ES_tradnl" sz="3200" dirty="0" smtClean="0"/>
          </a:p>
          <a:p>
            <a:pPr marL="0" indent="0">
              <a:buNone/>
            </a:pPr>
            <a:r>
              <a:rPr lang="es-ES_tradnl" dirty="0" smtClean="0">
                <a:hlinkClick r:id="rId3"/>
              </a:rPr>
              <a:t>Noticias en papiamento</a:t>
            </a:r>
            <a:endParaRPr lang="es-ES_tradnl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480" y="2065867"/>
            <a:ext cx="6350643" cy="402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Criollos con la base española	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s-ES_tradnl" sz="2800" dirty="0" smtClean="0">
                <a:hlinkClick r:id="rId2"/>
              </a:rPr>
              <a:t>Palenquero</a:t>
            </a:r>
            <a:endParaRPr lang="es-ES_tradnl" sz="2800" dirty="0"/>
          </a:p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2951545"/>
            <a:ext cx="4847184" cy="32415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505" y="2404620"/>
            <a:ext cx="4272721" cy="378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2" y="752354"/>
            <a:ext cx="4939494" cy="5683171"/>
          </a:xfrm>
        </p:spPr>
        <p:txBody>
          <a:bodyPr>
            <a:normAutofit/>
          </a:bodyPr>
          <a:lstStyle/>
          <a:p>
            <a:r>
              <a:rPr lang="es-ES_tradnl" dirty="0"/>
              <a:t>Tur persona </a:t>
            </a:r>
            <a:r>
              <a:rPr lang="es-ES_tradnl" dirty="0" err="1"/>
              <a:t>tin</a:t>
            </a:r>
            <a:r>
              <a:rPr lang="es-ES_tradnl" dirty="0"/>
              <a:t> tur e </a:t>
            </a:r>
            <a:r>
              <a:rPr lang="es-ES_tradnl" dirty="0" err="1"/>
              <a:t>derechonan</a:t>
            </a:r>
            <a:r>
              <a:rPr lang="es-ES_tradnl" dirty="0"/>
              <a:t> y </a:t>
            </a:r>
            <a:r>
              <a:rPr lang="es-ES_tradnl" dirty="0" err="1"/>
              <a:t>libertadnan</a:t>
            </a:r>
            <a:r>
              <a:rPr lang="es-ES_tradnl" dirty="0"/>
              <a:t> proclama den e </a:t>
            </a:r>
            <a:r>
              <a:rPr lang="es-ES_tradnl" dirty="0" err="1"/>
              <a:t>Declaracion</a:t>
            </a:r>
            <a:r>
              <a:rPr lang="es-ES_tradnl" dirty="0"/>
              <a:t> </a:t>
            </a:r>
            <a:r>
              <a:rPr lang="es-ES_tradnl" dirty="0" err="1"/>
              <a:t>aki</a:t>
            </a:r>
            <a:r>
              <a:rPr lang="es-ES_tradnl" dirty="0"/>
              <a:t>, sin </a:t>
            </a:r>
            <a:r>
              <a:rPr lang="es-ES_tradnl" dirty="0" err="1"/>
              <a:t>ningun</a:t>
            </a:r>
            <a:r>
              <a:rPr lang="es-ES_tradnl" dirty="0"/>
              <a:t> clase di </a:t>
            </a:r>
            <a:r>
              <a:rPr lang="es-ES_tradnl" dirty="0" err="1"/>
              <a:t>distincion</a:t>
            </a:r>
            <a:r>
              <a:rPr lang="es-ES_tradnl" dirty="0"/>
              <a:t> di rasa, </a:t>
            </a:r>
            <a:r>
              <a:rPr lang="es-ES_tradnl" dirty="0" err="1"/>
              <a:t>colo</a:t>
            </a:r>
            <a:r>
              <a:rPr lang="es-ES_tradnl" dirty="0"/>
              <a:t>, sexo, idioma, </a:t>
            </a:r>
            <a:r>
              <a:rPr lang="es-ES_tradnl" dirty="0" err="1"/>
              <a:t>religion</a:t>
            </a:r>
            <a:r>
              <a:rPr lang="es-ES_tradnl" dirty="0"/>
              <a:t>, </a:t>
            </a:r>
            <a:r>
              <a:rPr lang="es-ES_tradnl" dirty="0" err="1"/>
              <a:t>opinion</a:t>
            </a:r>
            <a:r>
              <a:rPr lang="es-ES_tradnl" dirty="0"/>
              <a:t> </a:t>
            </a:r>
            <a:r>
              <a:rPr lang="es-ES_tradnl" dirty="0" err="1"/>
              <a:t>politico</a:t>
            </a:r>
            <a:r>
              <a:rPr lang="es-ES_tradnl" dirty="0"/>
              <a:t> of di otro </a:t>
            </a:r>
            <a:r>
              <a:rPr lang="es-ES_tradnl" dirty="0" err="1"/>
              <a:t>indole</a:t>
            </a:r>
            <a:r>
              <a:rPr lang="es-ES_tradnl" dirty="0"/>
              <a:t>, origen nacional of social, </a:t>
            </a:r>
            <a:r>
              <a:rPr lang="es-ES_tradnl" dirty="0" err="1"/>
              <a:t>posicion</a:t>
            </a:r>
            <a:r>
              <a:rPr lang="es-ES_tradnl" dirty="0"/>
              <a:t> </a:t>
            </a:r>
            <a:r>
              <a:rPr lang="es-ES_tradnl" dirty="0" err="1"/>
              <a:t>economico</a:t>
            </a:r>
            <a:r>
              <a:rPr lang="es-ES_tradnl" dirty="0"/>
              <a:t>, </a:t>
            </a:r>
            <a:r>
              <a:rPr lang="es-ES_tradnl" dirty="0" err="1"/>
              <a:t>nacemento</a:t>
            </a:r>
            <a:r>
              <a:rPr lang="es-ES_tradnl" dirty="0"/>
              <a:t> of </a:t>
            </a:r>
            <a:r>
              <a:rPr lang="es-ES_tradnl" dirty="0" err="1"/>
              <a:t>cualke</a:t>
            </a:r>
            <a:r>
              <a:rPr lang="es-ES_tradnl" dirty="0"/>
              <a:t> otro </a:t>
            </a:r>
            <a:r>
              <a:rPr lang="es-ES_tradnl" dirty="0" err="1"/>
              <a:t>condicion</a:t>
            </a:r>
            <a:r>
              <a:rPr lang="es-ES_tradnl" dirty="0"/>
              <a:t>.</a:t>
            </a:r>
          </a:p>
          <a:p>
            <a:r>
              <a:rPr lang="es-ES_tradnl" dirty="0" err="1" smtClean="0"/>
              <a:t>Ademas</a:t>
            </a:r>
            <a:r>
              <a:rPr lang="es-ES_tradnl" dirty="0"/>
              <a:t>, lo no </a:t>
            </a:r>
            <a:r>
              <a:rPr lang="es-ES_tradnl" dirty="0" err="1"/>
              <a:t>haci</a:t>
            </a:r>
            <a:r>
              <a:rPr lang="es-ES_tradnl" dirty="0"/>
              <a:t> </a:t>
            </a:r>
            <a:r>
              <a:rPr lang="es-ES_tradnl" dirty="0" err="1"/>
              <a:t>ningun</a:t>
            </a:r>
            <a:r>
              <a:rPr lang="es-ES_tradnl" dirty="0"/>
              <a:t> </a:t>
            </a:r>
            <a:r>
              <a:rPr lang="es-ES_tradnl" dirty="0" err="1"/>
              <a:t>distincion</a:t>
            </a:r>
            <a:r>
              <a:rPr lang="es-ES_tradnl" dirty="0"/>
              <a:t> a base di e </a:t>
            </a:r>
            <a:r>
              <a:rPr lang="es-ES_tradnl" dirty="0" err="1"/>
              <a:t>condicion</a:t>
            </a:r>
            <a:r>
              <a:rPr lang="es-ES_tradnl" dirty="0"/>
              <a:t> </a:t>
            </a:r>
            <a:r>
              <a:rPr lang="es-ES_tradnl" dirty="0" err="1"/>
              <a:t>politico</a:t>
            </a:r>
            <a:r>
              <a:rPr lang="es-ES_tradnl" dirty="0"/>
              <a:t>, </a:t>
            </a:r>
            <a:r>
              <a:rPr lang="es-ES_tradnl" dirty="0" err="1"/>
              <a:t>huridico</a:t>
            </a:r>
            <a:r>
              <a:rPr lang="es-ES_tradnl" dirty="0"/>
              <a:t> of internacional di e </a:t>
            </a:r>
            <a:r>
              <a:rPr lang="es-ES_tradnl" dirty="0" err="1"/>
              <a:t>pais</a:t>
            </a:r>
            <a:r>
              <a:rPr lang="es-ES_tradnl" dirty="0"/>
              <a:t> of </a:t>
            </a:r>
            <a:r>
              <a:rPr lang="es-ES_tradnl" dirty="0" err="1"/>
              <a:t>teritorio</a:t>
            </a:r>
            <a:r>
              <a:rPr lang="es-ES_tradnl" dirty="0"/>
              <a:t> na cual un persona </a:t>
            </a:r>
            <a:r>
              <a:rPr lang="es-ES_tradnl" dirty="0" err="1"/>
              <a:t>ta</a:t>
            </a:r>
            <a:r>
              <a:rPr lang="es-ES_tradnl" dirty="0"/>
              <a:t> pertenece, </a:t>
            </a:r>
            <a:r>
              <a:rPr lang="es-ES_tradnl" dirty="0" err="1"/>
              <a:t>irespecto</a:t>
            </a:r>
            <a:r>
              <a:rPr lang="es-ES_tradnl" dirty="0"/>
              <a:t> si </a:t>
            </a:r>
            <a:r>
              <a:rPr lang="es-ES_tradnl" dirty="0" err="1"/>
              <a:t>ta</a:t>
            </a:r>
            <a:r>
              <a:rPr lang="es-ES_tradnl" dirty="0"/>
              <a:t> trata di un </a:t>
            </a:r>
            <a:r>
              <a:rPr lang="es-ES_tradnl" dirty="0" err="1"/>
              <a:t>pais</a:t>
            </a:r>
            <a:r>
              <a:rPr lang="es-ES_tradnl" dirty="0"/>
              <a:t> independiente, un </a:t>
            </a:r>
            <a:r>
              <a:rPr lang="es-ES_tradnl" dirty="0" err="1"/>
              <a:t>teritorio</a:t>
            </a:r>
            <a:r>
              <a:rPr lang="es-ES_tradnl" dirty="0"/>
              <a:t> bou di </a:t>
            </a:r>
            <a:r>
              <a:rPr lang="es-ES_tradnl" dirty="0" err="1"/>
              <a:t>administracion</a:t>
            </a:r>
            <a:r>
              <a:rPr lang="es-ES_tradnl" dirty="0"/>
              <a:t> fiduciario, no </a:t>
            </a:r>
            <a:r>
              <a:rPr lang="es-ES_tradnl" dirty="0" err="1"/>
              <a:t>autonomo</a:t>
            </a:r>
            <a:r>
              <a:rPr lang="es-ES_tradnl" dirty="0"/>
              <a:t> of </a:t>
            </a:r>
            <a:r>
              <a:rPr lang="es-ES_tradnl" dirty="0" err="1"/>
              <a:t>someti</a:t>
            </a:r>
            <a:r>
              <a:rPr lang="es-ES_tradnl" dirty="0"/>
              <a:t> na </a:t>
            </a:r>
            <a:r>
              <a:rPr lang="es-ES_tradnl" dirty="0" err="1"/>
              <a:t>cualke</a:t>
            </a:r>
            <a:r>
              <a:rPr lang="es-ES_tradnl" dirty="0"/>
              <a:t> otro </a:t>
            </a:r>
            <a:r>
              <a:rPr lang="es-ES_tradnl" dirty="0" err="1"/>
              <a:t>limitacion</a:t>
            </a:r>
            <a:r>
              <a:rPr lang="es-ES_tradnl" dirty="0"/>
              <a:t> di </a:t>
            </a:r>
            <a:r>
              <a:rPr lang="es-ES_tradnl" dirty="0" err="1"/>
              <a:t>soberania</a:t>
            </a:r>
            <a:r>
              <a:rPr lang="es-ES_tradnl" dirty="0"/>
              <a:t>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678591" y="474563"/>
            <a:ext cx="4352081" cy="5960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sz="1900" dirty="0" smtClean="0"/>
          </a:p>
          <a:p>
            <a:pPr marL="0" indent="0">
              <a:buNone/>
            </a:pPr>
            <a:endParaRPr lang="es-ES_tradnl" sz="1900" dirty="0"/>
          </a:p>
          <a:p>
            <a:pPr marL="0" indent="0">
              <a:buNone/>
            </a:pPr>
            <a:r>
              <a:rPr lang="es-ES_tradnl" sz="1900" dirty="0" err="1" smtClean="0"/>
              <a:t>Tatá</a:t>
            </a:r>
            <a:r>
              <a:rPr lang="es-ES_tradnl" sz="1900" dirty="0" smtClean="0"/>
              <a:t> </a:t>
            </a:r>
            <a:r>
              <a:rPr lang="es-ES_tradnl" sz="1900" dirty="0" err="1"/>
              <a:t>suto</a:t>
            </a:r>
            <a:r>
              <a:rPr lang="es-ES_tradnl" sz="1900" dirty="0"/>
              <a:t> lo </a:t>
            </a:r>
            <a:r>
              <a:rPr lang="es-ES_tradnl" sz="1900" dirty="0" err="1"/>
              <a:t>ke</a:t>
            </a:r>
            <a:r>
              <a:rPr lang="es-ES_tradnl" sz="1900" dirty="0"/>
              <a:t> </a:t>
            </a:r>
            <a:r>
              <a:rPr lang="es-ES_tradnl" sz="1900" dirty="0" err="1"/>
              <a:t>ta</a:t>
            </a:r>
            <a:r>
              <a:rPr lang="es-ES_tradnl" sz="1900" dirty="0"/>
              <a:t> riba </a:t>
            </a:r>
            <a:r>
              <a:rPr lang="es-ES_tradnl" sz="1900" dirty="0" err="1"/>
              <a:t>sielo</a:t>
            </a:r>
            <a:r>
              <a:rPr lang="es-ES_tradnl" sz="1900" dirty="0"/>
              <a:t>,</a:t>
            </a:r>
          </a:p>
          <a:p>
            <a:pPr marL="0" indent="0">
              <a:buNone/>
            </a:pPr>
            <a:r>
              <a:rPr lang="es-ES_tradnl" sz="1900" dirty="0" err="1"/>
              <a:t>santifikaro</a:t>
            </a:r>
            <a:r>
              <a:rPr lang="es-ES_tradnl" sz="1900" dirty="0"/>
              <a:t> </a:t>
            </a:r>
            <a:r>
              <a:rPr lang="es-ES_tradnl" sz="1900" dirty="0" err="1"/>
              <a:t>sendá</a:t>
            </a:r>
            <a:r>
              <a:rPr lang="es-ES_tradnl" sz="1900" dirty="0"/>
              <a:t> nombre si,</a:t>
            </a:r>
          </a:p>
          <a:p>
            <a:pPr marL="0" indent="0">
              <a:buNone/>
            </a:pPr>
            <a:r>
              <a:rPr lang="es-ES_tradnl" sz="1900" dirty="0" err="1"/>
              <a:t>miní</a:t>
            </a:r>
            <a:r>
              <a:rPr lang="es-ES_tradnl" sz="1900" dirty="0"/>
              <a:t> a reino sí,</a:t>
            </a:r>
          </a:p>
          <a:p>
            <a:pPr marL="0" indent="0">
              <a:buNone/>
            </a:pPr>
            <a:r>
              <a:rPr lang="es-ES_tradnl" sz="1900" dirty="0"/>
              <a:t>asé </a:t>
            </a:r>
            <a:r>
              <a:rPr lang="es-ES_tradnl" sz="1900" dirty="0" err="1"/>
              <a:t>ño</a:t>
            </a:r>
            <a:r>
              <a:rPr lang="es-ES_tradnl" sz="1900" dirty="0"/>
              <a:t> </a:t>
            </a:r>
            <a:r>
              <a:rPr lang="es-ES_tradnl" sz="1900" dirty="0" err="1"/>
              <a:t>boluntá</a:t>
            </a:r>
            <a:r>
              <a:rPr lang="es-ES_tradnl" sz="1900" dirty="0"/>
              <a:t> sí,</a:t>
            </a:r>
          </a:p>
          <a:p>
            <a:pPr marL="0" indent="0">
              <a:buNone/>
            </a:pPr>
            <a:r>
              <a:rPr lang="es-ES_tradnl" sz="1900" dirty="0" err="1"/>
              <a:t>aí</a:t>
            </a:r>
            <a:r>
              <a:rPr lang="es-ES_tradnl" sz="1900" dirty="0"/>
              <a:t> </a:t>
            </a:r>
            <a:r>
              <a:rPr lang="es-ES_tradnl" sz="1900" dirty="0" err="1"/>
              <a:t>tiela</a:t>
            </a:r>
            <a:r>
              <a:rPr lang="es-ES_tradnl" sz="1900" dirty="0"/>
              <a:t> </a:t>
            </a:r>
            <a:r>
              <a:rPr lang="es-ES_tradnl" sz="1900" dirty="0" err="1"/>
              <a:t>kumo</a:t>
            </a:r>
            <a:r>
              <a:rPr lang="es-ES_tradnl" sz="1900" dirty="0"/>
              <a:t> a </a:t>
            </a:r>
            <a:r>
              <a:rPr lang="es-ES_tradnl" sz="1900" dirty="0" err="1"/>
              <a:t>sielo</a:t>
            </a:r>
            <a:r>
              <a:rPr lang="es-ES_tradnl" sz="1900" dirty="0"/>
              <a:t>.</a:t>
            </a:r>
          </a:p>
          <a:p>
            <a:pPr marL="0" indent="0">
              <a:buNone/>
            </a:pPr>
            <a:r>
              <a:rPr lang="es-ES_tradnl" sz="1900" dirty="0" err="1"/>
              <a:t>Nda</a:t>
            </a:r>
            <a:r>
              <a:rPr lang="es-ES_tradnl" sz="1900" dirty="0"/>
              <a:t> </a:t>
            </a:r>
            <a:r>
              <a:rPr lang="es-ES_tradnl" sz="1900" dirty="0" err="1"/>
              <a:t>suto</a:t>
            </a:r>
            <a:r>
              <a:rPr lang="es-ES_tradnl" sz="1900" dirty="0"/>
              <a:t> </a:t>
            </a:r>
            <a:r>
              <a:rPr lang="es-ES_tradnl" sz="1900" dirty="0" err="1"/>
              <a:t>agué</a:t>
            </a:r>
            <a:r>
              <a:rPr lang="es-ES_tradnl" sz="1900" dirty="0"/>
              <a:t> pan </a:t>
            </a:r>
            <a:r>
              <a:rPr lang="es-ES_tradnl" sz="1900" dirty="0" err="1"/>
              <a:t>ri</a:t>
            </a:r>
            <a:r>
              <a:rPr lang="es-ES_tradnl" sz="1900" dirty="0"/>
              <a:t> to </a:t>
            </a:r>
            <a:r>
              <a:rPr lang="es-ES_tradnl" sz="1900" dirty="0" err="1"/>
              <a:t>ma</a:t>
            </a:r>
            <a:r>
              <a:rPr lang="es-ES_tradnl" sz="1900" dirty="0"/>
              <a:t> ría,</a:t>
            </a:r>
          </a:p>
          <a:p>
            <a:pPr marL="0" indent="0">
              <a:buNone/>
            </a:pPr>
            <a:r>
              <a:rPr lang="es-ES_tradnl" sz="1900" dirty="0" err="1"/>
              <a:t>peddona</a:t>
            </a:r>
            <a:r>
              <a:rPr lang="es-ES_tradnl" sz="1900" dirty="0"/>
              <a:t> </a:t>
            </a:r>
            <a:r>
              <a:rPr lang="es-ES_tradnl" sz="1900" dirty="0" err="1"/>
              <a:t>ma</a:t>
            </a:r>
            <a:r>
              <a:rPr lang="es-ES_tradnl" sz="1900" dirty="0"/>
              <a:t> </a:t>
            </a:r>
            <a:r>
              <a:rPr lang="es-ES_tradnl" sz="1900" dirty="0" err="1"/>
              <a:t>fata</a:t>
            </a:r>
            <a:r>
              <a:rPr lang="es-ES_tradnl" sz="1900" dirty="0"/>
              <a:t> </a:t>
            </a:r>
            <a:r>
              <a:rPr lang="es-ES_tradnl" sz="1900" dirty="0" err="1"/>
              <a:t>suto</a:t>
            </a:r>
            <a:r>
              <a:rPr lang="es-ES_tradnl" sz="1900" dirty="0"/>
              <a:t>,</a:t>
            </a:r>
          </a:p>
          <a:p>
            <a:pPr marL="0" indent="0">
              <a:buNone/>
            </a:pPr>
            <a:r>
              <a:rPr lang="es-ES_tradnl" sz="1900" dirty="0"/>
              <a:t>asina </a:t>
            </a:r>
            <a:r>
              <a:rPr lang="es-ES_tradnl" sz="1900" dirty="0" err="1"/>
              <a:t>kumo</a:t>
            </a:r>
            <a:r>
              <a:rPr lang="es-ES_tradnl" sz="1900" dirty="0"/>
              <a:t> </a:t>
            </a:r>
            <a:r>
              <a:rPr lang="es-ES_tradnl" sz="1900" dirty="0" err="1"/>
              <a:t>suto</a:t>
            </a:r>
            <a:r>
              <a:rPr lang="es-ES_tradnl" sz="1900" dirty="0"/>
              <a:t> a se </a:t>
            </a:r>
            <a:r>
              <a:rPr lang="es-ES_tradnl" sz="1900" dirty="0" err="1"/>
              <a:t>peddoná</a:t>
            </a:r>
            <a:r>
              <a:rPr lang="es-ES_tradnl" sz="1900" dirty="0"/>
              <a:t>,</a:t>
            </a:r>
          </a:p>
          <a:p>
            <a:pPr marL="0" indent="0">
              <a:buNone/>
            </a:pPr>
            <a:r>
              <a:rPr lang="es-ES_tradnl" sz="1900" dirty="0"/>
              <a:t>lo </a:t>
            </a:r>
            <a:r>
              <a:rPr lang="es-ES_tradnl" sz="1900" dirty="0" err="1"/>
              <a:t>ke</a:t>
            </a:r>
            <a:r>
              <a:rPr lang="es-ES_tradnl" sz="1900" dirty="0"/>
              <a:t> se </a:t>
            </a:r>
            <a:r>
              <a:rPr lang="es-ES_tradnl" sz="1900" dirty="0" err="1"/>
              <a:t>fatá</a:t>
            </a:r>
            <a:r>
              <a:rPr lang="es-ES_tradnl" sz="1900" dirty="0"/>
              <a:t> </a:t>
            </a:r>
            <a:r>
              <a:rPr lang="es-ES_tradnl" sz="1900" dirty="0" err="1"/>
              <a:t>suto</a:t>
            </a:r>
            <a:r>
              <a:rPr lang="es-ES_tradnl" sz="1900" dirty="0"/>
              <a:t>.</a:t>
            </a:r>
          </a:p>
          <a:p>
            <a:pPr marL="0" indent="0">
              <a:buNone/>
            </a:pPr>
            <a:r>
              <a:rPr lang="es-ES_tradnl" sz="1900" dirty="0" err="1"/>
              <a:t>Nu</a:t>
            </a:r>
            <a:r>
              <a:rPr lang="es-ES_tradnl" sz="1900" dirty="0"/>
              <a:t> </a:t>
            </a:r>
            <a:r>
              <a:rPr lang="es-ES_tradnl" sz="1900" dirty="0" err="1"/>
              <a:t>rejá</a:t>
            </a:r>
            <a:r>
              <a:rPr lang="es-ES_tradnl" sz="1900" dirty="0"/>
              <a:t> sujo </a:t>
            </a:r>
            <a:r>
              <a:rPr lang="es-ES_tradnl" sz="1900" dirty="0" err="1"/>
              <a:t>kaí</a:t>
            </a:r>
            <a:r>
              <a:rPr lang="es-ES_tradnl" sz="1900" dirty="0"/>
              <a:t> </a:t>
            </a:r>
            <a:r>
              <a:rPr lang="es-ES_tradnl" sz="1900" dirty="0" err="1"/>
              <a:t>andí</a:t>
            </a:r>
            <a:r>
              <a:rPr lang="es-ES_tradnl" sz="1900" dirty="0"/>
              <a:t> tentación </a:t>
            </a:r>
            <a:r>
              <a:rPr lang="es-ES_tradnl" sz="1900" dirty="0" err="1"/>
              <a:t>nu</a:t>
            </a:r>
            <a:r>
              <a:rPr lang="es-ES_tradnl" sz="1900" dirty="0"/>
              <a:t>,</a:t>
            </a:r>
          </a:p>
          <a:p>
            <a:pPr marL="0" indent="0">
              <a:buNone/>
            </a:pPr>
            <a:r>
              <a:rPr lang="es-ES_tradnl" sz="1900" dirty="0" err="1"/>
              <a:t>librá</a:t>
            </a:r>
            <a:r>
              <a:rPr lang="es-ES_tradnl" sz="1900" dirty="0"/>
              <a:t> </a:t>
            </a:r>
            <a:r>
              <a:rPr lang="es-ES_tradnl" sz="1900" dirty="0" err="1"/>
              <a:t>suto</a:t>
            </a:r>
            <a:r>
              <a:rPr lang="es-ES_tradnl" sz="1900" dirty="0"/>
              <a:t> </a:t>
            </a:r>
            <a:r>
              <a:rPr lang="es-ES_tradnl" sz="1900" dirty="0" err="1"/>
              <a:t>ri</a:t>
            </a:r>
            <a:r>
              <a:rPr lang="es-ES_tradnl" sz="1900" dirty="0"/>
              <a:t> </a:t>
            </a:r>
            <a:r>
              <a:rPr lang="es-ES_tradnl" sz="1900" dirty="0" err="1"/>
              <a:t>má</a:t>
            </a:r>
            <a:r>
              <a:rPr lang="es-ES_tradnl" sz="1900" dirty="0"/>
              <a:t>. Amén.	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014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Rasgos </a:t>
            </a:r>
            <a:r>
              <a:rPr lang="es-ES" b="1" dirty="0" smtClean="0"/>
              <a:t>comunes </a:t>
            </a:r>
            <a:r>
              <a:rPr lang="es-ES" b="1" dirty="0"/>
              <a:t>del español caribeño</a:t>
            </a:r>
            <a:r>
              <a:rPr lang="es-ES_tradnl" dirty="0"/>
              <a:t> </a:t>
            </a:r>
          </a:p>
        </p:txBody>
      </p:sp>
      <p:pic>
        <p:nvPicPr>
          <p:cNvPr id="4" name="Marcador de contenido 3" descr="../Downloads/Español_caribeño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098" y="2065867"/>
            <a:ext cx="4754301" cy="40525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1793843" y="2402226"/>
            <a:ext cx="42247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Plano f</a:t>
            </a:r>
            <a:r>
              <a:rPr lang="es-ES" sz="2800" dirty="0" err="1" smtClean="0"/>
              <a:t>ónico</a:t>
            </a:r>
            <a:endParaRPr lang="es-ES" sz="2800" dirty="0" smtClean="0"/>
          </a:p>
          <a:p>
            <a:r>
              <a:rPr lang="es-ES" sz="2800" dirty="0" smtClean="0"/>
              <a:t>Plano léxico</a:t>
            </a:r>
          </a:p>
          <a:p>
            <a:r>
              <a:rPr lang="es-ES" sz="2800" dirty="0" smtClean="0"/>
              <a:t>Plano gramatical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35963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24635" y="1331258"/>
            <a:ext cx="78665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/>
              <a:t>lo digo para tú </a:t>
            </a:r>
            <a:r>
              <a:rPr lang="es-ES" sz="2800" i="1" dirty="0" smtClean="0"/>
              <a:t>entenderme</a:t>
            </a:r>
          </a:p>
          <a:p>
            <a:endParaRPr lang="es-ES_tradnl" sz="2800" dirty="0"/>
          </a:p>
          <a:p>
            <a:r>
              <a:rPr lang="es-ES" sz="2800" i="1" dirty="0"/>
              <a:t>¿qué tú quieres? </a:t>
            </a:r>
            <a:endParaRPr lang="es-ES" sz="2800" i="1" dirty="0" smtClean="0"/>
          </a:p>
          <a:p>
            <a:endParaRPr lang="es-ES_tradnl" sz="2800" dirty="0"/>
          </a:p>
          <a:p>
            <a:r>
              <a:rPr lang="es-ES" sz="2800" i="1" dirty="0"/>
              <a:t>¿tú te quedas o tú te vas? </a:t>
            </a:r>
            <a:endParaRPr lang="es-ES" sz="2800" i="1" dirty="0" smtClean="0"/>
          </a:p>
          <a:p>
            <a:endParaRPr lang="es-ES_tradnl" sz="2800" dirty="0"/>
          </a:p>
          <a:p>
            <a:r>
              <a:rPr lang="es-ES" sz="2800" i="1" dirty="0"/>
              <a:t>me di cuenta que no </a:t>
            </a:r>
            <a:r>
              <a:rPr lang="es-ES" sz="2800" i="1" dirty="0" smtClean="0"/>
              <a:t>tenía</a:t>
            </a:r>
          </a:p>
          <a:p>
            <a:endParaRPr lang="es-ES" sz="2800" i="1" dirty="0" smtClean="0"/>
          </a:p>
          <a:p>
            <a:r>
              <a:rPr lang="es-ES" sz="2800" i="1" dirty="0" smtClean="0"/>
              <a:t>Yo llamo Manuel, tú ayudas Miguel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882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2312</TotalTime>
  <Words>387</Words>
  <Application>Microsoft Macintosh PowerPoint</Application>
  <PresentationFormat>Širokouhlá</PresentationFormat>
  <Paragraphs>63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Celestial</vt:lpstr>
      <vt:lpstr>El español caribeño</vt:lpstr>
      <vt:lpstr>El Origen de las hablas caribeñas</vt:lpstr>
      <vt:lpstr>Panorama lingüístico del Caribe</vt:lpstr>
      <vt:lpstr>Prezentácia programu PowerPoint</vt:lpstr>
      <vt:lpstr>Criollos con la base española </vt:lpstr>
      <vt:lpstr>Criollos con la base española </vt:lpstr>
      <vt:lpstr>Prezentácia programu PowerPoint</vt:lpstr>
      <vt:lpstr>Rasgos comunes del español caribeño </vt:lpstr>
      <vt:lpstr>Prezentácia programu PowerPoint</vt:lpstr>
      <vt:lpstr>Prezentácia programu PowerPoint</vt:lpstr>
      <vt:lpstr>Variedades del español caribeño </vt:lpstr>
      <vt:lpstr>Influencias léxicas </vt:lpstr>
      <vt:lpstr>Prezentácia programu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español caribeño</dc:title>
  <dc:creator>Zuzana Ďaďová</dc:creator>
  <cp:lastModifiedBy>Zuzana Ďaďová</cp:lastModifiedBy>
  <cp:revision>29</cp:revision>
  <dcterms:created xsi:type="dcterms:W3CDTF">2016-04-02T13:53:06Z</dcterms:created>
  <dcterms:modified xsi:type="dcterms:W3CDTF">2017-03-28T20:10:03Z</dcterms:modified>
</cp:coreProperties>
</file>