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FFC00-87B4-45EC-9DF9-2DF1AE60A5A5}" v="2" dt="2019-02-18T06:43:39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549c5acb7c2a09c" providerId="LiveId" clId="{73C5FE66-9E91-4BD5-AEDE-FD28C5C3D442}"/>
  </pc:docChgLst>
  <pc:docChgLst>
    <pc:chgData name="Stéphanie Dufond" userId="2549c5acb7c2a09c" providerId="LiveId" clId="{2B1FFC00-87B4-45EC-9DF9-2DF1AE60A5A5}"/>
    <pc:docChg chg="addSld modSld">
      <pc:chgData name="Stéphanie Dufond" userId="2549c5acb7c2a09c" providerId="LiveId" clId="{2B1FFC00-87B4-45EC-9DF9-2DF1AE60A5A5}" dt="2019-02-18T06:43:56.830" v="164" actId="20577"/>
      <pc:docMkLst>
        <pc:docMk/>
      </pc:docMkLst>
      <pc:sldChg chg="modSp">
        <pc:chgData name="Stéphanie Dufond" userId="2549c5acb7c2a09c" providerId="LiveId" clId="{2B1FFC00-87B4-45EC-9DF9-2DF1AE60A5A5}" dt="2019-02-18T06:43:56.830" v="164" actId="20577"/>
        <pc:sldMkLst>
          <pc:docMk/>
          <pc:sldMk cId="1623053844" sldId="258"/>
        </pc:sldMkLst>
        <pc:spChg chg="mod">
          <ac:chgData name="Stéphanie Dufond" userId="2549c5acb7c2a09c" providerId="LiveId" clId="{2B1FFC00-87B4-45EC-9DF9-2DF1AE60A5A5}" dt="2019-02-18T06:43:56.830" v="164" actId="20577"/>
          <ac:spMkLst>
            <pc:docMk/>
            <pc:sldMk cId="1623053844" sldId="258"/>
            <ac:spMk id="3" creationId="{1E085FE9-580F-46CA-95F1-7459EA34E79E}"/>
          </ac:spMkLst>
        </pc:spChg>
      </pc:sldChg>
      <pc:sldChg chg="modSp add">
        <pc:chgData name="Stéphanie Dufond" userId="2549c5acb7c2a09c" providerId="LiveId" clId="{2B1FFC00-87B4-45EC-9DF9-2DF1AE60A5A5}" dt="2019-02-18T06:43:39.251" v="133"/>
        <pc:sldMkLst>
          <pc:docMk/>
          <pc:sldMk cId="1016503938" sldId="259"/>
        </pc:sldMkLst>
        <pc:spChg chg="mod">
          <ac:chgData name="Stéphanie Dufond" userId="2549c5acb7c2a09c" providerId="LiveId" clId="{2B1FFC00-87B4-45EC-9DF9-2DF1AE60A5A5}" dt="2019-02-18T06:43:28.580" v="132" actId="20577"/>
          <ac:spMkLst>
            <pc:docMk/>
            <pc:sldMk cId="1016503938" sldId="259"/>
            <ac:spMk id="2" creationId="{7EF41EA8-372A-42F8-8BB0-EEFD73CB59D7}"/>
          </ac:spMkLst>
        </pc:spChg>
        <pc:spChg chg="mod">
          <ac:chgData name="Stéphanie Dufond" userId="2549c5acb7c2a09c" providerId="LiveId" clId="{2B1FFC00-87B4-45EC-9DF9-2DF1AE60A5A5}" dt="2019-02-18T06:43:39.251" v="133"/>
          <ac:spMkLst>
            <pc:docMk/>
            <pc:sldMk cId="1016503938" sldId="259"/>
            <ac:spMk id="3" creationId="{D79D8687-98A6-4AF9-B01C-386DD338C7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47B6-0CEF-4C87-AAD7-999FBE870C0D}" type="datetimeFigureOut">
              <a:rPr lang="fr-FR" smtClean="0"/>
              <a:t>18/02/2019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48F7B-3CEE-4296-92F1-501C70046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01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6346-7F19-4F31-8363-845354FBB748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55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41C3-DB21-44C8-B895-9DE13BA56192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2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1C9D-BEA9-436A-9825-2FF6EBC2B78B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982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D8D9-0BA8-4B72-96EA-4BEE594E780D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8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C76-49BE-417C-B67D-9B6DAE6E102A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8D50-FF05-4414-B75F-75DB2A4837B2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729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7A21F-6912-4C18-9A3F-2E4DA48E09EA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54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9D6F-31CE-47E9-9B7C-BFF4571E2104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29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EA3F-2621-48BA-8870-47E3CBE90FDF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64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D0E4-7E30-41C3-BA8D-D3743DDEC105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72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64C5-3446-4953-A82A-8E8B9E6509B9}" type="datetime1">
              <a:rPr lang="fr-FR" smtClean="0"/>
              <a:t>18/02/2019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20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3750-2933-464A-8B3F-59AD3E3F2070}" type="datetime1">
              <a:rPr lang="fr-FR" smtClean="0"/>
              <a:t>18/02/2019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6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C7C5-36AA-4CDA-81A5-D58D97D9A0F1}" type="datetime1">
              <a:rPr lang="fr-FR" smtClean="0"/>
              <a:t>18/02/2019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66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0BC3-252C-455E-A7A7-E4DF2F28610D}" type="datetime1">
              <a:rPr lang="fr-FR" smtClean="0"/>
              <a:t>18/02/2019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43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01E6-5366-4DFA-8C1B-CF62F48EC7FD}" type="datetime1">
              <a:rPr lang="fr-FR" smtClean="0"/>
              <a:t>18/02/2019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7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9A85-2A00-4BD2-9135-707450919F8B}" type="datetime1">
              <a:rPr lang="fr-FR" smtClean="0"/>
              <a:t>18/02/2019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2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BD423-1311-4D0B-961A-E78DF8123623}" type="datetime1">
              <a:rPr lang="fr-FR" smtClean="0"/>
              <a:t>18/02/2019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DUFOND 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B458A9-994E-458F-B7CD-849710CFB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9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3C79E-BDC4-4391-9F4D-15DB74374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du cours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8F7C05-9DD1-4F26-BC41-E659BCEB90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8F0774-3409-4114-96F9-E789F99F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</p:spTree>
    <p:extLst>
      <p:ext uri="{BB962C8B-B14F-4D97-AF65-F5344CB8AC3E}">
        <p14:creationId xmlns:p14="http://schemas.microsoft.com/office/powerpoint/2010/main" val="367515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A0E8-58A5-4D2B-B0A9-3C9346F9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Plan : contenu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980AA-658A-4F93-A9BC-20264D6AB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AutoNum type="romanUcPeriod"/>
            </a:pPr>
            <a:r>
              <a:rPr lang="fr-FR" dirty="0"/>
              <a:t>Les méthodologies</a:t>
            </a:r>
          </a:p>
          <a:p>
            <a:pPr marL="571500" indent="-571500">
              <a:buAutoNum type="romanUcPeriod"/>
            </a:pPr>
            <a:r>
              <a:rPr lang="fr-FR" dirty="0"/>
              <a:t>Le CECRL et les niveaux</a:t>
            </a:r>
          </a:p>
          <a:p>
            <a:pPr marL="571500" indent="-571500">
              <a:buAutoNum type="romanUcPeriod"/>
            </a:pPr>
            <a:r>
              <a:rPr lang="fr-FR" dirty="0"/>
              <a:t>Choisir un manuel de FLE</a:t>
            </a:r>
          </a:p>
          <a:p>
            <a:pPr marL="571500" indent="-571500">
              <a:buAutoNum type="romanUcPeriod"/>
            </a:pPr>
            <a:r>
              <a:rPr lang="fr-FR" dirty="0"/>
              <a:t>Gérer et animer la classe</a:t>
            </a:r>
          </a:p>
          <a:p>
            <a:pPr marL="571500" indent="-571500">
              <a:buAutoNum type="romanUcPeriod"/>
            </a:pPr>
            <a:r>
              <a:rPr lang="fr-FR" dirty="0"/>
              <a:t>Exploiter des documents authentiques</a:t>
            </a:r>
          </a:p>
          <a:p>
            <a:pPr marL="571500" indent="-571500">
              <a:buAutoNum type="romanUcPeriod"/>
            </a:pPr>
            <a:r>
              <a:rPr lang="fr-FR" dirty="0"/>
              <a:t>La compétence orale</a:t>
            </a:r>
          </a:p>
          <a:p>
            <a:pPr marL="571500" indent="-571500">
              <a:buAutoNum type="romanUcPeriod"/>
            </a:pPr>
            <a:r>
              <a:rPr lang="fr-FR" dirty="0"/>
              <a:t>La compétence écrite</a:t>
            </a:r>
          </a:p>
          <a:p>
            <a:pPr marL="571500" indent="-571500">
              <a:buAutoNum type="romanUcPeriod"/>
            </a:pPr>
            <a:r>
              <a:rPr lang="fr-FR" dirty="0"/>
              <a:t>Grammaire et lexique</a:t>
            </a:r>
          </a:p>
          <a:p>
            <a:pPr marL="571500" indent="-571500">
              <a:buAutoNum type="romanUcPeriod"/>
            </a:pPr>
            <a:r>
              <a:rPr lang="fr-FR" dirty="0"/>
              <a:t>Faire une fiche pédagogique</a:t>
            </a:r>
          </a:p>
          <a:p>
            <a:pPr marL="571500" indent="-571500">
              <a:buAutoNum type="romanUcPeriod"/>
            </a:pPr>
            <a:r>
              <a:rPr lang="fr-FR" dirty="0"/>
              <a:t>L’évaluation</a:t>
            </a:r>
          </a:p>
          <a:p>
            <a:pPr marL="571500" indent="-571500">
              <a:buAutoNum type="romanUcPeriod"/>
            </a:pPr>
            <a:r>
              <a:rPr lang="fr-FR" dirty="0"/>
              <a:t>La culture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AFC933-1DD0-4198-A425-6FA0BD93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</p:spTree>
    <p:extLst>
      <p:ext uri="{BB962C8B-B14F-4D97-AF65-F5344CB8AC3E}">
        <p14:creationId xmlns:p14="http://schemas.microsoft.com/office/powerpoint/2010/main" val="397585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F41EA8-372A-42F8-8BB0-EEFD73CB5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Conditions et validation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9D8687-98A6-4AF9-B01C-386DD338C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Présence au cours obligatoire (deux absences non justifiées permises)</a:t>
            </a:r>
          </a:p>
          <a:p>
            <a:r>
              <a:rPr lang="fr-FR" dirty="0"/>
              <a:t>Tous les devoirs non notés doivent être faits </a:t>
            </a:r>
          </a:p>
          <a:p>
            <a:r>
              <a:rPr lang="fr-FR" dirty="0"/>
              <a:t>Les devoirs notés doivent être rendus à la date indiquée.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694083-C8B2-4E24-A487-959CCAF9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</p:spTree>
    <p:extLst>
      <p:ext uri="{BB962C8B-B14F-4D97-AF65-F5344CB8AC3E}">
        <p14:creationId xmlns:p14="http://schemas.microsoft.com/office/powerpoint/2010/main" val="101650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1BD61-4075-4FC3-BBB7-CB0E7216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Evaluation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085FE9-580F-46CA-95F1-7459EA34E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2 devoirs notés à rendre :</a:t>
            </a:r>
          </a:p>
          <a:p>
            <a:pPr>
              <a:buFontTx/>
              <a:buChar char="-"/>
            </a:pPr>
            <a:r>
              <a:rPr lang="fr-FR" dirty="0"/>
              <a:t>Un dossier</a:t>
            </a:r>
          </a:p>
          <a:p>
            <a:pPr>
              <a:buFontTx/>
              <a:buChar char="-"/>
            </a:pPr>
            <a:r>
              <a:rPr lang="fr-FR" dirty="0"/>
              <a:t>Une analyse et fiche pédagogique (sur un document authentique écrit ou oral)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8221AC-A4AF-47A8-BC0D-D824C316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DUFOND S.</a:t>
            </a:r>
          </a:p>
        </p:txBody>
      </p:sp>
    </p:spTree>
    <p:extLst>
      <p:ext uri="{BB962C8B-B14F-4D97-AF65-F5344CB8AC3E}">
        <p14:creationId xmlns:p14="http://schemas.microsoft.com/office/powerpoint/2010/main" val="16230538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113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Présentation du cours</vt:lpstr>
      <vt:lpstr>Plan : contenu</vt:lpstr>
      <vt:lpstr>Conditions et validation du cours</vt:lpstr>
      <vt:lpstr>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cours</dc:title>
  <dc:creator>stephanie dufond</dc:creator>
  <cp:lastModifiedBy>Stéphanie Dufond</cp:lastModifiedBy>
  <cp:revision>2</cp:revision>
  <dcterms:created xsi:type="dcterms:W3CDTF">2018-02-07T09:38:38Z</dcterms:created>
  <dcterms:modified xsi:type="dcterms:W3CDTF">2019-02-18T06:46:57Z</dcterms:modified>
</cp:coreProperties>
</file>