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87" r:id="rId38"/>
    <p:sldId id="486" r:id="rId39"/>
    <p:sldId id="452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26. dubna 2019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4644</TotalTime>
  <Words>1069</Words>
  <Application>Microsoft Office PowerPoint</Application>
  <PresentationFormat>Předvádění na obrazovce (4:3)</PresentationFormat>
  <Paragraphs>216</Paragraphs>
  <Slides>39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Tahoma</vt:lpstr>
      <vt:lpstr>Verdana</vt:lpstr>
      <vt:lpstr>Wingdings</vt:lpstr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309</cp:revision>
  <dcterms:created xsi:type="dcterms:W3CDTF">2008-06-02T21:04:14Z</dcterms:created>
  <dcterms:modified xsi:type="dcterms:W3CDTF">2019-04-25T22:22:44Z</dcterms:modified>
</cp:coreProperties>
</file>