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02BA-870F-463A-8BFF-CC824972AD14}" type="datetimeFigureOut">
              <a:rPr lang="cs-CZ" smtClean="0"/>
              <a:t>17. 5. 2019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D345-2247-410D-BF71-1BD5399E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224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02BA-870F-463A-8BFF-CC824972AD14}" type="datetimeFigureOut">
              <a:rPr lang="cs-CZ" smtClean="0"/>
              <a:t>17. 5. 2019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D345-2247-410D-BF71-1BD5399E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82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02BA-870F-463A-8BFF-CC824972AD14}" type="datetimeFigureOut">
              <a:rPr lang="cs-CZ" smtClean="0"/>
              <a:t>17. 5. 2019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D345-2247-410D-BF71-1BD5399E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02BA-870F-463A-8BFF-CC824972AD14}" type="datetimeFigureOut">
              <a:rPr lang="cs-CZ" smtClean="0"/>
              <a:t>17. 5. 2019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D345-2247-410D-BF71-1BD5399E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68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02BA-870F-463A-8BFF-CC824972AD14}" type="datetimeFigureOut">
              <a:rPr lang="cs-CZ" smtClean="0"/>
              <a:t>17. 5. 2019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D345-2247-410D-BF71-1BD5399E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3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02BA-870F-463A-8BFF-CC824972AD14}" type="datetimeFigureOut">
              <a:rPr lang="cs-CZ" smtClean="0"/>
              <a:t>17. 5. 2019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D345-2247-410D-BF71-1BD5399E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02BA-870F-463A-8BFF-CC824972AD14}" type="datetimeFigureOut">
              <a:rPr lang="cs-CZ" smtClean="0"/>
              <a:t>17. 5. 2019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D345-2247-410D-BF71-1BD5399E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758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02BA-870F-463A-8BFF-CC824972AD14}" type="datetimeFigureOut">
              <a:rPr lang="cs-CZ" smtClean="0"/>
              <a:t>17. 5. 2019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D345-2247-410D-BF71-1BD5399E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227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02BA-870F-463A-8BFF-CC824972AD14}" type="datetimeFigureOut">
              <a:rPr lang="cs-CZ" smtClean="0"/>
              <a:t>17. 5. 2019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D345-2247-410D-BF71-1BD5399E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08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02BA-870F-463A-8BFF-CC824972AD14}" type="datetimeFigureOut">
              <a:rPr lang="cs-CZ" smtClean="0"/>
              <a:t>17. 5. 2019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D345-2247-410D-BF71-1BD5399E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87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02BA-870F-463A-8BFF-CC824972AD14}" type="datetimeFigureOut">
              <a:rPr lang="cs-CZ" smtClean="0"/>
              <a:t>17. 5. 2019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D345-2247-410D-BF71-1BD5399E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74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102BA-870F-463A-8BFF-CC824972AD14}" type="datetimeFigureOut">
              <a:rPr lang="cs-CZ" smtClean="0"/>
              <a:t>17. 5. 2019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8D345-2247-410D-BF71-1BD5399E4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8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Reflektivní poznámky </a:t>
            </a:r>
            <a:br>
              <a:rPr lang="cs-CZ" b="1" dirty="0" smtClean="0"/>
            </a:br>
            <a:r>
              <a:rPr lang="cs-CZ" b="1" dirty="0" smtClean="0"/>
              <a:t>k diplomové práci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Seminář k diplomové práci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705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234" y="1362718"/>
            <a:ext cx="9617954" cy="181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375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Kontrolní otázky pro tvorbu DP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4692" y="2307131"/>
            <a:ext cx="9542333" cy="2339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5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4244" y="771783"/>
            <a:ext cx="9096375" cy="23241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6631" y="3760701"/>
            <a:ext cx="899160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275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174" y="1492851"/>
            <a:ext cx="9645993" cy="2893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06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317" y="856348"/>
            <a:ext cx="9039225" cy="143827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9317" y="2637910"/>
            <a:ext cx="9067800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991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169" y="1354480"/>
            <a:ext cx="10086182" cy="257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877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284" y="1172090"/>
            <a:ext cx="9809359" cy="338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54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287" y="866775"/>
            <a:ext cx="9115425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861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561" y="1124466"/>
            <a:ext cx="9808632" cy="438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6629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12</Words>
  <Application>Microsoft Office PowerPoint</Application>
  <PresentationFormat>Širokoúhlá obrazovka</PresentationFormat>
  <Paragraphs>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Reflektivní poznámky  k diplomové práci</vt:lpstr>
      <vt:lpstr>Kontrolní otázky pro tvorbu DP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Poznámky k tvorbě diplomové práce</dc:title>
  <dc:creator>Projekt INTERES</dc:creator>
  <cp:lastModifiedBy>Projekt INTERES</cp:lastModifiedBy>
  <cp:revision>3</cp:revision>
  <dcterms:created xsi:type="dcterms:W3CDTF">2019-05-17T03:53:23Z</dcterms:created>
  <dcterms:modified xsi:type="dcterms:W3CDTF">2019-05-17T04:33:04Z</dcterms:modified>
</cp:coreProperties>
</file>