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8B738-CA01-4D22-814E-2B813C453531}" type="datetimeFigureOut">
              <a:rPr lang="cs-CZ" smtClean="0"/>
              <a:t>28. 3. 2017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16E95-AB4B-465D-ADCB-5E79D07F4D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4127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8B738-CA01-4D22-814E-2B813C453531}" type="datetimeFigureOut">
              <a:rPr lang="cs-CZ" smtClean="0"/>
              <a:t>28. 3. 2017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16E95-AB4B-465D-ADCB-5E79D07F4D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7961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8B738-CA01-4D22-814E-2B813C453531}" type="datetimeFigureOut">
              <a:rPr lang="cs-CZ" smtClean="0"/>
              <a:t>28. 3. 2017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16E95-AB4B-465D-ADCB-5E79D07F4D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14354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8B738-CA01-4D22-814E-2B813C453531}" type="datetimeFigureOut">
              <a:rPr lang="cs-CZ" smtClean="0"/>
              <a:t>28. 3. 2017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16E95-AB4B-465D-ADCB-5E79D07F4D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282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8B738-CA01-4D22-814E-2B813C453531}" type="datetimeFigureOut">
              <a:rPr lang="cs-CZ" smtClean="0"/>
              <a:t>28. 3. 2017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16E95-AB4B-465D-ADCB-5E79D07F4D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24023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8B738-CA01-4D22-814E-2B813C453531}" type="datetimeFigureOut">
              <a:rPr lang="cs-CZ" smtClean="0"/>
              <a:t>28. 3. 2017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16E95-AB4B-465D-ADCB-5E79D07F4D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365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8B738-CA01-4D22-814E-2B813C453531}" type="datetimeFigureOut">
              <a:rPr lang="cs-CZ" smtClean="0"/>
              <a:t>28. 3. 2017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16E95-AB4B-465D-ADCB-5E79D07F4D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6594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8B738-CA01-4D22-814E-2B813C453531}" type="datetimeFigureOut">
              <a:rPr lang="cs-CZ" smtClean="0"/>
              <a:t>28. 3. 2017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16E95-AB4B-465D-ADCB-5E79D07F4D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4681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8B738-CA01-4D22-814E-2B813C453531}" type="datetimeFigureOut">
              <a:rPr lang="cs-CZ" smtClean="0"/>
              <a:t>28. 3. 2017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16E95-AB4B-465D-ADCB-5E79D07F4D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7889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8B738-CA01-4D22-814E-2B813C453531}" type="datetimeFigureOut">
              <a:rPr lang="cs-CZ" smtClean="0"/>
              <a:t>28. 3. 2017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16E95-AB4B-465D-ADCB-5E79D07F4D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5342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8B738-CA01-4D22-814E-2B813C453531}" type="datetimeFigureOut">
              <a:rPr lang="cs-CZ" smtClean="0"/>
              <a:t>28. 3. 2017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16E95-AB4B-465D-ADCB-5E79D07F4D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662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8B738-CA01-4D22-814E-2B813C453531}" type="datetimeFigureOut">
              <a:rPr lang="cs-CZ" smtClean="0"/>
              <a:t>28. 3. 2017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16E95-AB4B-465D-ADCB-5E79D07F4D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3281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8B738-CA01-4D22-814E-2B813C453531}" type="datetimeFigureOut">
              <a:rPr lang="cs-CZ" smtClean="0"/>
              <a:t>28. 3. 2017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16E95-AB4B-465D-ADCB-5E79D07F4D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1311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0D38B738-CA01-4D22-814E-2B813C453531}" type="datetimeFigureOut">
              <a:rPr lang="cs-CZ" smtClean="0"/>
              <a:t>28. 3. 2017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F9216E95-AB4B-465D-ADCB-5E79D07F4D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7649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D38B738-CA01-4D22-814E-2B813C453531}" type="datetimeFigureOut">
              <a:rPr lang="cs-CZ" smtClean="0"/>
              <a:t>28. 3. 2017</a:t>
            </a:fld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F9216E95-AB4B-465D-ADCB-5E79D07F4D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41667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edtechpsychology.tumblr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Ecce nova </a:t>
            </a:r>
            <a:r>
              <a:rPr lang="cs-CZ" dirty="0" err="1"/>
              <a:t>facio</a:t>
            </a:r>
            <a:r>
              <a:rPr lang="cs-CZ" dirty="0"/>
              <a:t> omnia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576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Cyberlearning</a:t>
            </a:r>
            <a:r>
              <a:rPr lang="cs-CZ" dirty="0"/>
              <a:t> </a:t>
            </a:r>
            <a:r>
              <a:rPr lang="cs-CZ" dirty="0" err="1"/>
              <a:t>vs</a:t>
            </a:r>
            <a:r>
              <a:rPr lang="cs-CZ" dirty="0"/>
              <a:t> e-learning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Klasický e-learning:</a:t>
            </a:r>
          </a:p>
          <a:p>
            <a:pPr lvl="1"/>
            <a:r>
              <a:rPr lang="cs-CZ" dirty="0"/>
              <a:t>Vzdělávání prostřednictvím ICT, nejčastěji skrze internet, ale spadají sem také vzdělávací aplikace či výuková CD a DVD.</a:t>
            </a:r>
          </a:p>
          <a:p>
            <a:pPr lvl="1"/>
            <a:r>
              <a:rPr lang="cs-CZ" dirty="0"/>
              <a:t>Základní myšlenka spočívá v přenesení klasického učení se a vzdělávacího procesu do online prostředí.</a:t>
            </a:r>
          </a:p>
          <a:p>
            <a:pPr lvl="1"/>
            <a:r>
              <a:rPr lang="cs-CZ" dirty="0"/>
              <a:t>To znamená, že zůstává stejná didaktika, pedagogika, …</a:t>
            </a:r>
          </a:p>
          <a:p>
            <a:pPr lvl="1"/>
            <a:r>
              <a:rPr lang="cs-CZ" dirty="0"/>
              <a:t>Lze čerpat například z didaktické analýzy učebnic atp.</a:t>
            </a:r>
          </a:p>
          <a:p>
            <a:pPr lvl="1"/>
            <a:r>
              <a:rPr lang="cs-CZ" dirty="0"/>
              <a:t>A jen se řekne, že je to náročné na sebemotivaci.</a:t>
            </a:r>
          </a:p>
          <a:p>
            <a:pPr lvl="1"/>
            <a:r>
              <a:rPr lang="cs-CZ" dirty="0"/>
              <a:t>Výhody: robustní metodologie, velká zkušenost a tradice, je to jednoduché a relativně bezproblémové.</a:t>
            </a:r>
          </a:p>
          <a:p>
            <a:pPr lvl="1"/>
            <a:r>
              <a:rPr lang="cs-CZ" dirty="0"/>
              <a:t>Studenti ušetří čas (nemusí chodit do knihoven nebo na přednášky)</a:t>
            </a:r>
          </a:p>
        </p:txBody>
      </p:sp>
    </p:spTree>
    <p:extLst>
      <p:ext uri="{BB962C8B-B14F-4D97-AF65-F5344CB8AC3E}">
        <p14:creationId xmlns:p14="http://schemas.microsoft.com/office/powerpoint/2010/main" val="76317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Cyberlearning</a:t>
            </a:r>
            <a:r>
              <a:rPr lang="cs-CZ" dirty="0"/>
              <a:t> </a:t>
            </a:r>
            <a:r>
              <a:rPr lang="cs-CZ" dirty="0" err="1"/>
              <a:t>vs</a:t>
            </a:r>
            <a:r>
              <a:rPr lang="cs-CZ" dirty="0"/>
              <a:t> e-learning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Cyberlearning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Učení v online prostředí</a:t>
            </a:r>
          </a:p>
          <a:p>
            <a:pPr lvl="1"/>
            <a:r>
              <a:rPr lang="cs-CZ" dirty="0"/>
              <a:t>V popředí je akcent na učení, nikoli doručování obsahu (LMS jsou totiž CIS(!))</a:t>
            </a:r>
          </a:p>
          <a:p>
            <a:pPr lvl="1"/>
            <a:r>
              <a:rPr lang="cs-CZ" dirty="0"/>
              <a:t>V online prostředí je třeba pracovat s jinou psychologií a didaktikou</a:t>
            </a:r>
          </a:p>
          <a:p>
            <a:pPr lvl="1"/>
            <a:r>
              <a:rPr lang="cs-CZ" dirty="0"/>
              <a:t>Potřebujeme se učit něco jiného a jinak</a:t>
            </a:r>
          </a:p>
          <a:p>
            <a:pPr lvl="1"/>
            <a:r>
              <a:rPr lang="cs-CZ" dirty="0"/>
              <a:t>Cesta není kopírování starého, ale hledání nových forem, ale také jiných kompetencí</a:t>
            </a:r>
          </a:p>
          <a:p>
            <a:pPr lvl="1"/>
            <a:r>
              <a:rPr lang="cs-CZ" dirty="0"/>
              <a:t>Výhody: je to přirozené, funkční a odpovídá to potřebám současného světa i studentů, jde o přechod od učení v jehož centru je učitel a látka, k student-base přístupu</a:t>
            </a:r>
          </a:p>
          <a:p>
            <a:pPr lvl="1"/>
            <a:r>
              <a:rPr lang="cs-CZ" dirty="0"/>
              <a:t>Důraz je kladený na UX, interakční design atp.</a:t>
            </a:r>
          </a:p>
        </p:txBody>
      </p:sp>
    </p:spTree>
    <p:extLst>
      <p:ext uri="{BB962C8B-B14F-4D97-AF65-F5344CB8AC3E}">
        <p14:creationId xmlns:p14="http://schemas.microsoft.com/office/powerpoint/2010/main" val="2904534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Psychologie a </a:t>
            </a:r>
            <a:r>
              <a:rPr lang="cs-CZ" dirty="0" err="1"/>
              <a:t>edTech</a:t>
            </a:r>
            <a:r>
              <a:rPr lang="cs-CZ" dirty="0"/>
              <a:t> (</a:t>
            </a:r>
            <a:r>
              <a:rPr lang="cs-CZ" dirty="0">
                <a:hlinkClick r:id="rId2"/>
              </a:rPr>
              <a:t>zdroj</a:t>
            </a:r>
            <a:r>
              <a:rPr lang="cs-CZ" dirty="0"/>
              <a:t>)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904043" y="2222500"/>
            <a:ext cx="6383913" cy="3636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5495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áty">
  <a:themeElements>
    <a:clrScheme name="Žlutá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Citáty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áty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Citáty</Template>
  <TotalTime>4</TotalTime>
  <Words>211</Words>
  <Application>Microsoft Office PowerPoint</Application>
  <PresentationFormat>Širokoúhlá obrazovka</PresentationFormat>
  <Paragraphs>20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7" baseType="lpstr">
      <vt:lpstr>Century Gothic</vt:lpstr>
      <vt:lpstr>Wingdings 2</vt:lpstr>
      <vt:lpstr>Citáty</vt:lpstr>
      <vt:lpstr>Ecce nova facio omnia</vt:lpstr>
      <vt:lpstr>Cyberlearning vs e-learning</vt:lpstr>
      <vt:lpstr>Cyberlearning vs e-learning</vt:lpstr>
      <vt:lpstr>Psychologie a edTech (zdroj)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Ecce nova facio omnia</dc:title>
  <dc:creator>Michal Cerny</dc:creator>
  <cp:lastModifiedBy>Michal Cerny</cp:lastModifiedBy>
  <cp:revision>3</cp:revision>
  <dcterms:created xsi:type="dcterms:W3CDTF">2017-03-28T18:33:54Z</dcterms:created>
  <dcterms:modified xsi:type="dcterms:W3CDTF">2017-03-28T18:38:08Z</dcterms:modified>
</cp:coreProperties>
</file>