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1" r:id="rId4"/>
    <p:sldId id="292" r:id="rId5"/>
    <p:sldId id="293" r:id="rId6"/>
    <p:sldId id="297" r:id="rId7"/>
    <p:sldId id="298" r:id="rId8"/>
    <p:sldId id="295" r:id="rId9"/>
    <p:sldId id="294" r:id="rId10"/>
    <p:sldId id="296" r:id="rId11"/>
    <p:sldId id="258" r:id="rId12"/>
    <p:sldId id="260" r:id="rId13"/>
    <p:sldId id="299" r:id="rId14"/>
    <p:sldId id="261" r:id="rId15"/>
    <p:sldId id="262" r:id="rId16"/>
    <p:sldId id="263" r:id="rId17"/>
    <p:sldId id="264" r:id="rId18"/>
    <p:sldId id="265" r:id="rId19"/>
    <p:sldId id="272" r:id="rId20"/>
    <p:sldId id="273" r:id="rId21"/>
    <p:sldId id="271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A8711-A59C-4E50-9CA1-BFE68AF844A2}" type="doc">
      <dgm:prSet loTypeId="urn:microsoft.com/office/officeart/2005/8/layout/pyramid2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5D2B6C65-E053-46D2-AC04-B22F30D963AE}">
      <dgm:prSet phldrT="[Text]" custT="1"/>
      <dgm:spPr/>
      <dgm:t>
        <a:bodyPr/>
        <a:lstStyle/>
        <a:p>
          <a:r>
            <a:rPr lang="cs-CZ" sz="1600" dirty="0" smtClean="0"/>
            <a:t>Vyučovací hodina vedena cílevědomě, vyjadřuje (vysoká) očekávání žáků </a:t>
          </a:r>
          <a:endParaRPr lang="cs-CZ" sz="1600" dirty="0"/>
        </a:p>
      </dgm:t>
    </dgm:pt>
    <dgm:pt modelId="{4EEC9814-8963-4262-84C7-52FAA395384B}" type="parTrans" cxnId="{8E9717FA-3118-49F3-8E83-45EB99D779DB}">
      <dgm:prSet/>
      <dgm:spPr/>
      <dgm:t>
        <a:bodyPr/>
        <a:lstStyle/>
        <a:p>
          <a:endParaRPr lang="cs-CZ"/>
        </a:p>
      </dgm:t>
    </dgm:pt>
    <dgm:pt modelId="{4803E869-DC84-4719-8B6D-55542F7A1713}" type="sibTrans" cxnId="{8E9717FA-3118-49F3-8E83-45EB99D779DB}">
      <dgm:prSet/>
      <dgm:spPr/>
      <dgm:t>
        <a:bodyPr/>
        <a:lstStyle/>
        <a:p>
          <a:endParaRPr lang="cs-CZ"/>
        </a:p>
      </dgm:t>
    </dgm:pt>
    <dgm:pt modelId="{62393B8D-E6CD-40DB-8CD0-E116D5D8075F}">
      <dgm:prSet phldrT="[Text]" custT="1"/>
      <dgm:spPr/>
      <dgm:t>
        <a:bodyPr/>
        <a:lstStyle/>
        <a:p>
          <a:r>
            <a:rPr lang="cs-CZ" sz="1600" dirty="0" smtClean="0"/>
            <a:t>Žáci mají příležitost organizovat si svoji práci (učitel optimálně </a:t>
          </a:r>
          <a:r>
            <a:rPr lang="cs-CZ" sz="1600" noProof="1" smtClean="0"/>
            <a:t>facilitátor)</a:t>
          </a:r>
          <a:endParaRPr lang="cs-CZ" sz="1600" noProof="1"/>
        </a:p>
      </dgm:t>
    </dgm:pt>
    <dgm:pt modelId="{A5ACC245-888A-402E-9585-E6897E1B73AC}" type="parTrans" cxnId="{23F9CA96-A331-4184-AC0F-D4C686F5DAB7}">
      <dgm:prSet/>
      <dgm:spPr/>
      <dgm:t>
        <a:bodyPr/>
        <a:lstStyle/>
        <a:p>
          <a:endParaRPr lang="cs-CZ"/>
        </a:p>
      </dgm:t>
    </dgm:pt>
    <dgm:pt modelId="{C05A1865-20CD-46DB-B19F-D644CB95501D}" type="sibTrans" cxnId="{23F9CA96-A331-4184-AC0F-D4C686F5DAB7}">
      <dgm:prSet/>
      <dgm:spPr/>
      <dgm:t>
        <a:bodyPr/>
        <a:lstStyle/>
        <a:p>
          <a:endParaRPr lang="cs-CZ"/>
        </a:p>
      </dgm:t>
    </dgm:pt>
    <dgm:pt modelId="{79827F4F-9FA6-43C2-9EC3-6000CDCC48B6}">
      <dgm:prSet phldrT="[Text]" custT="1"/>
      <dgm:spPr/>
      <dgm:t>
        <a:bodyPr/>
        <a:lstStyle/>
        <a:p>
          <a:r>
            <a:rPr lang="cs-CZ" sz="1600" dirty="0" smtClean="0"/>
            <a:t>Hodina žáky zaujme, udrží jejich zájem (kontext s praxí, výzva schopnostem)</a:t>
          </a:r>
          <a:endParaRPr lang="cs-CZ" sz="1600" dirty="0"/>
        </a:p>
      </dgm:t>
    </dgm:pt>
    <dgm:pt modelId="{69E59855-0A51-4E64-9EAA-7FCC45B49BDE}" type="parTrans" cxnId="{544E44B5-0931-4C82-8501-8BC7EBFFCA01}">
      <dgm:prSet/>
      <dgm:spPr/>
      <dgm:t>
        <a:bodyPr/>
        <a:lstStyle/>
        <a:p>
          <a:endParaRPr lang="cs-CZ"/>
        </a:p>
      </dgm:t>
    </dgm:pt>
    <dgm:pt modelId="{5F07ED59-8F63-40E5-98B6-64169AAE6F57}" type="sibTrans" cxnId="{544E44B5-0931-4C82-8501-8BC7EBFFCA01}">
      <dgm:prSet/>
      <dgm:spPr/>
      <dgm:t>
        <a:bodyPr/>
        <a:lstStyle/>
        <a:p>
          <a:endParaRPr lang="cs-CZ"/>
        </a:p>
      </dgm:t>
    </dgm:pt>
    <dgm:pt modelId="{E832F22F-1862-4211-80B3-20D2411918D3}">
      <dgm:prSet phldrT="[Text]"/>
      <dgm:spPr/>
      <dgm:t>
        <a:bodyPr/>
        <a:lstStyle/>
        <a:p>
          <a:r>
            <a:rPr lang="cs-CZ" dirty="0" smtClean="0"/>
            <a:t>Učitel vede třídu určitém řádu (východiskem  zkušené řízení třídy, zapojení žáků do výuky, vzájemná úcta a respekt)</a:t>
          </a:r>
          <a:endParaRPr lang="cs-CZ" dirty="0"/>
        </a:p>
      </dgm:t>
    </dgm:pt>
    <dgm:pt modelId="{15A77205-6533-4825-9E6E-6D0A8E88BA31}" type="parTrans" cxnId="{A4C2C8E3-22AC-44A1-B6D5-D6161ED559A1}">
      <dgm:prSet/>
      <dgm:spPr/>
      <dgm:t>
        <a:bodyPr/>
        <a:lstStyle/>
        <a:p>
          <a:endParaRPr lang="cs-CZ"/>
        </a:p>
      </dgm:t>
    </dgm:pt>
    <dgm:pt modelId="{E410F1C4-CC12-40BB-96B5-78E1D092AC83}" type="sibTrans" cxnId="{A4C2C8E3-22AC-44A1-B6D5-D6161ED559A1}">
      <dgm:prSet/>
      <dgm:spPr/>
      <dgm:t>
        <a:bodyPr/>
        <a:lstStyle/>
        <a:p>
          <a:endParaRPr lang="cs-CZ"/>
        </a:p>
      </dgm:t>
    </dgm:pt>
    <dgm:pt modelId="{B2DB4E03-13B4-4E1A-BB3A-6FB2461FFCD0}">
      <dgm:prSet phldrT="[Text]" custT="1"/>
      <dgm:spPr/>
      <dgm:t>
        <a:bodyPr/>
        <a:lstStyle/>
        <a:p>
          <a:r>
            <a:rPr lang="cs-CZ" sz="1600" dirty="0" smtClean="0"/>
            <a:t>Rozvíjení a rozšiřování vyjadřovacích schopností žáků (učitel a vhodné otázky)</a:t>
          </a:r>
          <a:endParaRPr lang="cs-CZ" sz="1600" dirty="0"/>
        </a:p>
      </dgm:t>
    </dgm:pt>
    <dgm:pt modelId="{C90F7903-BEAC-4AF1-9658-B62F6EF76755}" type="parTrans" cxnId="{C7DEF2EC-CBA4-4251-BAA6-0BAABA79AD06}">
      <dgm:prSet/>
      <dgm:spPr/>
      <dgm:t>
        <a:bodyPr/>
        <a:lstStyle/>
        <a:p>
          <a:endParaRPr lang="cs-CZ"/>
        </a:p>
      </dgm:t>
    </dgm:pt>
    <dgm:pt modelId="{DEE81761-1100-4E3D-971A-8AB1348C54EE}" type="sibTrans" cxnId="{C7DEF2EC-CBA4-4251-BAA6-0BAABA79AD06}">
      <dgm:prSet/>
      <dgm:spPr/>
      <dgm:t>
        <a:bodyPr/>
        <a:lstStyle/>
        <a:p>
          <a:endParaRPr lang="cs-CZ"/>
        </a:p>
      </dgm:t>
    </dgm:pt>
    <dgm:pt modelId="{0227E9FD-397C-4847-9B4C-09932B1D0653}">
      <dgm:prSet custT="1"/>
      <dgm:spPr/>
      <dgm:t>
        <a:bodyPr/>
        <a:lstStyle/>
        <a:p>
          <a:r>
            <a:rPr lang="cs-CZ" sz="1600" dirty="0" smtClean="0"/>
            <a:t>Práce v hodině odpovídá schopnostem a studijním potřebám žáků</a:t>
          </a:r>
        </a:p>
      </dgm:t>
    </dgm:pt>
    <dgm:pt modelId="{999BDD77-CB69-4E78-AD6F-08C018A36C11}" type="parTrans" cxnId="{D2F48467-1F2C-4CC2-8AC5-3FAC7601D811}">
      <dgm:prSet/>
      <dgm:spPr/>
      <dgm:t>
        <a:bodyPr/>
        <a:lstStyle/>
        <a:p>
          <a:endParaRPr lang="cs-CZ"/>
        </a:p>
      </dgm:t>
    </dgm:pt>
    <dgm:pt modelId="{C81C7939-FFAD-4A7E-9F0B-6804FAD4F409}" type="sibTrans" cxnId="{D2F48467-1F2C-4CC2-8AC5-3FAC7601D811}">
      <dgm:prSet/>
      <dgm:spPr/>
      <dgm:t>
        <a:bodyPr/>
        <a:lstStyle/>
        <a:p>
          <a:endParaRPr lang="cs-CZ"/>
        </a:p>
      </dgm:t>
    </dgm:pt>
    <dgm:pt modelId="{094B61C8-FE41-410A-827E-C81D29B0D448}">
      <dgm:prSet custT="1"/>
      <dgm:spPr/>
      <dgm:t>
        <a:bodyPr/>
        <a:lstStyle/>
        <a:p>
          <a:r>
            <a:rPr lang="cs-CZ" sz="1600" dirty="0" smtClean="0"/>
            <a:t>Učitel užívá při výuce širokou škálu učebních činností</a:t>
          </a:r>
        </a:p>
      </dgm:t>
    </dgm:pt>
    <dgm:pt modelId="{C1444C00-A9EB-491E-A6ED-57D74576C296}" type="parTrans" cxnId="{82950454-A3B4-4019-B11E-18247E577026}">
      <dgm:prSet/>
      <dgm:spPr/>
      <dgm:t>
        <a:bodyPr/>
        <a:lstStyle/>
        <a:p>
          <a:endParaRPr lang="cs-CZ"/>
        </a:p>
      </dgm:t>
    </dgm:pt>
    <dgm:pt modelId="{3A310D3B-FC86-45B2-B138-CF06AD85261F}" type="sibTrans" cxnId="{82950454-A3B4-4019-B11E-18247E577026}">
      <dgm:prSet/>
      <dgm:spPr/>
      <dgm:t>
        <a:bodyPr/>
        <a:lstStyle/>
        <a:p>
          <a:endParaRPr lang="cs-CZ"/>
        </a:p>
      </dgm:t>
    </dgm:pt>
    <dgm:pt modelId="{6917A9B0-AE16-48E2-873D-BBF71FDCD174}" type="pres">
      <dgm:prSet presAssocID="{B62A8711-A59C-4E50-9CA1-BFE68AF844A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0836C138-7BE6-4FAC-A745-A89BDDF6D473}" type="pres">
      <dgm:prSet presAssocID="{B62A8711-A59C-4E50-9CA1-BFE68AF844A2}" presName="pyramid" presStyleLbl="node1" presStyleIdx="0" presStyleCnt="1"/>
      <dgm:spPr/>
    </dgm:pt>
    <dgm:pt modelId="{805AC32B-7144-4BCD-B95B-87518F72AA63}" type="pres">
      <dgm:prSet presAssocID="{B62A8711-A59C-4E50-9CA1-BFE68AF844A2}" presName="theList" presStyleCnt="0"/>
      <dgm:spPr/>
    </dgm:pt>
    <dgm:pt modelId="{482CFFEE-5004-4D18-9453-423FE8E3D818}" type="pres">
      <dgm:prSet presAssocID="{5D2B6C65-E053-46D2-AC04-B22F30D963AE}" presName="aNode" presStyleLbl="fgAcc1" presStyleIdx="0" presStyleCnt="7" custScaleX="121000" custScaleY="1398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5FAEE9-47BB-414E-A0AD-3205F2652F4B}" type="pres">
      <dgm:prSet presAssocID="{5D2B6C65-E053-46D2-AC04-B22F30D963AE}" presName="aSpace" presStyleCnt="0"/>
      <dgm:spPr/>
    </dgm:pt>
    <dgm:pt modelId="{03FE5420-A9DC-4FA9-9390-1F7CE8FEAA80}" type="pres">
      <dgm:prSet presAssocID="{62393B8D-E6CD-40DB-8CD0-E116D5D8075F}" presName="aNode" presStyleLbl="fgAcc1" presStyleIdx="1" presStyleCnt="7" custScaleX="121000" custScaleY="14248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CF834FC-D093-4B04-8615-16CBAC3AE647}" type="pres">
      <dgm:prSet presAssocID="{62393B8D-E6CD-40DB-8CD0-E116D5D8075F}" presName="aSpace" presStyleCnt="0"/>
      <dgm:spPr/>
    </dgm:pt>
    <dgm:pt modelId="{C8DE9744-D3B7-42E1-BF91-FB64429383B0}" type="pres">
      <dgm:prSet presAssocID="{79827F4F-9FA6-43C2-9EC3-6000CDCC48B6}" presName="aNode" presStyleLbl="fgAcc1" presStyleIdx="2" presStyleCnt="7" custScaleX="121000" custScaleY="1456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8ADF61-D2EF-4D01-9DAC-E352692577B3}" type="pres">
      <dgm:prSet presAssocID="{79827F4F-9FA6-43C2-9EC3-6000CDCC48B6}" presName="aSpace" presStyleCnt="0"/>
      <dgm:spPr/>
    </dgm:pt>
    <dgm:pt modelId="{61614C04-9BA7-4937-A50B-E5D8C1E105D7}" type="pres">
      <dgm:prSet presAssocID="{0227E9FD-397C-4847-9B4C-09932B1D0653}" presName="aNode" presStyleLbl="fgAcc1" presStyleIdx="3" presStyleCnt="7" custScaleX="121000" custScaleY="14938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EE1CF8-3111-4B4D-9427-4FA4B384C19E}" type="pres">
      <dgm:prSet presAssocID="{0227E9FD-397C-4847-9B4C-09932B1D0653}" presName="aSpace" presStyleCnt="0"/>
      <dgm:spPr/>
    </dgm:pt>
    <dgm:pt modelId="{B63A6895-8EB7-4969-80D9-407BD5303A19}" type="pres">
      <dgm:prSet presAssocID="{B2DB4E03-13B4-4E1A-BB3A-6FB2461FFCD0}" presName="aNode" presStyleLbl="fgAcc1" presStyleIdx="4" presStyleCnt="7" custScaleX="121000" custScaleY="15330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0C9156-7BDB-4EF8-BE6F-5586255AB86D}" type="pres">
      <dgm:prSet presAssocID="{B2DB4E03-13B4-4E1A-BB3A-6FB2461FFCD0}" presName="aSpace" presStyleCnt="0"/>
      <dgm:spPr/>
    </dgm:pt>
    <dgm:pt modelId="{7D52A92D-2B9C-42C0-82F4-79AC931F0EE7}" type="pres">
      <dgm:prSet presAssocID="{094B61C8-FE41-410A-827E-C81D29B0D448}" presName="aNode" presStyleLbl="fgAcc1" presStyleIdx="5" presStyleCnt="7" custScaleX="121000" custScaleY="1581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B7E39D-3B30-4706-BDAD-BFA1CC07BD25}" type="pres">
      <dgm:prSet presAssocID="{094B61C8-FE41-410A-827E-C81D29B0D448}" presName="aSpace" presStyleCnt="0"/>
      <dgm:spPr/>
    </dgm:pt>
    <dgm:pt modelId="{B4B8391C-83E1-40EE-845C-C05EA74D9D9D}" type="pres">
      <dgm:prSet presAssocID="{E832F22F-1862-4211-80B3-20D2411918D3}" presName="aNode" presStyleLbl="fgAcc1" presStyleIdx="6" presStyleCnt="7" custScaleX="121000" custScaleY="24272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D57F57-F8C6-4390-90BC-A2897AEE69EA}" type="pres">
      <dgm:prSet presAssocID="{E832F22F-1862-4211-80B3-20D2411918D3}" presName="aSpace" presStyleCnt="0"/>
      <dgm:spPr/>
    </dgm:pt>
  </dgm:ptLst>
  <dgm:cxnLst>
    <dgm:cxn modelId="{AD90AD01-C01F-4782-8315-C2F06319D029}" type="presOf" srcId="{B62A8711-A59C-4E50-9CA1-BFE68AF844A2}" destId="{6917A9B0-AE16-48E2-873D-BBF71FDCD174}" srcOrd="0" destOrd="0" presId="urn:microsoft.com/office/officeart/2005/8/layout/pyramid2"/>
    <dgm:cxn modelId="{D5ED42A9-F0B1-41CD-87D1-4522F477CEE2}" type="presOf" srcId="{79827F4F-9FA6-43C2-9EC3-6000CDCC48B6}" destId="{C8DE9744-D3B7-42E1-BF91-FB64429383B0}" srcOrd="0" destOrd="0" presId="urn:microsoft.com/office/officeart/2005/8/layout/pyramid2"/>
    <dgm:cxn modelId="{8E9717FA-3118-49F3-8E83-45EB99D779DB}" srcId="{B62A8711-A59C-4E50-9CA1-BFE68AF844A2}" destId="{5D2B6C65-E053-46D2-AC04-B22F30D963AE}" srcOrd="0" destOrd="0" parTransId="{4EEC9814-8963-4262-84C7-52FAA395384B}" sibTransId="{4803E869-DC84-4719-8B6D-55542F7A1713}"/>
    <dgm:cxn modelId="{DB42104C-ABB8-433F-B3B5-AA11FADC3AD7}" type="presOf" srcId="{0227E9FD-397C-4847-9B4C-09932B1D0653}" destId="{61614C04-9BA7-4937-A50B-E5D8C1E105D7}" srcOrd="0" destOrd="0" presId="urn:microsoft.com/office/officeart/2005/8/layout/pyramid2"/>
    <dgm:cxn modelId="{82950454-A3B4-4019-B11E-18247E577026}" srcId="{B62A8711-A59C-4E50-9CA1-BFE68AF844A2}" destId="{094B61C8-FE41-410A-827E-C81D29B0D448}" srcOrd="5" destOrd="0" parTransId="{C1444C00-A9EB-491E-A6ED-57D74576C296}" sibTransId="{3A310D3B-FC86-45B2-B138-CF06AD85261F}"/>
    <dgm:cxn modelId="{9D1AA62B-0A76-451E-91B4-D15BD232752D}" type="presOf" srcId="{B2DB4E03-13B4-4E1A-BB3A-6FB2461FFCD0}" destId="{B63A6895-8EB7-4969-80D9-407BD5303A19}" srcOrd="0" destOrd="0" presId="urn:microsoft.com/office/officeart/2005/8/layout/pyramid2"/>
    <dgm:cxn modelId="{A4C2C8E3-22AC-44A1-B6D5-D6161ED559A1}" srcId="{B62A8711-A59C-4E50-9CA1-BFE68AF844A2}" destId="{E832F22F-1862-4211-80B3-20D2411918D3}" srcOrd="6" destOrd="0" parTransId="{15A77205-6533-4825-9E6E-6D0A8E88BA31}" sibTransId="{E410F1C4-CC12-40BB-96B5-78E1D092AC83}"/>
    <dgm:cxn modelId="{F8C22A9B-DEA5-46E1-8CDE-25F9D9C9E19A}" type="presOf" srcId="{5D2B6C65-E053-46D2-AC04-B22F30D963AE}" destId="{482CFFEE-5004-4D18-9453-423FE8E3D818}" srcOrd="0" destOrd="0" presId="urn:microsoft.com/office/officeart/2005/8/layout/pyramid2"/>
    <dgm:cxn modelId="{5DF62D30-346F-473B-9837-2B74A6683764}" type="presOf" srcId="{E832F22F-1862-4211-80B3-20D2411918D3}" destId="{B4B8391C-83E1-40EE-845C-C05EA74D9D9D}" srcOrd="0" destOrd="0" presId="urn:microsoft.com/office/officeart/2005/8/layout/pyramid2"/>
    <dgm:cxn modelId="{544E44B5-0931-4C82-8501-8BC7EBFFCA01}" srcId="{B62A8711-A59C-4E50-9CA1-BFE68AF844A2}" destId="{79827F4F-9FA6-43C2-9EC3-6000CDCC48B6}" srcOrd="2" destOrd="0" parTransId="{69E59855-0A51-4E64-9EAA-7FCC45B49BDE}" sibTransId="{5F07ED59-8F63-40E5-98B6-64169AAE6F57}"/>
    <dgm:cxn modelId="{23F9CA96-A331-4184-AC0F-D4C686F5DAB7}" srcId="{B62A8711-A59C-4E50-9CA1-BFE68AF844A2}" destId="{62393B8D-E6CD-40DB-8CD0-E116D5D8075F}" srcOrd="1" destOrd="0" parTransId="{A5ACC245-888A-402E-9585-E6897E1B73AC}" sibTransId="{C05A1865-20CD-46DB-B19F-D644CB95501D}"/>
    <dgm:cxn modelId="{1515D443-0128-4214-BB3C-4E0E85C81A07}" type="presOf" srcId="{62393B8D-E6CD-40DB-8CD0-E116D5D8075F}" destId="{03FE5420-A9DC-4FA9-9390-1F7CE8FEAA80}" srcOrd="0" destOrd="0" presId="urn:microsoft.com/office/officeart/2005/8/layout/pyramid2"/>
    <dgm:cxn modelId="{23D07947-0A03-4D60-84FC-43D6F223C149}" type="presOf" srcId="{094B61C8-FE41-410A-827E-C81D29B0D448}" destId="{7D52A92D-2B9C-42C0-82F4-79AC931F0EE7}" srcOrd="0" destOrd="0" presId="urn:microsoft.com/office/officeart/2005/8/layout/pyramid2"/>
    <dgm:cxn modelId="{C7DEF2EC-CBA4-4251-BAA6-0BAABA79AD06}" srcId="{B62A8711-A59C-4E50-9CA1-BFE68AF844A2}" destId="{B2DB4E03-13B4-4E1A-BB3A-6FB2461FFCD0}" srcOrd="4" destOrd="0" parTransId="{C90F7903-BEAC-4AF1-9658-B62F6EF76755}" sibTransId="{DEE81761-1100-4E3D-971A-8AB1348C54EE}"/>
    <dgm:cxn modelId="{D2F48467-1F2C-4CC2-8AC5-3FAC7601D811}" srcId="{B62A8711-A59C-4E50-9CA1-BFE68AF844A2}" destId="{0227E9FD-397C-4847-9B4C-09932B1D0653}" srcOrd="3" destOrd="0" parTransId="{999BDD77-CB69-4E78-AD6F-08C018A36C11}" sibTransId="{C81C7939-FFAD-4A7E-9F0B-6804FAD4F409}"/>
    <dgm:cxn modelId="{F0B2F943-7F89-4269-A6C8-6C85FB63B282}" type="presParOf" srcId="{6917A9B0-AE16-48E2-873D-BBF71FDCD174}" destId="{0836C138-7BE6-4FAC-A745-A89BDDF6D473}" srcOrd="0" destOrd="0" presId="urn:microsoft.com/office/officeart/2005/8/layout/pyramid2"/>
    <dgm:cxn modelId="{EAD469E2-EF25-4B5D-A221-E9AAB6E86D02}" type="presParOf" srcId="{6917A9B0-AE16-48E2-873D-BBF71FDCD174}" destId="{805AC32B-7144-4BCD-B95B-87518F72AA63}" srcOrd="1" destOrd="0" presId="urn:microsoft.com/office/officeart/2005/8/layout/pyramid2"/>
    <dgm:cxn modelId="{66E3C8CB-614D-408F-B011-9A7247E69AC1}" type="presParOf" srcId="{805AC32B-7144-4BCD-B95B-87518F72AA63}" destId="{482CFFEE-5004-4D18-9453-423FE8E3D818}" srcOrd="0" destOrd="0" presId="urn:microsoft.com/office/officeart/2005/8/layout/pyramid2"/>
    <dgm:cxn modelId="{76A58CD1-46C0-4B8A-92BF-DA505D8D63F1}" type="presParOf" srcId="{805AC32B-7144-4BCD-B95B-87518F72AA63}" destId="{F55FAEE9-47BB-414E-A0AD-3205F2652F4B}" srcOrd="1" destOrd="0" presId="urn:microsoft.com/office/officeart/2005/8/layout/pyramid2"/>
    <dgm:cxn modelId="{4823FBB5-4500-4529-B1EE-B4F13DC97E18}" type="presParOf" srcId="{805AC32B-7144-4BCD-B95B-87518F72AA63}" destId="{03FE5420-A9DC-4FA9-9390-1F7CE8FEAA80}" srcOrd="2" destOrd="0" presId="urn:microsoft.com/office/officeart/2005/8/layout/pyramid2"/>
    <dgm:cxn modelId="{C74DDCD2-0D7D-4830-98B4-571F03DB6B0C}" type="presParOf" srcId="{805AC32B-7144-4BCD-B95B-87518F72AA63}" destId="{0CF834FC-D093-4B04-8615-16CBAC3AE647}" srcOrd="3" destOrd="0" presId="urn:microsoft.com/office/officeart/2005/8/layout/pyramid2"/>
    <dgm:cxn modelId="{5724B29D-5AFA-4BD7-83C2-F23EA05D2D91}" type="presParOf" srcId="{805AC32B-7144-4BCD-B95B-87518F72AA63}" destId="{C8DE9744-D3B7-42E1-BF91-FB64429383B0}" srcOrd="4" destOrd="0" presId="urn:microsoft.com/office/officeart/2005/8/layout/pyramid2"/>
    <dgm:cxn modelId="{76719457-5952-45F8-B3AA-C3EE200431F8}" type="presParOf" srcId="{805AC32B-7144-4BCD-B95B-87518F72AA63}" destId="{228ADF61-D2EF-4D01-9DAC-E352692577B3}" srcOrd="5" destOrd="0" presId="urn:microsoft.com/office/officeart/2005/8/layout/pyramid2"/>
    <dgm:cxn modelId="{F8DDA0B9-FF5A-4193-BC71-57C6FB4BCDD5}" type="presParOf" srcId="{805AC32B-7144-4BCD-B95B-87518F72AA63}" destId="{61614C04-9BA7-4937-A50B-E5D8C1E105D7}" srcOrd="6" destOrd="0" presId="urn:microsoft.com/office/officeart/2005/8/layout/pyramid2"/>
    <dgm:cxn modelId="{0317C409-C67D-465E-95D7-1B16FEF32156}" type="presParOf" srcId="{805AC32B-7144-4BCD-B95B-87518F72AA63}" destId="{3FEE1CF8-3111-4B4D-9427-4FA4B384C19E}" srcOrd="7" destOrd="0" presId="urn:microsoft.com/office/officeart/2005/8/layout/pyramid2"/>
    <dgm:cxn modelId="{C18A6C4F-703B-4899-A2A6-DD92106862DA}" type="presParOf" srcId="{805AC32B-7144-4BCD-B95B-87518F72AA63}" destId="{B63A6895-8EB7-4969-80D9-407BD5303A19}" srcOrd="8" destOrd="0" presId="urn:microsoft.com/office/officeart/2005/8/layout/pyramid2"/>
    <dgm:cxn modelId="{8A6547A7-25D1-4604-92DD-F8DDF16F2B89}" type="presParOf" srcId="{805AC32B-7144-4BCD-B95B-87518F72AA63}" destId="{180C9156-7BDB-4EF8-BE6F-5586255AB86D}" srcOrd="9" destOrd="0" presId="urn:microsoft.com/office/officeart/2005/8/layout/pyramid2"/>
    <dgm:cxn modelId="{CB23E986-AF18-47BC-AB33-B63E2CEEFC79}" type="presParOf" srcId="{805AC32B-7144-4BCD-B95B-87518F72AA63}" destId="{7D52A92D-2B9C-42C0-82F4-79AC931F0EE7}" srcOrd="10" destOrd="0" presId="urn:microsoft.com/office/officeart/2005/8/layout/pyramid2"/>
    <dgm:cxn modelId="{9AC9F657-AE5B-4A7F-9848-72A23ED61096}" type="presParOf" srcId="{805AC32B-7144-4BCD-B95B-87518F72AA63}" destId="{84B7E39D-3B30-4706-BDAD-BFA1CC07BD25}" srcOrd="11" destOrd="0" presId="urn:microsoft.com/office/officeart/2005/8/layout/pyramid2"/>
    <dgm:cxn modelId="{E8E756CC-D063-4D77-8E25-93810BEF4878}" type="presParOf" srcId="{805AC32B-7144-4BCD-B95B-87518F72AA63}" destId="{B4B8391C-83E1-40EE-845C-C05EA74D9D9D}" srcOrd="12" destOrd="0" presId="urn:microsoft.com/office/officeart/2005/8/layout/pyramid2"/>
    <dgm:cxn modelId="{FBFB3A07-1057-4AAD-8C2D-C0C56DDEE2BD}" type="presParOf" srcId="{805AC32B-7144-4BCD-B95B-87518F72AA63}" destId="{E1D57F57-F8C6-4390-90BC-A2897AEE69EA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7E88EB-9631-4059-BCEB-7C8D213BFF10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05C7993-D30E-4331-A408-F484A20D28DB}">
      <dgm:prSet phldrT="[Text]" custT="1"/>
      <dgm:spPr/>
      <dgm:t>
        <a:bodyPr/>
        <a:lstStyle/>
        <a:p>
          <a:r>
            <a:rPr lang="cs-CZ" sz="1600" dirty="0" smtClean="0"/>
            <a:t>Plán učební hodiny má jasné a vhodné cíle a záměry </a:t>
          </a:r>
          <a:endParaRPr lang="cs-CZ" sz="1600" dirty="0"/>
        </a:p>
      </dgm:t>
    </dgm:pt>
    <dgm:pt modelId="{86FC82B9-507E-4420-A38E-06E2C7A4AF98}" type="parTrans" cxnId="{3DB25EBB-5D9F-4AFE-AD65-BF55798030A7}">
      <dgm:prSet/>
      <dgm:spPr/>
      <dgm:t>
        <a:bodyPr/>
        <a:lstStyle/>
        <a:p>
          <a:endParaRPr lang="cs-CZ"/>
        </a:p>
      </dgm:t>
    </dgm:pt>
    <dgm:pt modelId="{242F7831-31F8-436C-9432-A9C61E0AE956}" type="sibTrans" cxnId="{3DB25EBB-5D9F-4AFE-AD65-BF55798030A7}">
      <dgm:prSet/>
      <dgm:spPr/>
      <dgm:t>
        <a:bodyPr/>
        <a:lstStyle/>
        <a:p>
          <a:endParaRPr lang="cs-CZ"/>
        </a:p>
      </dgm:t>
    </dgm:pt>
    <dgm:pt modelId="{B03F3048-4CB8-4AD1-9ADF-E04D3E7BBBC4}">
      <dgm:prSet phldrT="[Text]" custT="1"/>
      <dgm:spPr/>
      <dgm:t>
        <a:bodyPr/>
        <a:lstStyle/>
        <a:p>
          <a:r>
            <a:rPr lang="cs-CZ" sz="1600" dirty="0" smtClean="0"/>
            <a:t>Vzdělávací obsah a metody hodiny odpovídají tomu, co se žáci mají naučit </a:t>
          </a:r>
          <a:endParaRPr lang="cs-CZ" sz="1600" dirty="0"/>
        </a:p>
      </dgm:t>
    </dgm:pt>
    <dgm:pt modelId="{9D02035A-670A-4C43-A0EF-E5D31A24A8FE}" type="parTrans" cxnId="{B8900BEA-044F-447A-9F67-E62BC9446EEA}">
      <dgm:prSet/>
      <dgm:spPr/>
      <dgm:t>
        <a:bodyPr/>
        <a:lstStyle/>
        <a:p>
          <a:endParaRPr lang="cs-CZ"/>
        </a:p>
      </dgm:t>
    </dgm:pt>
    <dgm:pt modelId="{B63877ED-75DC-42F5-B5E3-6E33C112072F}" type="sibTrans" cxnId="{B8900BEA-044F-447A-9F67-E62BC9446EEA}">
      <dgm:prSet/>
      <dgm:spPr/>
      <dgm:t>
        <a:bodyPr/>
        <a:lstStyle/>
        <a:p>
          <a:endParaRPr lang="cs-CZ"/>
        </a:p>
      </dgm:t>
    </dgm:pt>
    <dgm:pt modelId="{1E8062E7-8359-419F-962C-22A46C430621}">
      <dgm:prSet phldrT="[Text]" custT="1"/>
      <dgm:spPr/>
      <dgm:t>
        <a:bodyPr/>
        <a:lstStyle/>
        <a:p>
          <a:r>
            <a:rPr lang="cs-CZ" sz="1600" dirty="0" smtClean="0"/>
            <a:t>Vyučovací hodina naplánována tak, aby vhodně navazovala na předchozí a umožnila návaznost příští hodiny </a:t>
          </a:r>
          <a:endParaRPr lang="cs-CZ" sz="1600" dirty="0"/>
        </a:p>
      </dgm:t>
    </dgm:pt>
    <dgm:pt modelId="{21D80372-584E-4C08-B8C5-FC9F6F6AD04B}" type="parTrans" cxnId="{01784E55-E9B4-43B0-A7AE-C176187469D6}">
      <dgm:prSet/>
      <dgm:spPr/>
      <dgm:t>
        <a:bodyPr/>
        <a:lstStyle/>
        <a:p>
          <a:endParaRPr lang="cs-CZ"/>
        </a:p>
      </dgm:t>
    </dgm:pt>
    <dgm:pt modelId="{FFF3FE61-B8F4-4602-974E-E3F9FDA2F0C7}" type="sibTrans" cxnId="{01784E55-E9B4-43B0-A7AE-C176187469D6}">
      <dgm:prSet/>
      <dgm:spPr/>
      <dgm:t>
        <a:bodyPr/>
        <a:lstStyle/>
        <a:p>
          <a:endParaRPr lang="cs-CZ"/>
        </a:p>
      </dgm:t>
    </dgm:pt>
    <dgm:pt modelId="{789DA961-C2E2-4FDD-AA34-75EA18CB6286}">
      <dgm:prSet phldrT="[Text]" custT="1"/>
      <dgm:spPr/>
      <dgm:t>
        <a:bodyPr/>
        <a:lstStyle/>
        <a:p>
          <a:r>
            <a:rPr lang="cs-CZ" sz="1600" dirty="0" smtClean="0"/>
            <a:t>Všechna rozhodnutí učitele při plánování berou v potaz situaci žáků i kontext  </a:t>
          </a:r>
          <a:endParaRPr lang="cs-CZ" sz="1600" dirty="0"/>
        </a:p>
      </dgm:t>
    </dgm:pt>
    <dgm:pt modelId="{F6E9ADF4-E59E-46F5-8E00-57B2D27D3FC7}" type="parTrans" cxnId="{549636C1-71F8-4674-A83E-51D686750708}">
      <dgm:prSet/>
      <dgm:spPr/>
      <dgm:t>
        <a:bodyPr/>
        <a:lstStyle/>
        <a:p>
          <a:endParaRPr lang="cs-CZ"/>
        </a:p>
      </dgm:t>
    </dgm:pt>
    <dgm:pt modelId="{A1AAE135-0E12-41D7-83BE-F14242A09067}" type="sibTrans" cxnId="{549636C1-71F8-4674-A83E-51D686750708}">
      <dgm:prSet/>
      <dgm:spPr/>
      <dgm:t>
        <a:bodyPr/>
        <a:lstStyle/>
        <a:p>
          <a:endParaRPr lang="cs-CZ"/>
        </a:p>
      </dgm:t>
    </dgm:pt>
    <dgm:pt modelId="{386635DD-EC07-4998-9ACC-614A4391B442}">
      <dgm:prSet phldrT="[Text]" custT="1"/>
      <dgm:spPr/>
      <dgm:t>
        <a:bodyPr/>
        <a:lstStyle/>
        <a:p>
          <a:r>
            <a:rPr lang="cs-CZ" sz="1600" dirty="0" smtClean="0"/>
            <a:t>Materiál a pomůcky jsou včas a dobře připraveny a zkontrolovány</a:t>
          </a:r>
          <a:endParaRPr lang="cs-CZ" sz="1600" dirty="0"/>
        </a:p>
      </dgm:t>
    </dgm:pt>
    <dgm:pt modelId="{BF4B3C22-ACC1-48F5-811B-88EEE2C1EAB2}" type="parTrans" cxnId="{0BC19D60-BFB7-4255-BEED-E67B4A4BF65B}">
      <dgm:prSet/>
      <dgm:spPr/>
      <dgm:t>
        <a:bodyPr/>
        <a:lstStyle/>
        <a:p>
          <a:endParaRPr lang="cs-CZ"/>
        </a:p>
      </dgm:t>
    </dgm:pt>
    <dgm:pt modelId="{078AC895-7488-4036-90CF-217A3E29949B}" type="sibTrans" cxnId="{0BC19D60-BFB7-4255-BEED-E67B4A4BF65B}">
      <dgm:prSet/>
      <dgm:spPr/>
      <dgm:t>
        <a:bodyPr/>
        <a:lstStyle/>
        <a:p>
          <a:endParaRPr lang="cs-CZ"/>
        </a:p>
      </dgm:t>
    </dgm:pt>
    <dgm:pt modelId="{4EA5DB46-D3CA-4105-9193-E1EDAB3D2130}">
      <dgm:prSet/>
      <dgm:spPr/>
      <dgm:t>
        <a:bodyPr/>
        <a:lstStyle/>
        <a:p>
          <a:endParaRPr lang="cs-CZ" dirty="0"/>
        </a:p>
      </dgm:t>
    </dgm:pt>
    <dgm:pt modelId="{62340B16-3C4D-4439-961E-C322EACB81A6}" type="parTrans" cxnId="{37C31F70-9686-43E5-9597-322FBF89A496}">
      <dgm:prSet/>
      <dgm:spPr/>
      <dgm:t>
        <a:bodyPr/>
        <a:lstStyle/>
        <a:p>
          <a:endParaRPr lang="cs-CZ"/>
        </a:p>
      </dgm:t>
    </dgm:pt>
    <dgm:pt modelId="{D92E80E7-C555-4F8A-8429-112B0B190F95}" type="sibTrans" cxnId="{37C31F70-9686-43E5-9597-322FBF89A496}">
      <dgm:prSet/>
      <dgm:spPr/>
      <dgm:t>
        <a:bodyPr/>
        <a:lstStyle/>
        <a:p>
          <a:endParaRPr lang="cs-CZ"/>
        </a:p>
      </dgm:t>
    </dgm:pt>
    <dgm:pt modelId="{45EA6BD3-1CB8-4E58-9EA2-D323C5E0F50D}">
      <dgm:prSet/>
      <dgm:spPr/>
      <dgm:t>
        <a:bodyPr/>
        <a:lstStyle/>
        <a:p>
          <a:endParaRPr lang="cs-CZ" dirty="0"/>
        </a:p>
      </dgm:t>
    </dgm:pt>
    <dgm:pt modelId="{710931FC-61A1-4107-A265-960F87C7EFBA}" type="parTrans" cxnId="{B4C305D9-BBA4-4DC7-B4B1-8C3651098D4C}">
      <dgm:prSet/>
      <dgm:spPr/>
      <dgm:t>
        <a:bodyPr/>
        <a:lstStyle/>
        <a:p>
          <a:endParaRPr lang="cs-CZ"/>
        </a:p>
      </dgm:t>
    </dgm:pt>
    <dgm:pt modelId="{F5DD7F2B-693E-4C5D-8C09-A3DB727C90B7}" type="sibTrans" cxnId="{B4C305D9-BBA4-4DC7-B4B1-8C3651098D4C}">
      <dgm:prSet/>
      <dgm:spPr/>
      <dgm:t>
        <a:bodyPr/>
        <a:lstStyle/>
        <a:p>
          <a:endParaRPr lang="cs-CZ"/>
        </a:p>
      </dgm:t>
    </dgm:pt>
    <dgm:pt modelId="{78CC3D55-F425-45F8-B493-A720BE2957FA}">
      <dgm:prSet/>
      <dgm:spPr/>
      <dgm:t>
        <a:bodyPr/>
        <a:lstStyle/>
        <a:p>
          <a:endParaRPr lang="cs-CZ" dirty="0"/>
        </a:p>
      </dgm:t>
    </dgm:pt>
    <dgm:pt modelId="{CAFD85AD-A8A0-4BED-B9FF-3F0D31FB1FEB}" type="parTrans" cxnId="{DE16E853-6866-4DDE-8232-71345E04BE0C}">
      <dgm:prSet/>
      <dgm:spPr/>
      <dgm:t>
        <a:bodyPr/>
        <a:lstStyle/>
        <a:p>
          <a:endParaRPr lang="cs-CZ"/>
        </a:p>
      </dgm:t>
    </dgm:pt>
    <dgm:pt modelId="{664BB241-F767-4B16-8F01-6ABBFB19EBDC}" type="sibTrans" cxnId="{DE16E853-6866-4DDE-8232-71345E04BE0C}">
      <dgm:prSet/>
      <dgm:spPr/>
      <dgm:t>
        <a:bodyPr/>
        <a:lstStyle/>
        <a:p>
          <a:endParaRPr lang="cs-CZ"/>
        </a:p>
      </dgm:t>
    </dgm:pt>
    <dgm:pt modelId="{5EC269FD-7484-4792-B432-93054BCDF313}">
      <dgm:prSet custT="1"/>
      <dgm:spPr/>
      <dgm:t>
        <a:bodyPr/>
        <a:lstStyle/>
        <a:p>
          <a:r>
            <a:rPr lang="cs-CZ" sz="1600" dirty="0" smtClean="0"/>
            <a:t>Hodina uspořádána tak, aby výuka upoutala pozornost žáků, udržela jejich zájem a aktivní účast na výuce </a:t>
          </a:r>
          <a:endParaRPr lang="cs-CZ" sz="1600" dirty="0"/>
        </a:p>
      </dgm:t>
    </dgm:pt>
    <dgm:pt modelId="{961196C5-9DBD-4979-BCD7-679C80C869AD}" type="parTrans" cxnId="{87931B60-B2CB-41DA-A44D-DE01BCE4A753}">
      <dgm:prSet/>
      <dgm:spPr/>
      <dgm:t>
        <a:bodyPr/>
        <a:lstStyle/>
        <a:p>
          <a:endParaRPr lang="cs-CZ"/>
        </a:p>
      </dgm:t>
    </dgm:pt>
    <dgm:pt modelId="{01209334-060D-42FB-8AC0-E7E339E170F7}" type="sibTrans" cxnId="{87931B60-B2CB-41DA-A44D-DE01BCE4A753}">
      <dgm:prSet/>
      <dgm:spPr/>
      <dgm:t>
        <a:bodyPr/>
        <a:lstStyle/>
        <a:p>
          <a:endParaRPr lang="cs-CZ"/>
        </a:p>
      </dgm:t>
    </dgm:pt>
    <dgm:pt modelId="{E7D66BB3-2743-4380-9AA7-4D81F92093C6}" type="pres">
      <dgm:prSet presAssocID="{AF7E88EB-9631-4059-BCEB-7C8D213BFF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5E1E578-F9FC-4312-8FD2-8BAFA290887C}" type="pres">
      <dgm:prSet presAssocID="{C05C7993-D30E-4331-A408-F484A20D28DB}" presName="parentLin" presStyleCnt="0"/>
      <dgm:spPr/>
    </dgm:pt>
    <dgm:pt modelId="{F61BC0D0-CD92-400F-8DEE-8CFDF92B8268}" type="pres">
      <dgm:prSet presAssocID="{C05C7993-D30E-4331-A408-F484A20D28DB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5E537832-0CBF-4BB9-BEEF-D07EB0668971}" type="pres">
      <dgm:prSet presAssocID="{C05C7993-D30E-4331-A408-F484A20D28DB}" presName="parentText" presStyleLbl="node1" presStyleIdx="0" presStyleCnt="6" custScaleX="121000" custScaleY="10551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CBC08C-A04B-4F98-B2E1-4CB9CF6A2C28}" type="pres">
      <dgm:prSet presAssocID="{C05C7993-D30E-4331-A408-F484A20D28DB}" presName="negativeSpace" presStyleCnt="0"/>
      <dgm:spPr/>
    </dgm:pt>
    <dgm:pt modelId="{961403FA-C859-4443-99FB-7245B2652DAE}" type="pres">
      <dgm:prSet presAssocID="{C05C7993-D30E-4331-A408-F484A20D28DB}" presName="childText" presStyleLbl="conFgAcc1" presStyleIdx="0" presStyleCnt="6">
        <dgm:presLayoutVars>
          <dgm:bulletEnabled val="1"/>
        </dgm:presLayoutVars>
      </dgm:prSet>
      <dgm:spPr/>
    </dgm:pt>
    <dgm:pt modelId="{132A3CFE-76EA-4188-B748-5A165C4AC45D}" type="pres">
      <dgm:prSet presAssocID="{242F7831-31F8-436C-9432-A9C61E0AE956}" presName="spaceBetweenRectangles" presStyleCnt="0"/>
      <dgm:spPr/>
    </dgm:pt>
    <dgm:pt modelId="{DBD1EE79-62C5-474C-A3F2-9017E3216454}" type="pres">
      <dgm:prSet presAssocID="{B03F3048-4CB8-4AD1-9ADF-E04D3E7BBBC4}" presName="parentLin" presStyleCnt="0"/>
      <dgm:spPr/>
    </dgm:pt>
    <dgm:pt modelId="{0A9EC95B-BE79-4319-BE5B-413AF3959924}" type="pres">
      <dgm:prSet presAssocID="{B03F3048-4CB8-4AD1-9ADF-E04D3E7BBBC4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CEC7B8EB-8562-4CB0-9C97-F7DC8DF8169F}" type="pres">
      <dgm:prSet presAssocID="{B03F3048-4CB8-4AD1-9ADF-E04D3E7BBBC4}" presName="parentText" presStyleLbl="node1" presStyleIdx="1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5C9A45-5161-465F-A8E6-DFCBABA4802C}" type="pres">
      <dgm:prSet presAssocID="{B03F3048-4CB8-4AD1-9ADF-E04D3E7BBBC4}" presName="negativeSpace" presStyleCnt="0"/>
      <dgm:spPr/>
    </dgm:pt>
    <dgm:pt modelId="{D9D1BBF4-F98C-4D6F-BAA0-A0A3E28A924A}" type="pres">
      <dgm:prSet presAssocID="{B03F3048-4CB8-4AD1-9ADF-E04D3E7BBBC4}" presName="childText" presStyleLbl="conFgAcc1" presStyleIdx="1" presStyleCnt="6">
        <dgm:presLayoutVars>
          <dgm:bulletEnabled val="1"/>
        </dgm:presLayoutVars>
      </dgm:prSet>
      <dgm:spPr/>
    </dgm:pt>
    <dgm:pt modelId="{D2C7C79E-3D54-48F4-AE01-B71C2F95517C}" type="pres">
      <dgm:prSet presAssocID="{B63877ED-75DC-42F5-B5E3-6E33C112072F}" presName="spaceBetweenRectangles" presStyleCnt="0"/>
      <dgm:spPr/>
    </dgm:pt>
    <dgm:pt modelId="{F6CDAF29-0633-46C3-BC8C-7FC00A16A694}" type="pres">
      <dgm:prSet presAssocID="{1E8062E7-8359-419F-962C-22A46C430621}" presName="parentLin" presStyleCnt="0"/>
      <dgm:spPr/>
    </dgm:pt>
    <dgm:pt modelId="{9E888719-25A3-442B-80A3-05E925F0EE03}" type="pres">
      <dgm:prSet presAssocID="{1E8062E7-8359-419F-962C-22A46C430621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0C8AAAAD-42B4-48F6-BF0A-78B025F8CC16}" type="pres">
      <dgm:prSet presAssocID="{1E8062E7-8359-419F-962C-22A46C430621}" presName="parentText" presStyleLbl="node1" presStyleIdx="2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E42AAC-EA95-4C38-A4EC-53377E6EE86F}" type="pres">
      <dgm:prSet presAssocID="{1E8062E7-8359-419F-962C-22A46C430621}" presName="negativeSpace" presStyleCnt="0"/>
      <dgm:spPr/>
    </dgm:pt>
    <dgm:pt modelId="{20813994-D9A2-4849-84B7-7CE25F046A7B}" type="pres">
      <dgm:prSet presAssocID="{1E8062E7-8359-419F-962C-22A46C430621}" presName="childText" presStyleLbl="conFgAcc1" presStyleIdx="2" presStyleCnt="6">
        <dgm:presLayoutVars>
          <dgm:bulletEnabled val="1"/>
        </dgm:presLayoutVars>
      </dgm:prSet>
      <dgm:spPr/>
    </dgm:pt>
    <dgm:pt modelId="{F688501F-C749-4A0F-8032-C330511560AF}" type="pres">
      <dgm:prSet presAssocID="{FFF3FE61-B8F4-4602-974E-E3F9FDA2F0C7}" presName="spaceBetweenRectangles" presStyleCnt="0"/>
      <dgm:spPr/>
    </dgm:pt>
    <dgm:pt modelId="{5A02E767-F297-4A92-8D89-720F9C16EA84}" type="pres">
      <dgm:prSet presAssocID="{386635DD-EC07-4998-9ACC-614A4391B442}" presName="parentLin" presStyleCnt="0"/>
      <dgm:spPr/>
    </dgm:pt>
    <dgm:pt modelId="{7B7C07D5-1951-48E2-9E83-91B715BD629F}" type="pres">
      <dgm:prSet presAssocID="{386635DD-EC07-4998-9ACC-614A4391B442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6AD32BDE-CAAA-43C7-A0F5-A48B93DAE953}" type="pres">
      <dgm:prSet presAssocID="{386635DD-EC07-4998-9ACC-614A4391B442}" presName="parentText" presStyleLbl="node1" presStyleIdx="3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CC3F03E-32BB-4BD6-AE22-CA78853F2677}" type="pres">
      <dgm:prSet presAssocID="{386635DD-EC07-4998-9ACC-614A4391B442}" presName="negativeSpace" presStyleCnt="0"/>
      <dgm:spPr/>
    </dgm:pt>
    <dgm:pt modelId="{69737F1B-B596-4233-9D56-F1708AA52AC4}" type="pres">
      <dgm:prSet presAssocID="{386635DD-EC07-4998-9ACC-614A4391B442}" presName="childText" presStyleLbl="conFgAcc1" presStyleIdx="3" presStyleCnt="6">
        <dgm:presLayoutVars>
          <dgm:bulletEnabled val="1"/>
        </dgm:presLayoutVars>
      </dgm:prSet>
      <dgm:spPr/>
    </dgm:pt>
    <dgm:pt modelId="{2F57F5E7-28F0-49CC-8914-ADE4870FEE13}" type="pres">
      <dgm:prSet presAssocID="{078AC895-7488-4036-90CF-217A3E29949B}" presName="spaceBetweenRectangles" presStyleCnt="0"/>
      <dgm:spPr/>
    </dgm:pt>
    <dgm:pt modelId="{94A13F21-A474-47F4-A8B4-50690FA824D7}" type="pres">
      <dgm:prSet presAssocID="{789DA961-C2E2-4FDD-AA34-75EA18CB6286}" presName="parentLin" presStyleCnt="0"/>
      <dgm:spPr/>
    </dgm:pt>
    <dgm:pt modelId="{9C0F01C2-A739-49F9-937B-E85981904D2D}" type="pres">
      <dgm:prSet presAssocID="{789DA961-C2E2-4FDD-AA34-75EA18CB6286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1E6D3C56-88A0-41AC-8535-0BB32F39BD79}" type="pres">
      <dgm:prSet presAssocID="{789DA961-C2E2-4FDD-AA34-75EA18CB6286}" presName="parentText" presStyleLbl="node1" presStyleIdx="4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D481F9-855A-400B-89E0-BCB79F4C5D5C}" type="pres">
      <dgm:prSet presAssocID="{789DA961-C2E2-4FDD-AA34-75EA18CB6286}" presName="negativeSpace" presStyleCnt="0"/>
      <dgm:spPr/>
    </dgm:pt>
    <dgm:pt modelId="{1D666B0F-B7B8-4530-A8CA-32FC906AD134}" type="pres">
      <dgm:prSet presAssocID="{789DA961-C2E2-4FDD-AA34-75EA18CB6286}" presName="childText" presStyleLbl="conFgAcc1" presStyleIdx="4" presStyleCnt="6" custScaleY="23263" custLinFactNeighborY="6255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A8F28F-698F-496C-86C1-971FC1E108F9}" type="pres">
      <dgm:prSet presAssocID="{A1AAE135-0E12-41D7-83BE-F14242A09067}" presName="spaceBetweenRectangles" presStyleCnt="0"/>
      <dgm:spPr/>
    </dgm:pt>
    <dgm:pt modelId="{B8C4CC35-FC7F-4BAB-8C19-15F04010E885}" type="pres">
      <dgm:prSet presAssocID="{5EC269FD-7484-4792-B432-93054BCDF313}" presName="parentLin" presStyleCnt="0"/>
      <dgm:spPr/>
    </dgm:pt>
    <dgm:pt modelId="{6F0E45DE-CDDF-41CE-B0CA-FAD5D7DF3BD6}" type="pres">
      <dgm:prSet presAssocID="{5EC269FD-7484-4792-B432-93054BCDF313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DC15F371-F8EA-4F5F-AD67-A95785A178E0}" type="pres">
      <dgm:prSet presAssocID="{5EC269FD-7484-4792-B432-93054BCDF313}" presName="parentText" presStyleLbl="node1" presStyleIdx="5" presStyleCnt="6" custScaleX="121000" custScaleY="121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1FA530-CE15-4828-9C46-9B5938898C5E}" type="pres">
      <dgm:prSet presAssocID="{5EC269FD-7484-4792-B432-93054BCDF313}" presName="negativeSpace" presStyleCnt="0"/>
      <dgm:spPr/>
    </dgm:pt>
    <dgm:pt modelId="{D59DF01D-7C84-400B-90D3-48328A92B2EE}" type="pres">
      <dgm:prSet presAssocID="{5EC269FD-7484-4792-B432-93054BCDF31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D737AE79-BF4F-4286-B2FB-BF6AB5BFB117}" type="presOf" srcId="{C05C7993-D30E-4331-A408-F484A20D28DB}" destId="{5E537832-0CBF-4BB9-BEEF-D07EB0668971}" srcOrd="1" destOrd="0" presId="urn:microsoft.com/office/officeart/2005/8/layout/list1"/>
    <dgm:cxn modelId="{BAF8CB80-322C-4CC8-A610-74B20E146C3A}" type="presOf" srcId="{386635DD-EC07-4998-9ACC-614A4391B442}" destId="{7B7C07D5-1951-48E2-9E83-91B715BD629F}" srcOrd="0" destOrd="0" presId="urn:microsoft.com/office/officeart/2005/8/layout/list1"/>
    <dgm:cxn modelId="{87931B60-B2CB-41DA-A44D-DE01BCE4A753}" srcId="{AF7E88EB-9631-4059-BCEB-7C8D213BFF10}" destId="{5EC269FD-7484-4792-B432-93054BCDF313}" srcOrd="5" destOrd="0" parTransId="{961196C5-9DBD-4979-BCD7-679C80C869AD}" sibTransId="{01209334-060D-42FB-8AC0-E7E339E170F7}"/>
    <dgm:cxn modelId="{E051E78B-A5A8-472F-9640-67187FA64EEA}" type="presOf" srcId="{5EC269FD-7484-4792-B432-93054BCDF313}" destId="{6F0E45DE-CDDF-41CE-B0CA-FAD5D7DF3BD6}" srcOrd="0" destOrd="0" presId="urn:microsoft.com/office/officeart/2005/8/layout/list1"/>
    <dgm:cxn modelId="{BD767A8E-0A04-4F30-A0FC-A43C3FD88EAC}" type="presOf" srcId="{1E8062E7-8359-419F-962C-22A46C430621}" destId="{9E888719-25A3-442B-80A3-05E925F0EE03}" srcOrd="0" destOrd="0" presId="urn:microsoft.com/office/officeart/2005/8/layout/list1"/>
    <dgm:cxn modelId="{F8DF8CB3-107D-4C81-A693-B8A31F602167}" type="presOf" srcId="{78CC3D55-F425-45F8-B493-A720BE2957FA}" destId="{1D666B0F-B7B8-4530-A8CA-32FC906AD134}" srcOrd="0" destOrd="2" presId="urn:microsoft.com/office/officeart/2005/8/layout/list1"/>
    <dgm:cxn modelId="{01784E55-E9B4-43B0-A7AE-C176187469D6}" srcId="{AF7E88EB-9631-4059-BCEB-7C8D213BFF10}" destId="{1E8062E7-8359-419F-962C-22A46C430621}" srcOrd="2" destOrd="0" parTransId="{21D80372-584E-4C08-B8C5-FC9F6F6AD04B}" sibTransId="{FFF3FE61-B8F4-4602-974E-E3F9FDA2F0C7}"/>
    <dgm:cxn modelId="{B8900BEA-044F-447A-9F67-E62BC9446EEA}" srcId="{AF7E88EB-9631-4059-BCEB-7C8D213BFF10}" destId="{B03F3048-4CB8-4AD1-9ADF-E04D3E7BBBC4}" srcOrd="1" destOrd="0" parTransId="{9D02035A-670A-4C43-A0EF-E5D31A24A8FE}" sibTransId="{B63877ED-75DC-42F5-B5E3-6E33C112072F}"/>
    <dgm:cxn modelId="{B4C305D9-BBA4-4DC7-B4B1-8C3651098D4C}" srcId="{789DA961-C2E2-4FDD-AA34-75EA18CB6286}" destId="{45EA6BD3-1CB8-4E58-9EA2-D323C5E0F50D}" srcOrd="1" destOrd="0" parTransId="{710931FC-61A1-4107-A265-960F87C7EFBA}" sibTransId="{F5DD7F2B-693E-4C5D-8C09-A3DB727C90B7}"/>
    <dgm:cxn modelId="{522A3878-7C3F-4670-811C-94522A3B517D}" type="presOf" srcId="{386635DD-EC07-4998-9ACC-614A4391B442}" destId="{6AD32BDE-CAAA-43C7-A0F5-A48B93DAE953}" srcOrd="1" destOrd="0" presId="urn:microsoft.com/office/officeart/2005/8/layout/list1"/>
    <dgm:cxn modelId="{549636C1-71F8-4674-A83E-51D686750708}" srcId="{AF7E88EB-9631-4059-BCEB-7C8D213BFF10}" destId="{789DA961-C2E2-4FDD-AA34-75EA18CB6286}" srcOrd="4" destOrd="0" parTransId="{F6E9ADF4-E59E-46F5-8E00-57B2D27D3FC7}" sibTransId="{A1AAE135-0E12-41D7-83BE-F14242A09067}"/>
    <dgm:cxn modelId="{C765B46E-CE8A-4347-B415-707C683FAA39}" type="presOf" srcId="{B03F3048-4CB8-4AD1-9ADF-E04D3E7BBBC4}" destId="{CEC7B8EB-8562-4CB0-9C97-F7DC8DF8169F}" srcOrd="1" destOrd="0" presId="urn:microsoft.com/office/officeart/2005/8/layout/list1"/>
    <dgm:cxn modelId="{42605972-6F4A-4974-9A7A-115D56EEFC51}" type="presOf" srcId="{5EC269FD-7484-4792-B432-93054BCDF313}" destId="{DC15F371-F8EA-4F5F-AD67-A95785A178E0}" srcOrd="1" destOrd="0" presId="urn:microsoft.com/office/officeart/2005/8/layout/list1"/>
    <dgm:cxn modelId="{37C31F70-9686-43E5-9597-322FBF89A496}" srcId="{789DA961-C2E2-4FDD-AA34-75EA18CB6286}" destId="{4EA5DB46-D3CA-4105-9193-E1EDAB3D2130}" srcOrd="0" destOrd="0" parTransId="{62340B16-3C4D-4439-961E-C322EACB81A6}" sibTransId="{D92E80E7-C555-4F8A-8429-112B0B190F95}"/>
    <dgm:cxn modelId="{63CC7C8C-23E6-4F69-9ADC-B4B6741D378E}" type="presOf" srcId="{C05C7993-D30E-4331-A408-F484A20D28DB}" destId="{F61BC0D0-CD92-400F-8DEE-8CFDF92B8268}" srcOrd="0" destOrd="0" presId="urn:microsoft.com/office/officeart/2005/8/layout/list1"/>
    <dgm:cxn modelId="{0BC19D60-BFB7-4255-BEED-E67B4A4BF65B}" srcId="{AF7E88EB-9631-4059-BCEB-7C8D213BFF10}" destId="{386635DD-EC07-4998-9ACC-614A4391B442}" srcOrd="3" destOrd="0" parTransId="{BF4B3C22-ACC1-48F5-811B-88EEE2C1EAB2}" sibTransId="{078AC895-7488-4036-90CF-217A3E29949B}"/>
    <dgm:cxn modelId="{3278C7E4-FDB8-4A52-9523-3F19958A2854}" type="presOf" srcId="{789DA961-C2E2-4FDD-AA34-75EA18CB6286}" destId="{9C0F01C2-A739-49F9-937B-E85981904D2D}" srcOrd="0" destOrd="0" presId="urn:microsoft.com/office/officeart/2005/8/layout/list1"/>
    <dgm:cxn modelId="{EFEB0D73-CBF8-44A0-B672-0E7B118CD33E}" type="presOf" srcId="{45EA6BD3-1CB8-4E58-9EA2-D323C5E0F50D}" destId="{1D666B0F-B7B8-4530-A8CA-32FC906AD134}" srcOrd="0" destOrd="1" presId="urn:microsoft.com/office/officeart/2005/8/layout/list1"/>
    <dgm:cxn modelId="{BF04733D-05D9-4927-ABEE-7FE1D2884C55}" type="presOf" srcId="{B03F3048-4CB8-4AD1-9ADF-E04D3E7BBBC4}" destId="{0A9EC95B-BE79-4319-BE5B-413AF3959924}" srcOrd="0" destOrd="0" presId="urn:microsoft.com/office/officeart/2005/8/layout/list1"/>
    <dgm:cxn modelId="{69926AFF-18A1-4F43-B21D-29337F57737E}" type="presOf" srcId="{AF7E88EB-9631-4059-BCEB-7C8D213BFF10}" destId="{E7D66BB3-2743-4380-9AA7-4D81F92093C6}" srcOrd="0" destOrd="0" presId="urn:microsoft.com/office/officeart/2005/8/layout/list1"/>
    <dgm:cxn modelId="{FDCF0139-B935-449D-89DA-3D5EF338FC48}" type="presOf" srcId="{789DA961-C2E2-4FDD-AA34-75EA18CB6286}" destId="{1E6D3C56-88A0-41AC-8535-0BB32F39BD79}" srcOrd="1" destOrd="0" presId="urn:microsoft.com/office/officeart/2005/8/layout/list1"/>
    <dgm:cxn modelId="{3DB25EBB-5D9F-4AFE-AD65-BF55798030A7}" srcId="{AF7E88EB-9631-4059-BCEB-7C8D213BFF10}" destId="{C05C7993-D30E-4331-A408-F484A20D28DB}" srcOrd="0" destOrd="0" parTransId="{86FC82B9-507E-4420-A38E-06E2C7A4AF98}" sibTransId="{242F7831-31F8-436C-9432-A9C61E0AE956}"/>
    <dgm:cxn modelId="{DE16E853-6866-4DDE-8232-71345E04BE0C}" srcId="{789DA961-C2E2-4FDD-AA34-75EA18CB6286}" destId="{78CC3D55-F425-45F8-B493-A720BE2957FA}" srcOrd="2" destOrd="0" parTransId="{CAFD85AD-A8A0-4BED-B9FF-3F0D31FB1FEB}" sibTransId="{664BB241-F767-4B16-8F01-6ABBFB19EBDC}"/>
    <dgm:cxn modelId="{4B763411-9F36-4A86-91F2-2705FED76090}" type="presOf" srcId="{1E8062E7-8359-419F-962C-22A46C430621}" destId="{0C8AAAAD-42B4-48F6-BF0A-78B025F8CC16}" srcOrd="1" destOrd="0" presId="urn:microsoft.com/office/officeart/2005/8/layout/list1"/>
    <dgm:cxn modelId="{7450232E-4A13-4391-AECF-BDFE183E1841}" type="presOf" srcId="{4EA5DB46-D3CA-4105-9193-E1EDAB3D2130}" destId="{1D666B0F-B7B8-4530-A8CA-32FC906AD134}" srcOrd="0" destOrd="0" presId="urn:microsoft.com/office/officeart/2005/8/layout/list1"/>
    <dgm:cxn modelId="{54116508-289F-4BE3-989D-59729C0E8D3B}" type="presParOf" srcId="{E7D66BB3-2743-4380-9AA7-4D81F92093C6}" destId="{45E1E578-F9FC-4312-8FD2-8BAFA290887C}" srcOrd="0" destOrd="0" presId="urn:microsoft.com/office/officeart/2005/8/layout/list1"/>
    <dgm:cxn modelId="{E9DD6611-BF80-42C6-9F98-1AF8A84048B2}" type="presParOf" srcId="{45E1E578-F9FC-4312-8FD2-8BAFA290887C}" destId="{F61BC0D0-CD92-400F-8DEE-8CFDF92B8268}" srcOrd="0" destOrd="0" presId="urn:microsoft.com/office/officeart/2005/8/layout/list1"/>
    <dgm:cxn modelId="{A37D3550-2300-42F8-9CF3-9DAADB293680}" type="presParOf" srcId="{45E1E578-F9FC-4312-8FD2-8BAFA290887C}" destId="{5E537832-0CBF-4BB9-BEEF-D07EB0668971}" srcOrd="1" destOrd="0" presId="urn:microsoft.com/office/officeart/2005/8/layout/list1"/>
    <dgm:cxn modelId="{E88B678E-D498-43FC-9240-1DD5838048E4}" type="presParOf" srcId="{E7D66BB3-2743-4380-9AA7-4D81F92093C6}" destId="{5CCBC08C-A04B-4F98-B2E1-4CB9CF6A2C28}" srcOrd="1" destOrd="0" presId="urn:microsoft.com/office/officeart/2005/8/layout/list1"/>
    <dgm:cxn modelId="{2A92FC7C-866B-4E58-98AF-4F538E39F51D}" type="presParOf" srcId="{E7D66BB3-2743-4380-9AA7-4D81F92093C6}" destId="{961403FA-C859-4443-99FB-7245B2652DAE}" srcOrd="2" destOrd="0" presId="urn:microsoft.com/office/officeart/2005/8/layout/list1"/>
    <dgm:cxn modelId="{64CACB12-8245-4E2A-A8AB-7433034135F4}" type="presParOf" srcId="{E7D66BB3-2743-4380-9AA7-4D81F92093C6}" destId="{132A3CFE-76EA-4188-B748-5A165C4AC45D}" srcOrd="3" destOrd="0" presId="urn:microsoft.com/office/officeart/2005/8/layout/list1"/>
    <dgm:cxn modelId="{8E6382AE-21C4-4CCF-AF4B-8E9ABCECDA78}" type="presParOf" srcId="{E7D66BB3-2743-4380-9AA7-4D81F92093C6}" destId="{DBD1EE79-62C5-474C-A3F2-9017E3216454}" srcOrd="4" destOrd="0" presId="urn:microsoft.com/office/officeart/2005/8/layout/list1"/>
    <dgm:cxn modelId="{0CA3CC2F-B6F7-4DE3-B648-9FABFFE0DE05}" type="presParOf" srcId="{DBD1EE79-62C5-474C-A3F2-9017E3216454}" destId="{0A9EC95B-BE79-4319-BE5B-413AF3959924}" srcOrd="0" destOrd="0" presId="urn:microsoft.com/office/officeart/2005/8/layout/list1"/>
    <dgm:cxn modelId="{3F00672B-AD35-4FFA-AF66-3F8D3D57A136}" type="presParOf" srcId="{DBD1EE79-62C5-474C-A3F2-9017E3216454}" destId="{CEC7B8EB-8562-4CB0-9C97-F7DC8DF8169F}" srcOrd="1" destOrd="0" presId="urn:microsoft.com/office/officeart/2005/8/layout/list1"/>
    <dgm:cxn modelId="{409BFD2E-F198-405E-9C85-F5DC66C92EA3}" type="presParOf" srcId="{E7D66BB3-2743-4380-9AA7-4D81F92093C6}" destId="{F05C9A45-5161-465F-A8E6-DFCBABA4802C}" srcOrd="5" destOrd="0" presId="urn:microsoft.com/office/officeart/2005/8/layout/list1"/>
    <dgm:cxn modelId="{3B3D0188-7819-4CF5-B4AF-783D664A757E}" type="presParOf" srcId="{E7D66BB3-2743-4380-9AA7-4D81F92093C6}" destId="{D9D1BBF4-F98C-4D6F-BAA0-A0A3E28A924A}" srcOrd="6" destOrd="0" presId="urn:microsoft.com/office/officeart/2005/8/layout/list1"/>
    <dgm:cxn modelId="{1918A5B8-98DD-4515-91A7-49A5BB8EB6EB}" type="presParOf" srcId="{E7D66BB3-2743-4380-9AA7-4D81F92093C6}" destId="{D2C7C79E-3D54-48F4-AE01-B71C2F95517C}" srcOrd="7" destOrd="0" presId="urn:microsoft.com/office/officeart/2005/8/layout/list1"/>
    <dgm:cxn modelId="{27C3EDEB-31A1-463C-9E00-4DCBDD1581E1}" type="presParOf" srcId="{E7D66BB3-2743-4380-9AA7-4D81F92093C6}" destId="{F6CDAF29-0633-46C3-BC8C-7FC00A16A694}" srcOrd="8" destOrd="0" presId="urn:microsoft.com/office/officeart/2005/8/layout/list1"/>
    <dgm:cxn modelId="{4AAE3032-FBC1-4311-B2C5-AC9585862F64}" type="presParOf" srcId="{F6CDAF29-0633-46C3-BC8C-7FC00A16A694}" destId="{9E888719-25A3-442B-80A3-05E925F0EE03}" srcOrd="0" destOrd="0" presId="urn:microsoft.com/office/officeart/2005/8/layout/list1"/>
    <dgm:cxn modelId="{38023792-8F61-4DDA-8040-DF22EBA0F4DF}" type="presParOf" srcId="{F6CDAF29-0633-46C3-BC8C-7FC00A16A694}" destId="{0C8AAAAD-42B4-48F6-BF0A-78B025F8CC16}" srcOrd="1" destOrd="0" presId="urn:microsoft.com/office/officeart/2005/8/layout/list1"/>
    <dgm:cxn modelId="{980482AD-8E8C-4702-964A-E646D83AC9D2}" type="presParOf" srcId="{E7D66BB3-2743-4380-9AA7-4D81F92093C6}" destId="{CFE42AAC-EA95-4C38-A4EC-53377E6EE86F}" srcOrd="9" destOrd="0" presId="urn:microsoft.com/office/officeart/2005/8/layout/list1"/>
    <dgm:cxn modelId="{F5181ABE-E310-417E-93B0-570409974169}" type="presParOf" srcId="{E7D66BB3-2743-4380-9AA7-4D81F92093C6}" destId="{20813994-D9A2-4849-84B7-7CE25F046A7B}" srcOrd="10" destOrd="0" presId="urn:microsoft.com/office/officeart/2005/8/layout/list1"/>
    <dgm:cxn modelId="{530F5F1C-3D5F-4834-B917-3510001C702A}" type="presParOf" srcId="{E7D66BB3-2743-4380-9AA7-4D81F92093C6}" destId="{F688501F-C749-4A0F-8032-C330511560AF}" srcOrd="11" destOrd="0" presId="urn:microsoft.com/office/officeart/2005/8/layout/list1"/>
    <dgm:cxn modelId="{9FF83729-EB86-4036-9889-2A5341575BEF}" type="presParOf" srcId="{E7D66BB3-2743-4380-9AA7-4D81F92093C6}" destId="{5A02E767-F297-4A92-8D89-720F9C16EA84}" srcOrd="12" destOrd="0" presId="urn:microsoft.com/office/officeart/2005/8/layout/list1"/>
    <dgm:cxn modelId="{5F87C91D-A927-4F55-B8E9-B427CCB340E9}" type="presParOf" srcId="{5A02E767-F297-4A92-8D89-720F9C16EA84}" destId="{7B7C07D5-1951-48E2-9E83-91B715BD629F}" srcOrd="0" destOrd="0" presId="urn:microsoft.com/office/officeart/2005/8/layout/list1"/>
    <dgm:cxn modelId="{A452C480-2627-48AF-B74C-D6E19A0B7FA8}" type="presParOf" srcId="{5A02E767-F297-4A92-8D89-720F9C16EA84}" destId="{6AD32BDE-CAAA-43C7-A0F5-A48B93DAE953}" srcOrd="1" destOrd="0" presId="urn:microsoft.com/office/officeart/2005/8/layout/list1"/>
    <dgm:cxn modelId="{E45199FE-BF06-4E4B-9346-4CA3A6E9C54F}" type="presParOf" srcId="{E7D66BB3-2743-4380-9AA7-4D81F92093C6}" destId="{BCC3F03E-32BB-4BD6-AE22-CA78853F2677}" srcOrd="13" destOrd="0" presId="urn:microsoft.com/office/officeart/2005/8/layout/list1"/>
    <dgm:cxn modelId="{BA11DF08-96BF-4481-9FDB-F81B06098CD8}" type="presParOf" srcId="{E7D66BB3-2743-4380-9AA7-4D81F92093C6}" destId="{69737F1B-B596-4233-9D56-F1708AA52AC4}" srcOrd="14" destOrd="0" presId="urn:microsoft.com/office/officeart/2005/8/layout/list1"/>
    <dgm:cxn modelId="{FE3BF810-457A-4366-8F2A-B33540AEEFD8}" type="presParOf" srcId="{E7D66BB3-2743-4380-9AA7-4D81F92093C6}" destId="{2F57F5E7-28F0-49CC-8914-ADE4870FEE13}" srcOrd="15" destOrd="0" presId="urn:microsoft.com/office/officeart/2005/8/layout/list1"/>
    <dgm:cxn modelId="{05328255-C938-4E2C-AFE7-E25B224D70F6}" type="presParOf" srcId="{E7D66BB3-2743-4380-9AA7-4D81F92093C6}" destId="{94A13F21-A474-47F4-A8B4-50690FA824D7}" srcOrd="16" destOrd="0" presId="urn:microsoft.com/office/officeart/2005/8/layout/list1"/>
    <dgm:cxn modelId="{8D0D22E8-86E4-4FDF-B66C-50194C0409FC}" type="presParOf" srcId="{94A13F21-A474-47F4-A8B4-50690FA824D7}" destId="{9C0F01C2-A739-49F9-937B-E85981904D2D}" srcOrd="0" destOrd="0" presId="urn:microsoft.com/office/officeart/2005/8/layout/list1"/>
    <dgm:cxn modelId="{33E33031-7379-41A2-A407-61A722F5DC5D}" type="presParOf" srcId="{94A13F21-A474-47F4-A8B4-50690FA824D7}" destId="{1E6D3C56-88A0-41AC-8535-0BB32F39BD79}" srcOrd="1" destOrd="0" presId="urn:microsoft.com/office/officeart/2005/8/layout/list1"/>
    <dgm:cxn modelId="{FD656CC4-4E12-4203-AE9F-4711F571688E}" type="presParOf" srcId="{E7D66BB3-2743-4380-9AA7-4D81F92093C6}" destId="{2CD481F9-855A-400B-89E0-BCB79F4C5D5C}" srcOrd="17" destOrd="0" presId="urn:microsoft.com/office/officeart/2005/8/layout/list1"/>
    <dgm:cxn modelId="{F8C2FAF2-0516-475E-B6C8-171F4421E727}" type="presParOf" srcId="{E7D66BB3-2743-4380-9AA7-4D81F92093C6}" destId="{1D666B0F-B7B8-4530-A8CA-32FC906AD134}" srcOrd="18" destOrd="0" presId="urn:microsoft.com/office/officeart/2005/8/layout/list1"/>
    <dgm:cxn modelId="{F4F194AC-76F5-482A-9212-C05DB76FD8EB}" type="presParOf" srcId="{E7D66BB3-2743-4380-9AA7-4D81F92093C6}" destId="{BAA8F28F-698F-496C-86C1-971FC1E108F9}" srcOrd="19" destOrd="0" presId="urn:microsoft.com/office/officeart/2005/8/layout/list1"/>
    <dgm:cxn modelId="{80DAA5A4-0642-4F3A-867E-CDAB568EE46B}" type="presParOf" srcId="{E7D66BB3-2743-4380-9AA7-4D81F92093C6}" destId="{B8C4CC35-FC7F-4BAB-8C19-15F04010E885}" srcOrd="20" destOrd="0" presId="urn:microsoft.com/office/officeart/2005/8/layout/list1"/>
    <dgm:cxn modelId="{520F95BC-EDCC-4B53-8F16-99A5E594AC37}" type="presParOf" srcId="{B8C4CC35-FC7F-4BAB-8C19-15F04010E885}" destId="{6F0E45DE-CDDF-41CE-B0CA-FAD5D7DF3BD6}" srcOrd="0" destOrd="0" presId="urn:microsoft.com/office/officeart/2005/8/layout/list1"/>
    <dgm:cxn modelId="{0BB4BF01-E5D5-4630-8B28-59A76CDE7E23}" type="presParOf" srcId="{B8C4CC35-FC7F-4BAB-8C19-15F04010E885}" destId="{DC15F371-F8EA-4F5F-AD67-A95785A178E0}" srcOrd="1" destOrd="0" presId="urn:microsoft.com/office/officeart/2005/8/layout/list1"/>
    <dgm:cxn modelId="{15A3464C-6164-44DE-A1A5-3D05688818CE}" type="presParOf" srcId="{E7D66BB3-2743-4380-9AA7-4D81F92093C6}" destId="{171FA530-CE15-4828-9C46-9B5938898C5E}" srcOrd="21" destOrd="0" presId="urn:microsoft.com/office/officeart/2005/8/layout/list1"/>
    <dgm:cxn modelId="{0828984D-3820-448F-ACA5-1D7E31554526}" type="presParOf" srcId="{E7D66BB3-2743-4380-9AA7-4D81F92093C6}" destId="{D59DF01D-7C84-400B-90D3-48328A92B2E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EC46C1-BE8B-47F5-A7CF-737FB15C5082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7A142F1D-B785-400B-A785-F2653C37A26A}">
      <dgm:prSet phldrT="[Text]" custT="1"/>
      <dgm:spPr/>
      <dgm:t>
        <a:bodyPr/>
        <a:lstStyle/>
        <a:p>
          <a:r>
            <a:rPr lang="cs-CZ" sz="1800" b="0" dirty="0" smtClean="0"/>
            <a:t>Učitel jedná jistě,  se  sebedůvěrou,  uvolněně, chováním vzbuzuje zájem žáků o výuku </a:t>
          </a:r>
          <a:endParaRPr lang="cs-CZ" sz="1800" b="0" dirty="0"/>
        </a:p>
      </dgm:t>
    </dgm:pt>
    <dgm:pt modelId="{A50D3D57-09CD-48A9-8381-C82B8C9371B8}" type="parTrans" cxnId="{E3047C25-3DDB-45F9-8176-2AB8B54DC444}">
      <dgm:prSet/>
      <dgm:spPr/>
      <dgm:t>
        <a:bodyPr/>
        <a:lstStyle/>
        <a:p>
          <a:endParaRPr lang="cs-CZ"/>
        </a:p>
      </dgm:t>
    </dgm:pt>
    <dgm:pt modelId="{7D05AFF7-31EB-45B2-B9DC-1B96DA4F5811}" type="sibTrans" cxnId="{E3047C25-3DDB-45F9-8176-2AB8B54DC444}">
      <dgm:prSet/>
      <dgm:spPr/>
      <dgm:t>
        <a:bodyPr/>
        <a:lstStyle/>
        <a:p>
          <a:endParaRPr lang="cs-CZ"/>
        </a:p>
      </dgm:t>
    </dgm:pt>
    <dgm:pt modelId="{BAF43A33-5ABC-4057-B20B-4CB7AB6D8574}">
      <dgm:prSet phldrT="[Text]" custT="1"/>
      <dgm:spPr/>
      <dgm:t>
        <a:bodyPr/>
        <a:lstStyle/>
        <a:p>
          <a:r>
            <a:rPr lang="cs-CZ" sz="1800" b="0" dirty="0" smtClean="0"/>
            <a:t>Výklad a vysvětlení jasné, formou odpovídající potřebám a úrovni žáků</a:t>
          </a:r>
          <a:endParaRPr lang="cs-CZ" sz="1800" b="0" dirty="0"/>
        </a:p>
      </dgm:t>
    </dgm:pt>
    <dgm:pt modelId="{84847A7D-A228-49B1-8214-50CDF5082EE9}" type="parTrans" cxnId="{7724F345-DB30-4DC4-A239-456B5BB0286B}">
      <dgm:prSet/>
      <dgm:spPr/>
      <dgm:t>
        <a:bodyPr/>
        <a:lstStyle/>
        <a:p>
          <a:endParaRPr lang="cs-CZ"/>
        </a:p>
      </dgm:t>
    </dgm:pt>
    <dgm:pt modelId="{D1BCE7D3-5039-4288-91E9-F3329C788EF9}" type="sibTrans" cxnId="{7724F345-DB30-4DC4-A239-456B5BB0286B}">
      <dgm:prSet/>
      <dgm:spPr/>
      <dgm:t>
        <a:bodyPr/>
        <a:lstStyle/>
        <a:p>
          <a:endParaRPr lang="cs-CZ"/>
        </a:p>
      </dgm:t>
    </dgm:pt>
    <dgm:pt modelId="{9C5DFC69-0F9E-47A0-B2D9-539306DB40AB}">
      <dgm:prSet phldrT="[Text]" custT="1"/>
      <dgm:spPr/>
      <dgm:t>
        <a:bodyPr/>
        <a:lstStyle/>
        <a:p>
          <a:r>
            <a:rPr lang="cs-CZ" sz="1800" b="0" dirty="0" smtClean="0"/>
            <a:t>Otázky různého typu a šíře, komunikace se všemi žáky třídy  </a:t>
          </a:r>
          <a:endParaRPr lang="cs-CZ" sz="1800" b="0" dirty="0"/>
        </a:p>
      </dgm:t>
    </dgm:pt>
    <dgm:pt modelId="{99E8F67E-212D-4254-899F-FE7455A5B3F2}" type="parTrans" cxnId="{286B7762-33DF-4DB4-A584-9FF5D7AC7A84}">
      <dgm:prSet/>
      <dgm:spPr/>
      <dgm:t>
        <a:bodyPr/>
        <a:lstStyle/>
        <a:p>
          <a:endParaRPr lang="cs-CZ"/>
        </a:p>
      </dgm:t>
    </dgm:pt>
    <dgm:pt modelId="{C77A20E2-C881-4BAD-B1D6-46568100544D}" type="sibTrans" cxnId="{286B7762-33DF-4DB4-A584-9FF5D7AC7A84}">
      <dgm:prSet/>
      <dgm:spPr/>
      <dgm:t>
        <a:bodyPr/>
        <a:lstStyle/>
        <a:p>
          <a:endParaRPr lang="cs-CZ"/>
        </a:p>
      </dgm:t>
    </dgm:pt>
    <dgm:pt modelId="{7F4D144C-FE2D-43E8-B002-F62260FE4755}">
      <dgm:prSet custT="1"/>
      <dgm:spPr/>
      <dgm:t>
        <a:bodyPr/>
        <a:lstStyle/>
        <a:p>
          <a:r>
            <a:rPr lang="cs-CZ" sz="1800" b="0" dirty="0" smtClean="0"/>
            <a:t>Škála vhodných učebních činností k podpoře učení žáků</a:t>
          </a:r>
          <a:endParaRPr lang="cs-CZ" sz="1800" b="0" dirty="0"/>
        </a:p>
      </dgm:t>
    </dgm:pt>
    <dgm:pt modelId="{EF8AC83C-51A3-4E3F-8FBE-5D61DE0FE38F}" type="parTrans" cxnId="{3271F2C1-49F7-4F64-A570-D284165B71C0}">
      <dgm:prSet/>
      <dgm:spPr/>
      <dgm:t>
        <a:bodyPr/>
        <a:lstStyle/>
        <a:p>
          <a:endParaRPr lang="cs-CZ"/>
        </a:p>
      </dgm:t>
    </dgm:pt>
    <dgm:pt modelId="{6A3769B6-7588-44F5-AE59-A0D0A87B8D76}" type="sibTrans" cxnId="{3271F2C1-49F7-4F64-A570-D284165B71C0}">
      <dgm:prSet/>
      <dgm:spPr/>
      <dgm:t>
        <a:bodyPr/>
        <a:lstStyle/>
        <a:p>
          <a:endParaRPr lang="cs-CZ"/>
        </a:p>
      </dgm:t>
    </dgm:pt>
    <dgm:pt modelId="{47F0DFB7-1311-4E86-A7E7-2C9B1DD600DE}">
      <dgm:prSet custT="1"/>
      <dgm:spPr/>
      <dgm:t>
        <a:bodyPr/>
        <a:lstStyle/>
        <a:p>
          <a:r>
            <a:rPr lang="cs-CZ" sz="1800" b="0" dirty="0" smtClean="0"/>
            <a:t>Žáci se aktivně podílejí na hodině, dostávají příležitost organizovat svou vlastní práci</a:t>
          </a:r>
          <a:endParaRPr lang="cs-CZ" sz="1800" b="0" dirty="0"/>
        </a:p>
      </dgm:t>
    </dgm:pt>
    <dgm:pt modelId="{33DE36F3-3DD7-448C-9B33-D01D58878279}" type="parTrans" cxnId="{38CE2EBA-E8DB-417D-B025-AB67E3AD1A94}">
      <dgm:prSet/>
      <dgm:spPr/>
      <dgm:t>
        <a:bodyPr/>
        <a:lstStyle/>
        <a:p>
          <a:endParaRPr lang="cs-CZ"/>
        </a:p>
      </dgm:t>
    </dgm:pt>
    <dgm:pt modelId="{9F3FAE43-8A69-44C9-9187-E7C9AD76D91E}" type="sibTrans" cxnId="{38CE2EBA-E8DB-417D-B025-AB67E3AD1A94}">
      <dgm:prSet/>
      <dgm:spPr/>
      <dgm:t>
        <a:bodyPr/>
        <a:lstStyle/>
        <a:p>
          <a:endParaRPr lang="cs-CZ"/>
        </a:p>
      </dgm:t>
    </dgm:pt>
    <dgm:pt modelId="{A9F35B7C-13D9-422B-8367-11A285D8F4B5}">
      <dgm:prSet custT="1"/>
      <dgm:spPr/>
      <dgm:t>
        <a:bodyPr/>
        <a:lstStyle/>
        <a:p>
          <a:r>
            <a:rPr lang="cs-CZ" sz="1800" b="0" dirty="0" smtClean="0"/>
            <a:t>Učitel dává najevo respekt k myšlenkám a názorům žáků a podporuje je v jejich vyjadřování</a:t>
          </a:r>
          <a:endParaRPr lang="cs-CZ" sz="1800" b="0" dirty="0"/>
        </a:p>
      </dgm:t>
    </dgm:pt>
    <dgm:pt modelId="{5C9BDD16-A54F-4B6C-A230-A5498CDB48D4}" type="parTrans" cxnId="{111FED0E-B661-4D78-A79C-C174A6B3BAED}">
      <dgm:prSet/>
      <dgm:spPr/>
      <dgm:t>
        <a:bodyPr/>
        <a:lstStyle/>
        <a:p>
          <a:endParaRPr lang="cs-CZ"/>
        </a:p>
      </dgm:t>
    </dgm:pt>
    <dgm:pt modelId="{FAF91CED-446D-4EBF-91EF-C6591DB425FB}" type="sibTrans" cxnId="{111FED0E-B661-4D78-A79C-C174A6B3BAED}">
      <dgm:prSet/>
      <dgm:spPr/>
      <dgm:t>
        <a:bodyPr/>
        <a:lstStyle/>
        <a:p>
          <a:endParaRPr lang="cs-CZ"/>
        </a:p>
      </dgm:t>
    </dgm:pt>
    <dgm:pt modelId="{EC865405-B55A-4812-A55E-E82DEA0A5F8F}">
      <dgm:prSet custT="1"/>
      <dgm:spPr/>
      <dgm:t>
        <a:bodyPr/>
        <a:lstStyle/>
        <a:p>
          <a:r>
            <a:rPr lang="cs-CZ" sz="1800" b="0" dirty="0" smtClean="0"/>
            <a:t>Práce zadávaná žákům je přiměřená jejich potřebám</a:t>
          </a:r>
          <a:endParaRPr lang="cs-CZ" sz="1800" b="0" dirty="0"/>
        </a:p>
      </dgm:t>
    </dgm:pt>
    <dgm:pt modelId="{51402EE1-5317-4468-81E4-6E0AA710B6E2}" type="parTrans" cxnId="{980B24A4-5092-41A6-8AE3-123900652C83}">
      <dgm:prSet/>
      <dgm:spPr/>
      <dgm:t>
        <a:bodyPr/>
        <a:lstStyle/>
        <a:p>
          <a:endParaRPr lang="cs-CZ"/>
        </a:p>
      </dgm:t>
    </dgm:pt>
    <dgm:pt modelId="{1C150BAF-AD82-4766-B992-411CB45DC798}" type="sibTrans" cxnId="{980B24A4-5092-41A6-8AE3-123900652C83}">
      <dgm:prSet/>
      <dgm:spPr/>
      <dgm:t>
        <a:bodyPr/>
        <a:lstStyle/>
        <a:p>
          <a:endParaRPr lang="cs-CZ"/>
        </a:p>
      </dgm:t>
    </dgm:pt>
    <dgm:pt modelId="{B0FD5ACA-B81B-4568-99D6-90A2B21A5614}">
      <dgm:prSet custT="1"/>
      <dgm:spPr/>
      <dgm:t>
        <a:bodyPr/>
        <a:lstStyle/>
        <a:p>
          <a:r>
            <a:rPr lang="cs-CZ" sz="1800" b="0" dirty="0" smtClean="0"/>
            <a:t>Materiály a pomůcky užívány účelně</a:t>
          </a:r>
          <a:endParaRPr lang="cs-CZ" sz="1800" b="0" dirty="0"/>
        </a:p>
      </dgm:t>
    </dgm:pt>
    <dgm:pt modelId="{30E03A61-D595-4A93-BCCB-84B61B8E472A}" type="parTrans" cxnId="{14E9C719-A429-4A1D-8BE6-8AF2F6B8944B}">
      <dgm:prSet/>
      <dgm:spPr/>
      <dgm:t>
        <a:bodyPr/>
        <a:lstStyle/>
        <a:p>
          <a:endParaRPr lang="cs-CZ"/>
        </a:p>
      </dgm:t>
    </dgm:pt>
    <dgm:pt modelId="{4D916BD9-7789-4DF4-B155-E88C03D3283F}" type="sibTrans" cxnId="{14E9C719-A429-4A1D-8BE6-8AF2F6B8944B}">
      <dgm:prSet/>
      <dgm:spPr/>
      <dgm:t>
        <a:bodyPr/>
        <a:lstStyle/>
        <a:p>
          <a:endParaRPr lang="cs-CZ"/>
        </a:p>
      </dgm:t>
    </dgm:pt>
    <dgm:pt modelId="{2627AF15-FF6E-4F1B-9F8D-E1E654F03B63}" type="pres">
      <dgm:prSet presAssocID="{7DEC46C1-BE8B-47F5-A7CF-737FB15C50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2448F15-C1A1-4CDF-B849-91402BC631F7}" type="pres">
      <dgm:prSet presAssocID="{7A142F1D-B785-400B-A785-F2653C37A26A}" presName="parentLin" presStyleCnt="0"/>
      <dgm:spPr/>
    </dgm:pt>
    <dgm:pt modelId="{EFB61C1A-1447-4ECF-8D51-1A95FAF9F031}" type="pres">
      <dgm:prSet presAssocID="{7A142F1D-B785-400B-A785-F2653C37A26A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04BFFB7D-B610-4EAC-9737-52AAFB363BD0}" type="pres">
      <dgm:prSet presAssocID="{7A142F1D-B785-400B-A785-F2653C37A26A}" presName="parentText" presStyleLbl="node1" presStyleIdx="0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E38CE0-3355-4880-9E3F-A51D802A8E63}" type="pres">
      <dgm:prSet presAssocID="{7A142F1D-B785-400B-A785-F2653C37A26A}" presName="negativeSpace" presStyleCnt="0"/>
      <dgm:spPr/>
    </dgm:pt>
    <dgm:pt modelId="{35A7D936-7006-4DDD-8562-E77FA76307C9}" type="pres">
      <dgm:prSet presAssocID="{7A142F1D-B785-400B-A785-F2653C37A26A}" presName="childText" presStyleLbl="conFgAcc1" presStyleIdx="0" presStyleCnt="8">
        <dgm:presLayoutVars>
          <dgm:bulletEnabled val="1"/>
        </dgm:presLayoutVars>
      </dgm:prSet>
      <dgm:spPr/>
    </dgm:pt>
    <dgm:pt modelId="{61E5056C-38BA-4FAB-B734-F3021D5215CE}" type="pres">
      <dgm:prSet presAssocID="{7D05AFF7-31EB-45B2-B9DC-1B96DA4F5811}" presName="spaceBetweenRectangles" presStyleCnt="0"/>
      <dgm:spPr/>
    </dgm:pt>
    <dgm:pt modelId="{4EB2C372-3002-4FAE-86F4-66FD9938BC1B}" type="pres">
      <dgm:prSet presAssocID="{BAF43A33-5ABC-4057-B20B-4CB7AB6D8574}" presName="parentLin" presStyleCnt="0"/>
      <dgm:spPr/>
    </dgm:pt>
    <dgm:pt modelId="{F2646DCB-2EB4-43C4-932E-8A1391C52EF6}" type="pres">
      <dgm:prSet presAssocID="{BAF43A33-5ABC-4057-B20B-4CB7AB6D8574}" presName="parentLeftMargin" presStyleLbl="node1" presStyleIdx="0" presStyleCnt="8"/>
      <dgm:spPr/>
      <dgm:t>
        <a:bodyPr/>
        <a:lstStyle/>
        <a:p>
          <a:endParaRPr lang="cs-CZ"/>
        </a:p>
      </dgm:t>
    </dgm:pt>
    <dgm:pt modelId="{816E1F51-7FFB-4632-AE85-98EDDE05DF1D}" type="pres">
      <dgm:prSet presAssocID="{BAF43A33-5ABC-4057-B20B-4CB7AB6D8574}" presName="parentText" presStyleLbl="node1" presStyleIdx="1" presStyleCnt="8" custScaleX="121000" custScaleY="131332" custLinFactNeighborX="1695" custLinFactNeighborY="167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A2EC3-E5EC-49D1-99E0-8F7EDEB9CBF2}" type="pres">
      <dgm:prSet presAssocID="{BAF43A33-5ABC-4057-B20B-4CB7AB6D8574}" presName="negativeSpace" presStyleCnt="0"/>
      <dgm:spPr/>
    </dgm:pt>
    <dgm:pt modelId="{42C9143B-7010-4E6F-8652-59AF67CB7819}" type="pres">
      <dgm:prSet presAssocID="{BAF43A33-5ABC-4057-B20B-4CB7AB6D8574}" presName="childText" presStyleLbl="conFgAcc1" presStyleIdx="1" presStyleCnt="8">
        <dgm:presLayoutVars>
          <dgm:bulletEnabled val="1"/>
        </dgm:presLayoutVars>
      </dgm:prSet>
      <dgm:spPr/>
    </dgm:pt>
    <dgm:pt modelId="{90D3E927-0B04-481A-96E1-A3AAB4DE1EC7}" type="pres">
      <dgm:prSet presAssocID="{D1BCE7D3-5039-4288-91E9-F3329C788EF9}" presName="spaceBetweenRectangles" presStyleCnt="0"/>
      <dgm:spPr/>
    </dgm:pt>
    <dgm:pt modelId="{56181857-550E-455E-A863-2216B1C1F5BE}" type="pres">
      <dgm:prSet presAssocID="{9C5DFC69-0F9E-47A0-B2D9-539306DB40AB}" presName="parentLin" presStyleCnt="0"/>
      <dgm:spPr/>
    </dgm:pt>
    <dgm:pt modelId="{C212F4A2-7808-42AB-94B4-87A4FF697E7B}" type="pres">
      <dgm:prSet presAssocID="{9C5DFC69-0F9E-47A0-B2D9-539306DB40AB}" presName="parentLeftMargin" presStyleLbl="node1" presStyleIdx="1" presStyleCnt="8"/>
      <dgm:spPr/>
      <dgm:t>
        <a:bodyPr/>
        <a:lstStyle/>
        <a:p>
          <a:endParaRPr lang="cs-CZ"/>
        </a:p>
      </dgm:t>
    </dgm:pt>
    <dgm:pt modelId="{4B8E5180-B2E2-4441-AEFE-43A7B816EB66}" type="pres">
      <dgm:prSet presAssocID="{9C5DFC69-0F9E-47A0-B2D9-539306DB40AB}" presName="parentText" presStyleLbl="node1" presStyleIdx="2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8CEE9C6-D494-4760-AD9D-E88E17EBC98F}" type="pres">
      <dgm:prSet presAssocID="{9C5DFC69-0F9E-47A0-B2D9-539306DB40AB}" presName="negativeSpace" presStyleCnt="0"/>
      <dgm:spPr/>
    </dgm:pt>
    <dgm:pt modelId="{5172B54F-453F-4BAF-AD29-ABA406F18C1C}" type="pres">
      <dgm:prSet presAssocID="{9C5DFC69-0F9E-47A0-B2D9-539306DB40AB}" presName="childText" presStyleLbl="conFgAcc1" presStyleIdx="2" presStyleCnt="8">
        <dgm:presLayoutVars>
          <dgm:bulletEnabled val="1"/>
        </dgm:presLayoutVars>
      </dgm:prSet>
      <dgm:spPr/>
    </dgm:pt>
    <dgm:pt modelId="{90D08F18-859C-44C6-8911-2C3B3A89B753}" type="pres">
      <dgm:prSet presAssocID="{C77A20E2-C881-4BAD-B1D6-46568100544D}" presName="spaceBetweenRectangles" presStyleCnt="0"/>
      <dgm:spPr/>
    </dgm:pt>
    <dgm:pt modelId="{6DB58D3B-FD00-4BAD-8393-6BBF590C0FA6}" type="pres">
      <dgm:prSet presAssocID="{7F4D144C-FE2D-43E8-B002-F62260FE4755}" presName="parentLin" presStyleCnt="0"/>
      <dgm:spPr/>
    </dgm:pt>
    <dgm:pt modelId="{E504D1B1-7003-4F90-ADFB-108FB9F8AD91}" type="pres">
      <dgm:prSet presAssocID="{7F4D144C-FE2D-43E8-B002-F62260FE4755}" presName="parentLeftMargin" presStyleLbl="node1" presStyleIdx="2" presStyleCnt="8"/>
      <dgm:spPr/>
      <dgm:t>
        <a:bodyPr/>
        <a:lstStyle/>
        <a:p>
          <a:endParaRPr lang="cs-CZ"/>
        </a:p>
      </dgm:t>
    </dgm:pt>
    <dgm:pt modelId="{CB5B6ED1-0ACE-4065-BAAD-56CAB92B819E}" type="pres">
      <dgm:prSet presAssocID="{7F4D144C-FE2D-43E8-B002-F62260FE4755}" presName="parentText" presStyleLbl="node1" presStyleIdx="3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EA422C-5830-4427-AD9E-E3870DAC8011}" type="pres">
      <dgm:prSet presAssocID="{7F4D144C-FE2D-43E8-B002-F62260FE4755}" presName="negativeSpace" presStyleCnt="0"/>
      <dgm:spPr/>
    </dgm:pt>
    <dgm:pt modelId="{4E3DF533-9526-421F-ABE5-78DAAA9AB5AD}" type="pres">
      <dgm:prSet presAssocID="{7F4D144C-FE2D-43E8-B002-F62260FE4755}" presName="childText" presStyleLbl="conFgAcc1" presStyleIdx="3" presStyleCnt="8">
        <dgm:presLayoutVars>
          <dgm:bulletEnabled val="1"/>
        </dgm:presLayoutVars>
      </dgm:prSet>
      <dgm:spPr/>
    </dgm:pt>
    <dgm:pt modelId="{B801B44F-AA28-4125-A974-753EF076B173}" type="pres">
      <dgm:prSet presAssocID="{6A3769B6-7588-44F5-AE59-A0D0A87B8D76}" presName="spaceBetweenRectangles" presStyleCnt="0"/>
      <dgm:spPr/>
    </dgm:pt>
    <dgm:pt modelId="{6F0A17E1-208E-4BB3-89B8-A3E6342A6F39}" type="pres">
      <dgm:prSet presAssocID="{47F0DFB7-1311-4E86-A7E7-2C9B1DD600DE}" presName="parentLin" presStyleCnt="0"/>
      <dgm:spPr/>
    </dgm:pt>
    <dgm:pt modelId="{C7387989-6F6F-49C3-896A-41A1B6A1C34D}" type="pres">
      <dgm:prSet presAssocID="{47F0DFB7-1311-4E86-A7E7-2C9B1DD600DE}" presName="parentLeftMargin" presStyleLbl="node1" presStyleIdx="3" presStyleCnt="8"/>
      <dgm:spPr/>
      <dgm:t>
        <a:bodyPr/>
        <a:lstStyle/>
        <a:p>
          <a:endParaRPr lang="cs-CZ"/>
        </a:p>
      </dgm:t>
    </dgm:pt>
    <dgm:pt modelId="{E5A82212-F748-4CE9-9A38-C8C368C26609}" type="pres">
      <dgm:prSet presAssocID="{47F0DFB7-1311-4E86-A7E7-2C9B1DD600DE}" presName="parentText" presStyleLbl="node1" presStyleIdx="4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FC4E02E-E236-4565-8582-C39A57BCE9EF}" type="pres">
      <dgm:prSet presAssocID="{47F0DFB7-1311-4E86-A7E7-2C9B1DD600DE}" presName="negativeSpace" presStyleCnt="0"/>
      <dgm:spPr/>
    </dgm:pt>
    <dgm:pt modelId="{E96CCC13-ADE0-4C11-AB29-6CE61EF4C0BE}" type="pres">
      <dgm:prSet presAssocID="{47F0DFB7-1311-4E86-A7E7-2C9B1DD600DE}" presName="childText" presStyleLbl="conFgAcc1" presStyleIdx="4" presStyleCnt="8">
        <dgm:presLayoutVars>
          <dgm:bulletEnabled val="1"/>
        </dgm:presLayoutVars>
      </dgm:prSet>
      <dgm:spPr/>
    </dgm:pt>
    <dgm:pt modelId="{63520D4E-A98E-43E9-BE0D-14B5C84FDBF4}" type="pres">
      <dgm:prSet presAssocID="{9F3FAE43-8A69-44C9-9187-E7C9AD76D91E}" presName="spaceBetweenRectangles" presStyleCnt="0"/>
      <dgm:spPr/>
    </dgm:pt>
    <dgm:pt modelId="{BF7D32CA-61AF-47D1-A939-7C3BE9A18B98}" type="pres">
      <dgm:prSet presAssocID="{A9F35B7C-13D9-422B-8367-11A285D8F4B5}" presName="parentLin" presStyleCnt="0"/>
      <dgm:spPr/>
    </dgm:pt>
    <dgm:pt modelId="{FA357EEB-EB48-4A21-A1F9-8E3153A6FB6A}" type="pres">
      <dgm:prSet presAssocID="{A9F35B7C-13D9-422B-8367-11A285D8F4B5}" presName="parentLeftMargin" presStyleLbl="node1" presStyleIdx="4" presStyleCnt="8"/>
      <dgm:spPr/>
      <dgm:t>
        <a:bodyPr/>
        <a:lstStyle/>
        <a:p>
          <a:endParaRPr lang="cs-CZ"/>
        </a:p>
      </dgm:t>
    </dgm:pt>
    <dgm:pt modelId="{DAB86449-6C10-4489-B07E-6183B951211D}" type="pres">
      <dgm:prSet presAssocID="{A9F35B7C-13D9-422B-8367-11A285D8F4B5}" presName="parentText" presStyleLbl="node1" presStyleIdx="5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538173-E7C8-43D7-8677-C65EF81F4F66}" type="pres">
      <dgm:prSet presAssocID="{A9F35B7C-13D9-422B-8367-11A285D8F4B5}" presName="negativeSpace" presStyleCnt="0"/>
      <dgm:spPr/>
    </dgm:pt>
    <dgm:pt modelId="{C61EE4F6-2BC2-415A-A4F5-166D5BCCFB00}" type="pres">
      <dgm:prSet presAssocID="{A9F35B7C-13D9-422B-8367-11A285D8F4B5}" presName="childText" presStyleLbl="conFgAcc1" presStyleIdx="5" presStyleCnt="8">
        <dgm:presLayoutVars>
          <dgm:bulletEnabled val="1"/>
        </dgm:presLayoutVars>
      </dgm:prSet>
      <dgm:spPr/>
    </dgm:pt>
    <dgm:pt modelId="{32769CAB-5077-4041-B6EA-0C4D8AD0A78A}" type="pres">
      <dgm:prSet presAssocID="{FAF91CED-446D-4EBF-91EF-C6591DB425FB}" presName="spaceBetweenRectangles" presStyleCnt="0"/>
      <dgm:spPr/>
    </dgm:pt>
    <dgm:pt modelId="{1064264F-F632-4656-83CC-D794775B2920}" type="pres">
      <dgm:prSet presAssocID="{EC865405-B55A-4812-A55E-E82DEA0A5F8F}" presName="parentLin" presStyleCnt="0"/>
      <dgm:spPr/>
    </dgm:pt>
    <dgm:pt modelId="{2CB3AF5A-E591-4D21-8A6F-75BCB897727F}" type="pres">
      <dgm:prSet presAssocID="{EC865405-B55A-4812-A55E-E82DEA0A5F8F}" presName="parentLeftMargin" presStyleLbl="node1" presStyleIdx="5" presStyleCnt="8"/>
      <dgm:spPr/>
      <dgm:t>
        <a:bodyPr/>
        <a:lstStyle/>
        <a:p>
          <a:endParaRPr lang="cs-CZ"/>
        </a:p>
      </dgm:t>
    </dgm:pt>
    <dgm:pt modelId="{496B20CF-0AB3-4EB9-8CC9-4541A2E74F41}" type="pres">
      <dgm:prSet presAssocID="{EC865405-B55A-4812-A55E-E82DEA0A5F8F}" presName="parentText" presStyleLbl="node1" presStyleIdx="6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A47A00-6A0F-4989-8C25-7D0B4E3D9112}" type="pres">
      <dgm:prSet presAssocID="{EC865405-B55A-4812-A55E-E82DEA0A5F8F}" presName="negativeSpace" presStyleCnt="0"/>
      <dgm:spPr/>
    </dgm:pt>
    <dgm:pt modelId="{C68CCCC9-A965-45B6-B252-CDA2211C6141}" type="pres">
      <dgm:prSet presAssocID="{EC865405-B55A-4812-A55E-E82DEA0A5F8F}" presName="childText" presStyleLbl="conFgAcc1" presStyleIdx="6" presStyleCnt="8">
        <dgm:presLayoutVars>
          <dgm:bulletEnabled val="1"/>
        </dgm:presLayoutVars>
      </dgm:prSet>
      <dgm:spPr/>
    </dgm:pt>
    <dgm:pt modelId="{6244E343-E1C8-4C57-836F-90BB9A03AF0C}" type="pres">
      <dgm:prSet presAssocID="{1C150BAF-AD82-4766-B992-411CB45DC798}" presName="spaceBetweenRectangles" presStyleCnt="0"/>
      <dgm:spPr/>
    </dgm:pt>
    <dgm:pt modelId="{903BCD3D-5ECC-497C-84B9-FBED2D37B8D0}" type="pres">
      <dgm:prSet presAssocID="{B0FD5ACA-B81B-4568-99D6-90A2B21A5614}" presName="parentLin" presStyleCnt="0"/>
      <dgm:spPr/>
    </dgm:pt>
    <dgm:pt modelId="{51E8CBD7-4B2A-4DA9-8ADF-F375A56CA9B1}" type="pres">
      <dgm:prSet presAssocID="{B0FD5ACA-B81B-4568-99D6-90A2B21A5614}" presName="parentLeftMargin" presStyleLbl="node1" presStyleIdx="6" presStyleCnt="8"/>
      <dgm:spPr/>
      <dgm:t>
        <a:bodyPr/>
        <a:lstStyle/>
        <a:p>
          <a:endParaRPr lang="cs-CZ"/>
        </a:p>
      </dgm:t>
    </dgm:pt>
    <dgm:pt modelId="{7941F23A-4A0D-4BE6-8365-FF4638235CED}" type="pres">
      <dgm:prSet presAssocID="{B0FD5ACA-B81B-4568-99D6-90A2B21A5614}" presName="parentText" presStyleLbl="node1" presStyleIdx="7" presStyleCnt="8" custScaleX="121000" custScaleY="1313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EAB639-6BB3-4A13-9109-7654CFAFF564}" type="pres">
      <dgm:prSet presAssocID="{B0FD5ACA-B81B-4568-99D6-90A2B21A5614}" presName="negativeSpace" presStyleCnt="0"/>
      <dgm:spPr/>
    </dgm:pt>
    <dgm:pt modelId="{87098A0B-7F56-47F9-B6DA-AE171F4BCD35}" type="pres">
      <dgm:prSet presAssocID="{B0FD5ACA-B81B-4568-99D6-90A2B21A561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8C076898-A34B-4E60-908E-1435253B0F77}" type="presOf" srcId="{EC865405-B55A-4812-A55E-E82DEA0A5F8F}" destId="{2CB3AF5A-E591-4D21-8A6F-75BCB897727F}" srcOrd="0" destOrd="0" presId="urn:microsoft.com/office/officeart/2005/8/layout/list1"/>
    <dgm:cxn modelId="{E3047C25-3DDB-45F9-8176-2AB8B54DC444}" srcId="{7DEC46C1-BE8B-47F5-A7CF-737FB15C5082}" destId="{7A142F1D-B785-400B-A785-F2653C37A26A}" srcOrd="0" destOrd="0" parTransId="{A50D3D57-09CD-48A9-8381-C82B8C9371B8}" sibTransId="{7D05AFF7-31EB-45B2-B9DC-1B96DA4F5811}"/>
    <dgm:cxn modelId="{38CE2EBA-E8DB-417D-B025-AB67E3AD1A94}" srcId="{7DEC46C1-BE8B-47F5-A7CF-737FB15C5082}" destId="{47F0DFB7-1311-4E86-A7E7-2C9B1DD600DE}" srcOrd="4" destOrd="0" parTransId="{33DE36F3-3DD7-448C-9B33-D01D58878279}" sibTransId="{9F3FAE43-8A69-44C9-9187-E7C9AD76D91E}"/>
    <dgm:cxn modelId="{1B852C5B-D780-4C5F-8D47-81256C547365}" type="presOf" srcId="{B0FD5ACA-B81B-4568-99D6-90A2B21A5614}" destId="{7941F23A-4A0D-4BE6-8365-FF4638235CED}" srcOrd="1" destOrd="0" presId="urn:microsoft.com/office/officeart/2005/8/layout/list1"/>
    <dgm:cxn modelId="{4105EFD6-3727-4172-BADC-EC03F163C703}" type="presOf" srcId="{9C5DFC69-0F9E-47A0-B2D9-539306DB40AB}" destId="{4B8E5180-B2E2-4441-AEFE-43A7B816EB66}" srcOrd="1" destOrd="0" presId="urn:microsoft.com/office/officeart/2005/8/layout/list1"/>
    <dgm:cxn modelId="{9F9D7F61-DD44-481A-8544-6FD401802F14}" type="presOf" srcId="{BAF43A33-5ABC-4057-B20B-4CB7AB6D8574}" destId="{816E1F51-7FFB-4632-AE85-98EDDE05DF1D}" srcOrd="1" destOrd="0" presId="urn:microsoft.com/office/officeart/2005/8/layout/list1"/>
    <dgm:cxn modelId="{286B7762-33DF-4DB4-A584-9FF5D7AC7A84}" srcId="{7DEC46C1-BE8B-47F5-A7CF-737FB15C5082}" destId="{9C5DFC69-0F9E-47A0-B2D9-539306DB40AB}" srcOrd="2" destOrd="0" parTransId="{99E8F67E-212D-4254-899F-FE7455A5B3F2}" sibTransId="{C77A20E2-C881-4BAD-B1D6-46568100544D}"/>
    <dgm:cxn modelId="{980B24A4-5092-41A6-8AE3-123900652C83}" srcId="{7DEC46C1-BE8B-47F5-A7CF-737FB15C5082}" destId="{EC865405-B55A-4812-A55E-E82DEA0A5F8F}" srcOrd="6" destOrd="0" parTransId="{51402EE1-5317-4468-81E4-6E0AA710B6E2}" sibTransId="{1C150BAF-AD82-4766-B992-411CB45DC798}"/>
    <dgm:cxn modelId="{D3988213-DE25-4B7E-84B6-756056292ACF}" type="presOf" srcId="{7F4D144C-FE2D-43E8-B002-F62260FE4755}" destId="{E504D1B1-7003-4F90-ADFB-108FB9F8AD91}" srcOrd="0" destOrd="0" presId="urn:microsoft.com/office/officeart/2005/8/layout/list1"/>
    <dgm:cxn modelId="{3ED7E1E2-7EE5-4087-83F1-FB4EC1FF9EBE}" type="presOf" srcId="{B0FD5ACA-B81B-4568-99D6-90A2B21A5614}" destId="{51E8CBD7-4B2A-4DA9-8ADF-F375A56CA9B1}" srcOrd="0" destOrd="0" presId="urn:microsoft.com/office/officeart/2005/8/layout/list1"/>
    <dgm:cxn modelId="{A61D8048-B1D6-47CF-AC76-F5298D9A3830}" type="presOf" srcId="{A9F35B7C-13D9-422B-8367-11A285D8F4B5}" destId="{FA357EEB-EB48-4A21-A1F9-8E3153A6FB6A}" srcOrd="0" destOrd="0" presId="urn:microsoft.com/office/officeart/2005/8/layout/list1"/>
    <dgm:cxn modelId="{4B77D8D9-A662-4F2A-8A1B-152ED298059E}" type="presOf" srcId="{7F4D144C-FE2D-43E8-B002-F62260FE4755}" destId="{CB5B6ED1-0ACE-4065-BAAD-56CAB92B819E}" srcOrd="1" destOrd="0" presId="urn:microsoft.com/office/officeart/2005/8/layout/list1"/>
    <dgm:cxn modelId="{31A54ABA-7462-486E-AD49-989ED24F9C63}" type="presOf" srcId="{47F0DFB7-1311-4E86-A7E7-2C9B1DD600DE}" destId="{C7387989-6F6F-49C3-896A-41A1B6A1C34D}" srcOrd="0" destOrd="0" presId="urn:microsoft.com/office/officeart/2005/8/layout/list1"/>
    <dgm:cxn modelId="{7724F345-DB30-4DC4-A239-456B5BB0286B}" srcId="{7DEC46C1-BE8B-47F5-A7CF-737FB15C5082}" destId="{BAF43A33-5ABC-4057-B20B-4CB7AB6D8574}" srcOrd="1" destOrd="0" parTransId="{84847A7D-A228-49B1-8214-50CDF5082EE9}" sibTransId="{D1BCE7D3-5039-4288-91E9-F3329C788EF9}"/>
    <dgm:cxn modelId="{BB6F42A7-A9D6-4710-A41B-76AD996F9F0E}" type="presOf" srcId="{47F0DFB7-1311-4E86-A7E7-2C9B1DD600DE}" destId="{E5A82212-F748-4CE9-9A38-C8C368C26609}" srcOrd="1" destOrd="0" presId="urn:microsoft.com/office/officeart/2005/8/layout/list1"/>
    <dgm:cxn modelId="{14E9C719-A429-4A1D-8BE6-8AF2F6B8944B}" srcId="{7DEC46C1-BE8B-47F5-A7CF-737FB15C5082}" destId="{B0FD5ACA-B81B-4568-99D6-90A2B21A5614}" srcOrd="7" destOrd="0" parTransId="{30E03A61-D595-4A93-BCCB-84B61B8E472A}" sibTransId="{4D916BD9-7789-4DF4-B155-E88C03D3283F}"/>
    <dgm:cxn modelId="{144B28DA-048B-41FF-9C76-59FC392C9B9F}" type="presOf" srcId="{7A142F1D-B785-400B-A785-F2653C37A26A}" destId="{EFB61C1A-1447-4ECF-8D51-1A95FAF9F031}" srcOrd="0" destOrd="0" presId="urn:microsoft.com/office/officeart/2005/8/layout/list1"/>
    <dgm:cxn modelId="{430716FA-DDFF-4B01-91B2-88F2002741C7}" type="presOf" srcId="{EC865405-B55A-4812-A55E-E82DEA0A5F8F}" destId="{496B20CF-0AB3-4EB9-8CC9-4541A2E74F41}" srcOrd="1" destOrd="0" presId="urn:microsoft.com/office/officeart/2005/8/layout/list1"/>
    <dgm:cxn modelId="{C0F31E18-319C-4A12-8A19-74BE69E606EE}" type="presOf" srcId="{7DEC46C1-BE8B-47F5-A7CF-737FB15C5082}" destId="{2627AF15-FF6E-4F1B-9F8D-E1E654F03B63}" srcOrd="0" destOrd="0" presId="urn:microsoft.com/office/officeart/2005/8/layout/list1"/>
    <dgm:cxn modelId="{2ED07B20-D92B-4D37-AE63-F434E74FA0F4}" type="presOf" srcId="{7A142F1D-B785-400B-A785-F2653C37A26A}" destId="{04BFFB7D-B610-4EAC-9737-52AAFB363BD0}" srcOrd="1" destOrd="0" presId="urn:microsoft.com/office/officeart/2005/8/layout/list1"/>
    <dgm:cxn modelId="{49FB4170-55C2-426A-808D-951AA777170D}" type="presOf" srcId="{9C5DFC69-0F9E-47A0-B2D9-539306DB40AB}" destId="{C212F4A2-7808-42AB-94B4-87A4FF697E7B}" srcOrd="0" destOrd="0" presId="urn:microsoft.com/office/officeart/2005/8/layout/list1"/>
    <dgm:cxn modelId="{3271F2C1-49F7-4F64-A570-D284165B71C0}" srcId="{7DEC46C1-BE8B-47F5-A7CF-737FB15C5082}" destId="{7F4D144C-FE2D-43E8-B002-F62260FE4755}" srcOrd="3" destOrd="0" parTransId="{EF8AC83C-51A3-4E3F-8FBE-5D61DE0FE38F}" sibTransId="{6A3769B6-7588-44F5-AE59-A0D0A87B8D76}"/>
    <dgm:cxn modelId="{111FED0E-B661-4D78-A79C-C174A6B3BAED}" srcId="{7DEC46C1-BE8B-47F5-A7CF-737FB15C5082}" destId="{A9F35B7C-13D9-422B-8367-11A285D8F4B5}" srcOrd="5" destOrd="0" parTransId="{5C9BDD16-A54F-4B6C-A230-A5498CDB48D4}" sibTransId="{FAF91CED-446D-4EBF-91EF-C6591DB425FB}"/>
    <dgm:cxn modelId="{A64FDAF1-890C-405A-803B-76FCF27A947B}" type="presOf" srcId="{A9F35B7C-13D9-422B-8367-11A285D8F4B5}" destId="{DAB86449-6C10-4489-B07E-6183B951211D}" srcOrd="1" destOrd="0" presId="urn:microsoft.com/office/officeart/2005/8/layout/list1"/>
    <dgm:cxn modelId="{D08CBBF3-13C5-476A-B9F6-B4A2EA9BDA4F}" type="presOf" srcId="{BAF43A33-5ABC-4057-B20B-4CB7AB6D8574}" destId="{F2646DCB-2EB4-43C4-932E-8A1391C52EF6}" srcOrd="0" destOrd="0" presId="urn:microsoft.com/office/officeart/2005/8/layout/list1"/>
    <dgm:cxn modelId="{10302A83-AF9E-4130-924E-42DDEA5B7651}" type="presParOf" srcId="{2627AF15-FF6E-4F1B-9F8D-E1E654F03B63}" destId="{32448F15-C1A1-4CDF-B849-91402BC631F7}" srcOrd="0" destOrd="0" presId="urn:microsoft.com/office/officeart/2005/8/layout/list1"/>
    <dgm:cxn modelId="{CA3718E9-7F18-4B6C-8C6B-EB8696E15CE9}" type="presParOf" srcId="{32448F15-C1A1-4CDF-B849-91402BC631F7}" destId="{EFB61C1A-1447-4ECF-8D51-1A95FAF9F031}" srcOrd="0" destOrd="0" presId="urn:microsoft.com/office/officeart/2005/8/layout/list1"/>
    <dgm:cxn modelId="{577EE536-CC9F-488A-B8CD-1A33D3391A1D}" type="presParOf" srcId="{32448F15-C1A1-4CDF-B849-91402BC631F7}" destId="{04BFFB7D-B610-4EAC-9737-52AAFB363BD0}" srcOrd="1" destOrd="0" presId="urn:microsoft.com/office/officeart/2005/8/layout/list1"/>
    <dgm:cxn modelId="{5522F6F7-0EA8-4979-B68C-0BE6E34AE359}" type="presParOf" srcId="{2627AF15-FF6E-4F1B-9F8D-E1E654F03B63}" destId="{96E38CE0-3355-4880-9E3F-A51D802A8E63}" srcOrd="1" destOrd="0" presId="urn:microsoft.com/office/officeart/2005/8/layout/list1"/>
    <dgm:cxn modelId="{6ED1439E-081D-4BD4-876E-7B4C72BB87E3}" type="presParOf" srcId="{2627AF15-FF6E-4F1B-9F8D-E1E654F03B63}" destId="{35A7D936-7006-4DDD-8562-E77FA76307C9}" srcOrd="2" destOrd="0" presId="urn:microsoft.com/office/officeart/2005/8/layout/list1"/>
    <dgm:cxn modelId="{2870C022-2476-4FA9-ADE0-B5AA6CBBC574}" type="presParOf" srcId="{2627AF15-FF6E-4F1B-9F8D-E1E654F03B63}" destId="{61E5056C-38BA-4FAB-B734-F3021D5215CE}" srcOrd="3" destOrd="0" presId="urn:microsoft.com/office/officeart/2005/8/layout/list1"/>
    <dgm:cxn modelId="{9F059295-4E10-4213-A303-5E2114891BC3}" type="presParOf" srcId="{2627AF15-FF6E-4F1B-9F8D-E1E654F03B63}" destId="{4EB2C372-3002-4FAE-86F4-66FD9938BC1B}" srcOrd="4" destOrd="0" presId="urn:microsoft.com/office/officeart/2005/8/layout/list1"/>
    <dgm:cxn modelId="{D75EAD80-7EAC-4533-A71A-D349842A9951}" type="presParOf" srcId="{4EB2C372-3002-4FAE-86F4-66FD9938BC1B}" destId="{F2646DCB-2EB4-43C4-932E-8A1391C52EF6}" srcOrd="0" destOrd="0" presId="urn:microsoft.com/office/officeart/2005/8/layout/list1"/>
    <dgm:cxn modelId="{6802DEF1-2127-4DFD-B852-970C44817955}" type="presParOf" srcId="{4EB2C372-3002-4FAE-86F4-66FD9938BC1B}" destId="{816E1F51-7FFB-4632-AE85-98EDDE05DF1D}" srcOrd="1" destOrd="0" presId="urn:microsoft.com/office/officeart/2005/8/layout/list1"/>
    <dgm:cxn modelId="{B4381FB2-91AD-4714-91EA-DB1013B71E3B}" type="presParOf" srcId="{2627AF15-FF6E-4F1B-9F8D-E1E654F03B63}" destId="{7F0A2EC3-E5EC-49D1-99E0-8F7EDEB9CBF2}" srcOrd="5" destOrd="0" presId="urn:microsoft.com/office/officeart/2005/8/layout/list1"/>
    <dgm:cxn modelId="{498AFAD2-9485-43B5-9AA8-8B219D9BC6F6}" type="presParOf" srcId="{2627AF15-FF6E-4F1B-9F8D-E1E654F03B63}" destId="{42C9143B-7010-4E6F-8652-59AF67CB7819}" srcOrd="6" destOrd="0" presId="urn:microsoft.com/office/officeart/2005/8/layout/list1"/>
    <dgm:cxn modelId="{56278384-93EB-40F4-8362-F5F8183B2D13}" type="presParOf" srcId="{2627AF15-FF6E-4F1B-9F8D-E1E654F03B63}" destId="{90D3E927-0B04-481A-96E1-A3AAB4DE1EC7}" srcOrd="7" destOrd="0" presId="urn:microsoft.com/office/officeart/2005/8/layout/list1"/>
    <dgm:cxn modelId="{C21E2376-02C3-46A5-80DF-1089329D94D5}" type="presParOf" srcId="{2627AF15-FF6E-4F1B-9F8D-E1E654F03B63}" destId="{56181857-550E-455E-A863-2216B1C1F5BE}" srcOrd="8" destOrd="0" presId="urn:microsoft.com/office/officeart/2005/8/layout/list1"/>
    <dgm:cxn modelId="{6A772F3B-BF11-403F-A590-87EFC767C729}" type="presParOf" srcId="{56181857-550E-455E-A863-2216B1C1F5BE}" destId="{C212F4A2-7808-42AB-94B4-87A4FF697E7B}" srcOrd="0" destOrd="0" presId="urn:microsoft.com/office/officeart/2005/8/layout/list1"/>
    <dgm:cxn modelId="{FC1FA89A-03CC-4343-8A07-6971823ED609}" type="presParOf" srcId="{56181857-550E-455E-A863-2216B1C1F5BE}" destId="{4B8E5180-B2E2-4441-AEFE-43A7B816EB66}" srcOrd="1" destOrd="0" presId="urn:microsoft.com/office/officeart/2005/8/layout/list1"/>
    <dgm:cxn modelId="{F2A44F50-40DF-4A24-9FDA-3C0B85675546}" type="presParOf" srcId="{2627AF15-FF6E-4F1B-9F8D-E1E654F03B63}" destId="{48CEE9C6-D494-4760-AD9D-E88E17EBC98F}" srcOrd="9" destOrd="0" presId="urn:microsoft.com/office/officeart/2005/8/layout/list1"/>
    <dgm:cxn modelId="{76498FE7-978A-43A1-A986-B5E56681B575}" type="presParOf" srcId="{2627AF15-FF6E-4F1B-9F8D-E1E654F03B63}" destId="{5172B54F-453F-4BAF-AD29-ABA406F18C1C}" srcOrd="10" destOrd="0" presId="urn:microsoft.com/office/officeart/2005/8/layout/list1"/>
    <dgm:cxn modelId="{F6D534A8-EDE1-49EF-A217-E780E8556681}" type="presParOf" srcId="{2627AF15-FF6E-4F1B-9F8D-E1E654F03B63}" destId="{90D08F18-859C-44C6-8911-2C3B3A89B753}" srcOrd="11" destOrd="0" presId="urn:microsoft.com/office/officeart/2005/8/layout/list1"/>
    <dgm:cxn modelId="{56F837B6-7209-4FB6-9E72-880643963514}" type="presParOf" srcId="{2627AF15-FF6E-4F1B-9F8D-E1E654F03B63}" destId="{6DB58D3B-FD00-4BAD-8393-6BBF590C0FA6}" srcOrd="12" destOrd="0" presId="urn:microsoft.com/office/officeart/2005/8/layout/list1"/>
    <dgm:cxn modelId="{3553E028-1C88-430B-8133-E5E6A0874041}" type="presParOf" srcId="{6DB58D3B-FD00-4BAD-8393-6BBF590C0FA6}" destId="{E504D1B1-7003-4F90-ADFB-108FB9F8AD91}" srcOrd="0" destOrd="0" presId="urn:microsoft.com/office/officeart/2005/8/layout/list1"/>
    <dgm:cxn modelId="{FC812781-FCFC-4952-8379-C3ED4AB35EEF}" type="presParOf" srcId="{6DB58D3B-FD00-4BAD-8393-6BBF590C0FA6}" destId="{CB5B6ED1-0ACE-4065-BAAD-56CAB92B819E}" srcOrd="1" destOrd="0" presId="urn:microsoft.com/office/officeart/2005/8/layout/list1"/>
    <dgm:cxn modelId="{818D2A3B-8F16-47C1-88CC-BE0E945A4EB1}" type="presParOf" srcId="{2627AF15-FF6E-4F1B-9F8D-E1E654F03B63}" destId="{C6EA422C-5830-4427-AD9E-E3870DAC8011}" srcOrd="13" destOrd="0" presId="urn:microsoft.com/office/officeart/2005/8/layout/list1"/>
    <dgm:cxn modelId="{EA9624FB-2D50-4BCE-B3AF-9EB0066002C4}" type="presParOf" srcId="{2627AF15-FF6E-4F1B-9F8D-E1E654F03B63}" destId="{4E3DF533-9526-421F-ABE5-78DAAA9AB5AD}" srcOrd="14" destOrd="0" presId="urn:microsoft.com/office/officeart/2005/8/layout/list1"/>
    <dgm:cxn modelId="{8709CDF8-FF2C-4412-AE33-F8674F974194}" type="presParOf" srcId="{2627AF15-FF6E-4F1B-9F8D-E1E654F03B63}" destId="{B801B44F-AA28-4125-A974-753EF076B173}" srcOrd="15" destOrd="0" presId="urn:microsoft.com/office/officeart/2005/8/layout/list1"/>
    <dgm:cxn modelId="{C9846C04-3B84-4569-BDF8-628D00A19594}" type="presParOf" srcId="{2627AF15-FF6E-4F1B-9F8D-E1E654F03B63}" destId="{6F0A17E1-208E-4BB3-89B8-A3E6342A6F39}" srcOrd="16" destOrd="0" presId="urn:microsoft.com/office/officeart/2005/8/layout/list1"/>
    <dgm:cxn modelId="{0358A979-9DDC-476C-A3EF-02B70F9902CD}" type="presParOf" srcId="{6F0A17E1-208E-4BB3-89B8-A3E6342A6F39}" destId="{C7387989-6F6F-49C3-896A-41A1B6A1C34D}" srcOrd="0" destOrd="0" presId="urn:microsoft.com/office/officeart/2005/8/layout/list1"/>
    <dgm:cxn modelId="{ECDEB2AC-65C5-4995-BD31-11242981CAB2}" type="presParOf" srcId="{6F0A17E1-208E-4BB3-89B8-A3E6342A6F39}" destId="{E5A82212-F748-4CE9-9A38-C8C368C26609}" srcOrd="1" destOrd="0" presId="urn:microsoft.com/office/officeart/2005/8/layout/list1"/>
    <dgm:cxn modelId="{D6CDF521-19F2-44CC-8FBA-F80013B0E7F7}" type="presParOf" srcId="{2627AF15-FF6E-4F1B-9F8D-E1E654F03B63}" destId="{5FC4E02E-E236-4565-8582-C39A57BCE9EF}" srcOrd="17" destOrd="0" presId="urn:microsoft.com/office/officeart/2005/8/layout/list1"/>
    <dgm:cxn modelId="{CA35D975-0B24-42EB-B3E9-93B1700EBE0B}" type="presParOf" srcId="{2627AF15-FF6E-4F1B-9F8D-E1E654F03B63}" destId="{E96CCC13-ADE0-4C11-AB29-6CE61EF4C0BE}" srcOrd="18" destOrd="0" presId="urn:microsoft.com/office/officeart/2005/8/layout/list1"/>
    <dgm:cxn modelId="{9D575C36-D346-42E4-9A2F-7D5C27084F2B}" type="presParOf" srcId="{2627AF15-FF6E-4F1B-9F8D-E1E654F03B63}" destId="{63520D4E-A98E-43E9-BE0D-14B5C84FDBF4}" srcOrd="19" destOrd="0" presId="urn:microsoft.com/office/officeart/2005/8/layout/list1"/>
    <dgm:cxn modelId="{72C78966-63F0-4489-A0D8-BB14917CB05F}" type="presParOf" srcId="{2627AF15-FF6E-4F1B-9F8D-E1E654F03B63}" destId="{BF7D32CA-61AF-47D1-A939-7C3BE9A18B98}" srcOrd="20" destOrd="0" presId="urn:microsoft.com/office/officeart/2005/8/layout/list1"/>
    <dgm:cxn modelId="{F4041F2B-752D-4219-A5EA-0B793F7B5EBC}" type="presParOf" srcId="{BF7D32CA-61AF-47D1-A939-7C3BE9A18B98}" destId="{FA357EEB-EB48-4A21-A1F9-8E3153A6FB6A}" srcOrd="0" destOrd="0" presId="urn:microsoft.com/office/officeart/2005/8/layout/list1"/>
    <dgm:cxn modelId="{D17E53BF-82ED-4679-8464-2656190346DC}" type="presParOf" srcId="{BF7D32CA-61AF-47D1-A939-7C3BE9A18B98}" destId="{DAB86449-6C10-4489-B07E-6183B951211D}" srcOrd="1" destOrd="0" presId="urn:microsoft.com/office/officeart/2005/8/layout/list1"/>
    <dgm:cxn modelId="{311EB28B-29E8-4F96-91A2-2B8A59BA69AE}" type="presParOf" srcId="{2627AF15-FF6E-4F1B-9F8D-E1E654F03B63}" destId="{42538173-E7C8-43D7-8677-C65EF81F4F66}" srcOrd="21" destOrd="0" presId="urn:microsoft.com/office/officeart/2005/8/layout/list1"/>
    <dgm:cxn modelId="{8AE692FC-F368-4C89-9C1D-AF36ACF1E838}" type="presParOf" srcId="{2627AF15-FF6E-4F1B-9F8D-E1E654F03B63}" destId="{C61EE4F6-2BC2-415A-A4F5-166D5BCCFB00}" srcOrd="22" destOrd="0" presId="urn:microsoft.com/office/officeart/2005/8/layout/list1"/>
    <dgm:cxn modelId="{93B875BE-6F2E-46E3-B5F7-06B22552574C}" type="presParOf" srcId="{2627AF15-FF6E-4F1B-9F8D-E1E654F03B63}" destId="{32769CAB-5077-4041-B6EA-0C4D8AD0A78A}" srcOrd="23" destOrd="0" presId="urn:microsoft.com/office/officeart/2005/8/layout/list1"/>
    <dgm:cxn modelId="{16C1F1F4-CD90-41FE-821E-8071797687B4}" type="presParOf" srcId="{2627AF15-FF6E-4F1B-9F8D-E1E654F03B63}" destId="{1064264F-F632-4656-83CC-D794775B2920}" srcOrd="24" destOrd="0" presId="urn:microsoft.com/office/officeart/2005/8/layout/list1"/>
    <dgm:cxn modelId="{9B035BD3-1660-4917-B508-5ABA4FED2FC4}" type="presParOf" srcId="{1064264F-F632-4656-83CC-D794775B2920}" destId="{2CB3AF5A-E591-4D21-8A6F-75BCB897727F}" srcOrd="0" destOrd="0" presId="urn:microsoft.com/office/officeart/2005/8/layout/list1"/>
    <dgm:cxn modelId="{D0C4A8B7-504A-4B79-9695-D4C16A5669B0}" type="presParOf" srcId="{1064264F-F632-4656-83CC-D794775B2920}" destId="{496B20CF-0AB3-4EB9-8CC9-4541A2E74F41}" srcOrd="1" destOrd="0" presId="urn:microsoft.com/office/officeart/2005/8/layout/list1"/>
    <dgm:cxn modelId="{200B24A8-171B-47E0-BB37-3951955CAB09}" type="presParOf" srcId="{2627AF15-FF6E-4F1B-9F8D-E1E654F03B63}" destId="{A3A47A00-6A0F-4989-8C25-7D0B4E3D9112}" srcOrd="25" destOrd="0" presId="urn:microsoft.com/office/officeart/2005/8/layout/list1"/>
    <dgm:cxn modelId="{47B1D697-FAF2-4BE9-ABC7-18349B716E8C}" type="presParOf" srcId="{2627AF15-FF6E-4F1B-9F8D-E1E654F03B63}" destId="{C68CCCC9-A965-45B6-B252-CDA2211C6141}" srcOrd="26" destOrd="0" presId="urn:microsoft.com/office/officeart/2005/8/layout/list1"/>
    <dgm:cxn modelId="{A61407CE-6965-4DD7-AF7B-BB8DC192CCE7}" type="presParOf" srcId="{2627AF15-FF6E-4F1B-9F8D-E1E654F03B63}" destId="{6244E343-E1C8-4C57-836F-90BB9A03AF0C}" srcOrd="27" destOrd="0" presId="urn:microsoft.com/office/officeart/2005/8/layout/list1"/>
    <dgm:cxn modelId="{06B8A75E-B356-4333-922B-F10B3A80593F}" type="presParOf" srcId="{2627AF15-FF6E-4F1B-9F8D-E1E654F03B63}" destId="{903BCD3D-5ECC-497C-84B9-FBED2D37B8D0}" srcOrd="28" destOrd="0" presId="urn:microsoft.com/office/officeart/2005/8/layout/list1"/>
    <dgm:cxn modelId="{D3C96CE3-C023-476F-9A07-37FEEBC9085A}" type="presParOf" srcId="{903BCD3D-5ECC-497C-84B9-FBED2D37B8D0}" destId="{51E8CBD7-4B2A-4DA9-8ADF-F375A56CA9B1}" srcOrd="0" destOrd="0" presId="urn:microsoft.com/office/officeart/2005/8/layout/list1"/>
    <dgm:cxn modelId="{9A853F7B-5590-460F-8CAB-B94E2337C775}" type="presParOf" srcId="{903BCD3D-5ECC-497C-84B9-FBED2D37B8D0}" destId="{7941F23A-4A0D-4BE6-8365-FF4638235CED}" srcOrd="1" destOrd="0" presId="urn:microsoft.com/office/officeart/2005/8/layout/list1"/>
    <dgm:cxn modelId="{7FF74B01-9FF9-45F0-B855-340C20492B9C}" type="presParOf" srcId="{2627AF15-FF6E-4F1B-9F8D-E1E654F03B63}" destId="{5BEAB639-6BB3-4A13-9109-7654CFAFF564}" srcOrd="29" destOrd="0" presId="urn:microsoft.com/office/officeart/2005/8/layout/list1"/>
    <dgm:cxn modelId="{82B5DED0-1BBD-4940-B245-7E28945A262B}" type="presParOf" srcId="{2627AF15-FF6E-4F1B-9F8D-E1E654F03B63}" destId="{87098A0B-7F56-47F9-B6DA-AE171F4BCD35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AAA71-6ACA-41DB-8E96-5DE99351FC19}" type="doc">
      <dgm:prSet loTypeId="urn:microsoft.com/office/officeart/2005/8/layout/list1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cs-CZ"/>
        </a:p>
      </dgm:t>
    </dgm:pt>
    <dgm:pt modelId="{FFD2CEDB-C981-44AE-9B4D-E64BB6D981DF}">
      <dgm:prSet phldrT="[Text]" custT="1"/>
      <dgm:spPr/>
      <dgm:t>
        <a:bodyPr/>
        <a:lstStyle/>
        <a:p>
          <a:r>
            <a:rPr lang="cs-CZ" sz="1800" b="0" dirty="0" smtClean="0"/>
            <a:t>Začátek hodiny hladký, rychlý, navodí kladný postoj žáků  k následným činnostem </a:t>
          </a:r>
          <a:endParaRPr lang="cs-CZ" sz="1800" b="0" dirty="0"/>
        </a:p>
      </dgm:t>
    </dgm:pt>
    <dgm:pt modelId="{F12246DE-A5B5-4F3B-9F89-1FA633EAFEAA}" type="parTrans" cxnId="{A50E8DDC-82E9-4DA5-A07E-0B9980E81897}">
      <dgm:prSet/>
      <dgm:spPr/>
      <dgm:t>
        <a:bodyPr/>
        <a:lstStyle/>
        <a:p>
          <a:endParaRPr lang="cs-CZ"/>
        </a:p>
      </dgm:t>
    </dgm:pt>
    <dgm:pt modelId="{FFF21423-139B-43BE-86FF-ECCA1C26C9C3}" type="sibTrans" cxnId="{A50E8DDC-82E9-4DA5-A07E-0B9980E81897}">
      <dgm:prSet/>
      <dgm:spPr/>
      <dgm:t>
        <a:bodyPr/>
        <a:lstStyle/>
        <a:p>
          <a:endParaRPr lang="cs-CZ"/>
        </a:p>
      </dgm:t>
    </dgm:pt>
    <dgm:pt modelId="{1313C07F-112C-4BF6-9204-0A3A2ADFD322}">
      <dgm:prSet phldrT="[Text]" custT="1"/>
      <dgm:spPr/>
      <dgm:t>
        <a:bodyPr/>
        <a:lstStyle/>
        <a:p>
          <a:r>
            <a:rPr lang="cs-CZ" sz="1800" b="0" dirty="0" smtClean="0"/>
            <a:t>Udržení pozornosti žáků se daří, také jejich zájem a zapojení do činností</a:t>
          </a:r>
          <a:endParaRPr lang="cs-CZ" sz="1800" b="0" dirty="0"/>
        </a:p>
      </dgm:t>
    </dgm:pt>
    <dgm:pt modelId="{CE98B376-73DB-45B2-A86E-2A8D7C8A493F}" type="parTrans" cxnId="{878E57EE-B9FF-4E52-A710-CBBCA9D974F8}">
      <dgm:prSet/>
      <dgm:spPr/>
      <dgm:t>
        <a:bodyPr/>
        <a:lstStyle/>
        <a:p>
          <a:endParaRPr lang="cs-CZ"/>
        </a:p>
      </dgm:t>
    </dgm:pt>
    <dgm:pt modelId="{F9CA50EC-83F2-4B44-9978-16350DEF871A}" type="sibTrans" cxnId="{878E57EE-B9FF-4E52-A710-CBBCA9D974F8}">
      <dgm:prSet/>
      <dgm:spPr/>
      <dgm:t>
        <a:bodyPr/>
        <a:lstStyle/>
        <a:p>
          <a:endParaRPr lang="cs-CZ"/>
        </a:p>
      </dgm:t>
    </dgm:pt>
    <dgm:pt modelId="{81A119E0-AB7F-4C83-8AEC-5D2B4DC2377C}">
      <dgm:prSet phldrT="[Text]" custT="1"/>
      <dgm:spPr/>
      <dgm:t>
        <a:bodyPr/>
        <a:lstStyle/>
        <a:p>
          <a:r>
            <a:rPr lang="cs-CZ" sz="1800" b="0" dirty="0" smtClean="0"/>
            <a:t>Učitel průběžně pozorně sleduje postup žáků a jejich pokroky v práci </a:t>
          </a:r>
          <a:endParaRPr lang="cs-CZ" sz="1800" b="0" dirty="0"/>
        </a:p>
      </dgm:t>
    </dgm:pt>
    <dgm:pt modelId="{DB86057A-3117-40CD-A9CE-5250BE707641}" type="parTrans" cxnId="{5C8848BF-7329-4123-AF71-E13F03B7CF7A}">
      <dgm:prSet/>
      <dgm:spPr/>
      <dgm:t>
        <a:bodyPr/>
        <a:lstStyle/>
        <a:p>
          <a:endParaRPr lang="cs-CZ"/>
        </a:p>
      </dgm:t>
    </dgm:pt>
    <dgm:pt modelId="{5AE04A4D-83CC-4491-9807-B633A4571E04}" type="sibTrans" cxnId="{5C8848BF-7329-4123-AF71-E13F03B7CF7A}">
      <dgm:prSet/>
      <dgm:spPr/>
      <dgm:t>
        <a:bodyPr/>
        <a:lstStyle/>
        <a:p>
          <a:endParaRPr lang="cs-CZ"/>
        </a:p>
      </dgm:t>
    </dgm:pt>
    <dgm:pt modelId="{A9B18027-2D8E-47F5-BD79-927A8A21E8CC}">
      <dgm:prSet custT="1"/>
      <dgm:spPr/>
      <dgm:t>
        <a:bodyPr/>
        <a:lstStyle/>
        <a:p>
          <a:r>
            <a:rPr lang="cs-CZ" sz="1800" b="0" dirty="0" smtClean="0"/>
            <a:t>Žáci dostávají konstruktivní a užitečnou zpětnou vazbu, povzbuzující k další činnosti</a:t>
          </a:r>
          <a:endParaRPr lang="cs-CZ" sz="1800" b="0" dirty="0"/>
        </a:p>
      </dgm:t>
    </dgm:pt>
    <dgm:pt modelId="{F9836C72-851D-466F-9AEE-B9148AEF8623}" type="parTrans" cxnId="{694318A4-14AB-4403-A4AF-A763B66183C1}">
      <dgm:prSet/>
      <dgm:spPr/>
      <dgm:t>
        <a:bodyPr/>
        <a:lstStyle/>
        <a:p>
          <a:endParaRPr lang="cs-CZ"/>
        </a:p>
      </dgm:t>
    </dgm:pt>
    <dgm:pt modelId="{EB59FAB7-D901-4ED7-85B8-6A8A38B3E12A}" type="sibTrans" cxnId="{694318A4-14AB-4403-A4AF-A763B66183C1}">
      <dgm:prSet/>
      <dgm:spPr/>
      <dgm:t>
        <a:bodyPr/>
        <a:lstStyle/>
        <a:p>
          <a:endParaRPr lang="cs-CZ"/>
        </a:p>
      </dgm:t>
    </dgm:pt>
    <dgm:pt modelId="{203D25F7-5EE4-4E96-A7A0-BC8859E79F17}">
      <dgm:prSet custT="1"/>
      <dgm:spPr/>
      <dgm:t>
        <a:bodyPr/>
        <a:lstStyle/>
        <a:p>
          <a:r>
            <a:rPr lang="cs-CZ" sz="1800" b="0" dirty="0" smtClean="0"/>
            <a:t>Hladké přechody mezi jednotlivými činnostmi</a:t>
          </a:r>
          <a:endParaRPr lang="cs-CZ" sz="1800" b="0" dirty="0"/>
        </a:p>
      </dgm:t>
    </dgm:pt>
    <dgm:pt modelId="{5DA17FB0-245F-4002-A121-10CE5F218D84}" type="parTrans" cxnId="{B746C35D-3BC5-4830-BA1C-E5EB1827A36D}">
      <dgm:prSet/>
      <dgm:spPr/>
      <dgm:t>
        <a:bodyPr/>
        <a:lstStyle/>
        <a:p>
          <a:endParaRPr lang="cs-CZ"/>
        </a:p>
      </dgm:t>
    </dgm:pt>
    <dgm:pt modelId="{31F8E4AD-E0D3-41B4-94AE-230EDB14B5C6}" type="sibTrans" cxnId="{B746C35D-3BC5-4830-BA1C-E5EB1827A36D}">
      <dgm:prSet/>
      <dgm:spPr/>
      <dgm:t>
        <a:bodyPr/>
        <a:lstStyle/>
        <a:p>
          <a:endParaRPr lang="cs-CZ"/>
        </a:p>
      </dgm:t>
    </dgm:pt>
    <dgm:pt modelId="{45E7A5F9-0609-48D2-AB76-035EE7B347FD}">
      <dgm:prSet custT="1"/>
      <dgm:spPr/>
      <dgm:t>
        <a:bodyPr/>
        <a:lstStyle/>
        <a:p>
          <a:r>
            <a:rPr lang="cs-CZ" sz="1800" b="0" dirty="0" smtClean="0"/>
            <a:t>Dobře rozvržený čas mezi jednotlivými činnostmi</a:t>
          </a:r>
          <a:endParaRPr lang="cs-CZ" sz="1800" b="0" dirty="0"/>
        </a:p>
      </dgm:t>
    </dgm:pt>
    <dgm:pt modelId="{2CE0F4CB-7327-47CA-ADE3-B97E256A42FF}" type="parTrans" cxnId="{CF7C2853-0DA7-48AA-B93C-3A738E14FE97}">
      <dgm:prSet/>
      <dgm:spPr/>
      <dgm:t>
        <a:bodyPr/>
        <a:lstStyle/>
        <a:p>
          <a:endParaRPr lang="cs-CZ"/>
        </a:p>
      </dgm:t>
    </dgm:pt>
    <dgm:pt modelId="{D25B7F0B-9430-40F2-880A-28C030BF4D0F}" type="sibTrans" cxnId="{CF7C2853-0DA7-48AA-B93C-3A738E14FE97}">
      <dgm:prSet/>
      <dgm:spPr/>
      <dgm:t>
        <a:bodyPr/>
        <a:lstStyle/>
        <a:p>
          <a:endParaRPr lang="cs-CZ"/>
        </a:p>
      </dgm:t>
    </dgm:pt>
    <dgm:pt modelId="{635CBE3D-1A72-44BE-B2C8-86E0C91D68E4}">
      <dgm:prSet custT="1"/>
      <dgm:spPr/>
      <dgm:t>
        <a:bodyPr/>
        <a:lstStyle/>
        <a:p>
          <a:r>
            <a:rPr lang="cs-CZ" sz="1800" b="0" dirty="0" smtClean="0"/>
            <a:t>Tempo a spád výuky v hodině se přizpůsobují a udržují na úrovni odpovídající potřebám i nárokům žáků</a:t>
          </a:r>
          <a:endParaRPr lang="cs-CZ" sz="1800" b="0" dirty="0"/>
        </a:p>
      </dgm:t>
    </dgm:pt>
    <dgm:pt modelId="{BF7DD5FC-5085-457B-95E5-4894303BFF5F}" type="parTrans" cxnId="{2934CF6D-8F2A-4D3F-BB0F-4420ABEA7089}">
      <dgm:prSet/>
      <dgm:spPr/>
      <dgm:t>
        <a:bodyPr/>
        <a:lstStyle/>
        <a:p>
          <a:endParaRPr lang="cs-CZ"/>
        </a:p>
      </dgm:t>
    </dgm:pt>
    <dgm:pt modelId="{6A2FBFC0-F5E5-4823-88B7-8786C7659F7A}" type="sibTrans" cxnId="{2934CF6D-8F2A-4D3F-BB0F-4420ABEA7089}">
      <dgm:prSet/>
      <dgm:spPr/>
      <dgm:t>
        <a:bodyPr/>
        <a:lstStyle/>
        <a:p>
          <a:endParaRPr lang="cs-CZ"/>
        </a:p>
      </dgm:t>
    </dgm:pt>
    <dgm:pt modelId="{DFC6B367-CC00-4BCA-9BBF-2228A712D395}">
      <dgm:prSet custT="1"/>
      <dgm:spPr/>
      <dgm:t>
        <a:bodyPr/>
        <a:lstStyle/>
        <a:p>
          <a:r>
            <a:rPr lang="cs-CZ" sz="1800" b="0" dirty="0" smtClean="0"/>
            <a:t>V případě potřeby učitel průběžně modifikuje plán výuky </a:t>
          </a:r>
          <a:endParaRPr lang="cs-CZ" sz="1800" b="0" dirty="0"/>
        </a:p>
      </dgm:t>
    </dgm:pt>
    <dgm:pt modelId="{7755CAA4-94D6-4200-8CD2-A46FF07E84E6}" type="parTrans" cxnId="{37F306B9-2037-4DD1-AADC-E3A2A9D5F9BB}">
      <dgm:prSet/>
      <dgm:spPr/>
      <dgm:t>
        <a:bodyPr/>
        <a:lstStyle/>
        <a:p>
          <a:endParaRPr lang="cs-CZ"/>
        </a:p>
      </dgm:t>
    </dgm:pt>
    <dgm:pt modelId="{32EF89B7-5CD5-40CE-80EE-09B9EF5085CA}" type="sibTrans" cxnId="{37F306B9-2037-4DD1-AADC-E3A2A9D5F9BB}">
      <dgm:prSet/>
      <dgm:spPr/>
      <dgm:t>
        <a:bodyPr/>
        <a:lstStyle/>
        <a:p>
          <a:endParaRPr lang="cs-CZ"/>
        </a:p>
      </dgm:t>
    </dgm:pt>
    <dgm:pt modelId="{83CB94FD-6C7B-43E2-B785-C55C51D978CB}">
      <dgm:prSet custT="1"/>
      <dgm:spPr/>
      <dgm:t>
        <a:bodyPr/>
        <a:lstStyle/>
        <a:p>
          <a:r>
            <a:rPr lang="cs-CZ" sz="1800" b="0" dirty="0" smtClean="0"/>
            <a:t>Závěrečné fáze vyučovací hodiny jsou dobře využity</a:t>
          </a:r>
          <a:endParaRPr lang="cs-CZ" sz="1800" b="0" dirty="0"/>
        </a:p>
      </dgm:t>
    </dgm:pt>
    <dgm:pt modelId="{80AD5FF4-46A9-4511-A02B-DC986E715DDF}" type="parTrans" cxnId="{7BE24FFE-EE0D-4F95-AA3B-595322F71693}">
      <dgm:prSet/>
      <dgm:spPr/>
      <dgm:t>
        <a:bodyPr/>
        <a:lstStyle/>
        <a:p>
          <a:endParaRPr lang="cs-CZ"/>
        </a:p>
      </dgm:t>
    </dgm:pt>
    <dgm:pt modelId="{8A94B38B-8A9D-4E78-A1FE-0872EC9E63DA}" type="sibTrans" cxnId="{7BE24FFE-EE0D-4F95-AA3B-595322F71693}">
      <dgm:prSet/>
      <dgm:spPr/>
      <dgm:t>
        <a:bodyPr/>
        <a:lstStyle/>
        <a:p>
          <a:endParaRPr lang="cs-CZ"/>
        </a:p>
      </dgm:t>
    </dgm:pt>
    <dgm:pt modelId="{BDCDE986-0A21-478A-9FF6-324E6F06E227}" type="pres">
      <dgm:prSet presAssocID="{365AAA71-6ACA-41DB-8E96-5DE99351FC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C835B2-3499-444E-A2DB-D697BC0D8A4A}" type="pres">
      <dgm:prSet presAssocID="{FFD2CEDB-C981-44AE-9B4D-E64BB6D981DF}" presName="parentLin" presStyleCnt="0"/>
      <dgm:spPr/>
    </dgm:pt>
    <dgm:pt modelId="{8BD28D79-3EAF-46E4-819C-8857529732F1}" type="pres">
      <dgm:prSet presAssocID="{FFD2CEDB-C981-44AE-9B4D-E64BB6D981DF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1B6DAAE8-8BDB-4BB2-9EDF-14ABC5775CE2}" type="pres">
      <dgm:prSet presAssocID="{FFD2CEDB-C981-44AE-9B4D-E64BB6D981DF}" presName="parentText" presStyleLbl="node1" presStyleIdx="0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8BB16D-C9B5-4B54-97E3-3B801BAF6037}" type="pres">
      <dgm:prSet presAssocID="{FFD2CEDB-C981-44AE-9B4D-E64BB6D981DF}" presName="negativeSpace" presStyleCnt="0"/>
      <dgm:spPr/>
    </dgm:pt>
    <dgm:pt modelId="{28DE7E3F-1102-410B-8C09-A12F4E46330C}" type="pres">
      <dgm:prSet presAssocID="{FFD2CEDB-C981-44AE-9B4D-E64BB6D981DF}" presName="childText" presStyleLbl="conFgAcc1" presStyleIdx="0" presStyleCnt="9">
        <dgm:presLayoutVars>
          <dgm:bulletEnabled val="1"/>
        </dgm:presLayoutVars>
      </dgm:prSet>
      <dgm:spPr/>
    </dgm:pt>
    <dgm:pt modelId="{07FE2D15-0228-4D90-8FBD-06812D9FBF77}" type="pres">
      <dgm:prSet presAssocID="{FFF21423-139B-43BE-86FF-ECCA1C26C9C3}" presName="spaceBetweenRectangles" presStyleCnt="0"/>
      <dgm:spPr/>
    </dgm:pt>
    <dgm:pt modelId="{504E2999-B196-49F6-9230-1E9AB68815B7}" type="pres">
      <dgm:prSet presAssocID="{1313C07F-112C-4BF6-9204-0A3A2ADFD322}" presName="parentLin" presStyleCnt="0"/>
      <dgm:spPr/>
    </dgm:pt>
    <dgm:pt modelId="{249CC833-3C58-43E1-B7F2-44AB84184530}" type="pres">
      <dgm:prSet presAssocID="{1313C07F-112C-4BF6-9204-0A3A2ADFD322}" presName="parentLeftMargin" presStyleLbl="node1" presStyleIdx="0" presStyleCnt="9"/>
      <dgm:spPr/>
      <dgm:t>
        <a:bodyPr/>
        <a:lstStyle/>
        <a:p>
          <a:endParaRPr lang="cs-CZ"/>
        </a:p>
      </dgm:t>
    </dgm:pt>
    <dgm:pt modelId="{9CF30FBD-054C-41BF-9DE7-85A5F5FEFF02}" type="pres">
      <dgm:prSet presAssocID="{1313C07F-112C-4BF6-9204-0A3A2ADFD322}" presName="parentText" presStyleLbl="node1" presStyleIdx="1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86A3BF-418C-45F3-B17A-DE9236264A6E}" type="pres">
      <dgm:prSet presAssocID="{1313C07F-112C-4BF6-9204-0A3A2ADFD322}" presName="negativeSpace" presStyleCnt="0"/>
      <dgm:spPr/>
    </dgm:pt>
    <dgm:pt modelId="{C640AF79-CA74-4D32-8071-0A355BC0E33E}" type="pres">
      <dgm:prSet presAssocID="{1313C07F-112C-4BF6-9204-0A3A2ADFD322}" presName="childText" presStyleLbl="conFgAcc1" presStyleIdx="1" presStyleCnt="9">
        <dgm:presLayoutVars>
          <dgm:bulletEnabled val="1"/>
        </dgm:presLayoutVars>
      </dgm:prSet>
      <dgm:spPr/>
    </dgm:pt>
    <dgm:pt modelId="{CD9C438F-4DEE-43E9-8D56-5B924A9B6931}" type="pres">
      <dgm:prSet presAssocID="{F9CA50EC-83F2-4B44-9978-16350DEF871A}" presName="spaceBetweenRectangles" presStyleCnt="0"/>
      <dgm:spPr/>
    </dgm:pt>
    <dgm:pt modelId="{1B677C59-4A0C-4FEC-87FA-75D9E7D51EBE}" type="pres">
      <dgm:prSet presAssocID="{81A119E0-AB7F-4C83-8AEC-5D2B4DC2377C}" presName="parentLin" presStyleCnt="0"/>
      <dgm:spPr/>
    </dgm:pt>
    <dgm:pt modelId="{1982D831-611A-4E27-BCF9-619F6B7B4F07}" type="pres">
      <dgm:prSet presAssocID="{81A119E0-AB7F-4C83-8AEC-5D2B4DC2377C}" presName="parentLeftMargin" presStyleLbl="node1" presStyleIdx="1" presStyleCnt="9"/>
      <dgm:spPr/>
      <dgm:t>
        <a:bodyPr/>
        <a:lstStyle/>
        <a:p>
          <a:endParaRPr lang="cs-CZ"/>
        </a:p>
      </dgm:t>
    </dgm:pt>
    <dgm:pt modelId="{131A4514-DDAC-4F89-932C-D0857624D211}" type="pres">
      <dgm:prSet presAssocID="{81A119E0-AB7F-4C83-8AEC-5D2B4DC2377C}" presName="parentText" presStyleLbl="node1" presStyleIdx="2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33D521-BB37-4856-9448-669793C8854F}" type="pres">
      <dgm:prSet presAssocID="{81A119E0-AB7F-4C83-8AEC-5D2B4DC2377C}" presName="negativeSpace" presStyleCnt="0"/>
      <dgm:spPr/>
    </dgm:pt>
    <dgm:pt modelId="{4DDA08C7-DF4E-4A6E-8068-D47012A700AB}" type="pres">
      <dgm:prSet presAssocID="{81A119E0-AB7F-4C83-8AEC-5D2B4DC2377C}" presName="childText" presStyleLbl="conFgAcc1" presStyleIdx="2" presStyleCnt="9">
        <dgm:presLayoutVars>
          <dgm:bulletEnabled val="1"/>
        </dgm:presLayoutVars>
      </dgm:prSet>
      <dgm:spPr/>
    </dgm:pt>
    <dgm:pt modelId="{AF880497-D759-4E81-9C1F-93BD150229DE}" type="pres">
      <dgm:prSet presAssocID="{5AE04A4D-83CC-4491-9807-B633A4571E04}" presName="spaceBetweenRectangles" presStyleCnt="0"/>
      <dgm:spPr/>
    </dgm:pt>
    <dgm:pt modelId="{3076488F-B48D-4B28-9554-15F0A25CD0DA}" type="pres">
      <dgm:prSet presAssocID="{A9B18027-2D8E-47F5-BD79-927A8A21E8CC}" presName="parentLin" presStyleCnt="0"/>
      <dgm:spPr/>
    </dgm:pt>
    <dgm:pt modelId="{36DEB5E1-7AA5-4CD0-99B2-DDA6393D5936}" type="pres">
      <dgm:prSet presAssocID="{A9B18027-2D8E-47F5-BD79-927A8A21E8CC}" presName="parentLeftMargin" presStyleLbl="node1" presStyleIdx="2" presStyleCnt="9"/>
      <dgm:spPr/>
      <dgm:t>
        <a:bodyPr/>
        <a:lstStyle/>
        <a:p>
          <a:endParaRPr lang="cs-CZ"/>
        </a:p>
      </dgm:t>
    </dgm:pt>
    <dgm:pt modelId="{840E3BF0-4A54-44E9-802F-E07609009132}" type="pres">
      <dgm:prSet presAssocID="{A9B18027-2D8E-47F5-BD79-927A8A21E8CC}" presName="parentText" presStyleLbl="node1" presStyleIdx="3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085FA0-AA6A-4335-ADF1-C62EB3F578E2}" type="pres">
      <dgm:prSet presAssocID="{A9B18027-2D8E-47F5-BD79-927A8A21E8CC}" presName="negativeSpace" presStyleCnt="0"/>
      <dgm:spPr/>
    </dgm:pt>
    <dgm:pt modelId="{50982345-942F-4B86-A384-9DEAE403FF7B}" type="pres">
      <dgm:prSet presAssocID="{A9B18027-2D8E-47F5-BD79-927A8A21E8CC}" presName="childText" presStyleLbl="conFgAcc1" presStyleIdx="3" presStyleCnt="9">
        <dgm:presLayoutVars>
          <dgm:bulletEnabled val="1"/>
        </dgm:presLayoutVars>
      </dgm:prSet>
      <dgm:spPr/>
    </dgm:pt>
    <dgm:pt modelId="{3A08C3F0-E0EF-4155-961C-D2F0CADEEC6F}" type="pres">
      <dgm:prSet presAssocID="{EB59FAB7-D901-4ED7-85B8-6A8A38B3E12A}" presName="spaceBetweenRectangles" presStyleCnt="0"/>
      <dgm:spPr/>
    </dgm:pt>
    <dgm:pt modelId="{49AA7F2E-ED8B-4147-9DDD-0E2A49700638}" type="pres">
      <dgm:prSet presAssocID="{203D25F7-5EE4-4E96-A7A0-BC8859E79F17}" presName="parentLin" presStyleCnt="0"/>
      <dgm:spPr/>
    </dgm:pt>
    <dgm:pt modelId="{3DA97A57-3182-4420-B1F5-D5EDF656DD0C}" type="pres">
      <dgm:prSet presAssocID="{203D25F7-5EE4-4E96-A7A0-BC8859E79F17}" presName="parentLeftMargin" presStyleLbl="node1" presStyleIdx="3" presStyleCnt="9"/>
      <dgm:spPr/>
      <dgm:t>
        <a:bodyPr/>
        <a:lstStyle/>
        <a:p>
          <a:endParaRPr lang="cs-CZ"/>
        </a:p>
      </dgm:t>
    </dgm:pt>
    <dgm:pt modelId="{B522DDB7-39DC-404C-B34C-1E1165E8368A}" type="pres">
      <dgm:prSet presAssocID="{203D25F7-5EE4-4E96-A7A0-BC8859E79F17}" presName="parentText" presStyleLbl="node1" presStyleIdx="4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778743-62BD-48BD-8E82-0C59442D8376}" type="pres">
      <dgm:prSet presAssocID="{203D25F7-5EE4-4E96-A7A0-BC8859E79F17}" presName="negativeSpace" presStyleCnt="0"/>
      <dgm:spPr/>
    </dgm:pt>
    <dgm:pt modelId="{8BC2194B-E24D-4512-8E0E-A086A17B6505}" type="pres">
      <dgm:prSet presAssocID="{203D25F7-5EE4-4E96-A7A0-BC8859E79F17}" presName="childText" presStyleLbl="conFgAcc1" presStyleIdx="4" presStyleCnt="9">
        <dgm:presLayoutVars>
          <dgm:bulletEnabled val="1"/>
        </dgm:presLayoutVars>
      </dgm:prSet>
      <dgm:spPr/>
    </dgm:pt>
    <dgm:pt modelId="{B1B124D7-077B-407F-86B7-C55769BA2185}" type="pres">
      <dgm:prSet presAssocID="{31F8E4AD-E0D3-41B4-94AE-230EDB14B5C6}" presName="spaceBetweenRectangles" presStyleCnt="0"/>
      <dgm:spPr/>
    </dgm:pt>
    <dgm:pt modelId="{F60EC416-144E-4542-82CC-606561BA8BBA}" type="pres">
      <dgm:prSet presAssocID="{45E7A5F9-0609-48D2-AB76-035EE7B347FD}" presName="parentLin" presStyleCnt="0"/>
      <dgm:spPr/>
    </dgm:pt>
    <dgm:pt modelId="{E4C67F42-1A59-4420-99D6-CE5BFFAA3575}" type="pres">
      <dgm:prSet presAssocID="{45E7A5F9-0609-48D2-AB76-035EE7B347FD}" presName="parentLeftMargin" presStyleLbl="node1" presStyleIdx="4" presStyleCnt="9"/>
      <dgm:spPr/>
      <dgm:t>
        <a:bodyPr/>
        <a:lstStyle/>
        <a:p>
          <a:endParaRPr lang="cs-CZ"/>
        </a:p>
      </dgm:t>
    </dgm:pt>
    <dgm:pt modelId="{CE327D1B-C6F9-4415-8F84-18E4B0420C9B}" type="pres">
      <dgm:prSet presAssocID="{45E7A5F9-0609-48D2-AB76-035EE7B347FD}" presName="parentText" presStyleLbl="node1" presStyleIdx="5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A71183-1084-42FF-9B74-F62DC2DF3C81}" type="pres">
      <dgm:prSet presAssocID="{45E7A5F9-0609-48D2-AB76-035EE7B347FD}" presName="negativeSpace" presStyleCnt="0"/>
      <dgm:spPr/>
    </dgm:pt>
    <dgm:pt modelId="{C9E37897-51F5-47B0-AE9D-8BF9105BED73}" type="pres">
      <dgm:prSet presAssocID="{45E7A5F9-0609-48D2-AB76-035EE7B347FD}" presName="childText" presStyleLbl="conFgAcc1" presStyleIdx="5" presStyleCnt="9">
        <dgm:presLayoutVars>
          <dgm:bulletEnabled val="1"/>
        </dgm:presLayoutVars>
      </dgm:prSet>
      <dgm:spPr/>
    </dgm:pt>
    <dgm:pt modelId="{7502DCAE-B017-4414-96EA-AA1C132EB723}" type="pres">
      <dgm:prSet presAssocID="{D25B7F0B-9430-40F2-880A-28C030BF4D0F}" presName="spaceBetweenRectangles" presStyleCnt="0"/>
      <dgm:spPr/>
    </dgm:pt>
    <dgm:pt modelId="{EF4DA8B9-D2D6-47CD-942C-EC40C3B14844}" type="pres">
      <dgm:prSet presAssocID="{635CBE3D-1A72-44BE-B2C8-86E0C91D68E4}" presName="parentLin" presStyleCnt="0"/>
      <dgm:spPr/>
    </dgm:pt>
    <dgm:pt modelId="{E8F66330-21A7-40CD-9616-0ECF1D309A76}" type="pres">
      <dgm:prSet presAssocID="{635CBE3D-1A72-44BE-B2C8-86E0C91D68E4}" presName="parentLeftMargin" presStyleLbl="node1" presStyleIdx="5" presStyleCnt="9"/>
      <dgm:spPr/>
      <dgm:t>
        <a:bodyPr/>
        <a:lstStyle/>
        <a:p>
          <a:endParaRPr lang="cs-CZ"/>
        </a:p>
      </dgm:t>
    </dgm:pt>
    <dgm:pt modelId="{010C0BA8-9522-48F1-B5C7-13F4013F53A1}" type="pres">
      <dgm:prSet presAssocID="{635CBE3D-1A72-44BE-B2C8-86E0C91D68E4}" presName="parentText" presStyleLbl="node1" presStyleIdx="6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0A361C-2D4E-4D9F-9907-2381A111729A}" type="pres">
      <dgm:prSet presAssocID="{635CBE3D-1A72-44BE-B2C8-86E0C91D68E4}" presName="negativeSpace" presStyleCnt="0"/>
      <dgm:spPr/>
    </dgm:pt>
    <dgm:pt modelId="{78687599-A31C-487C-AA01-8D1A63E29D6D}" type="pres">
      <dgm:prSet presAssocID="{635CBE3D-1A72-44BE-B2C8-86E0C91D68E4}" presName="childText" presStyleLbl="conFgAcc1" presStyleIdx="6" presStyleCnt="9">
        <dgm:presLayoutVars>
          <dgm:bulletEnabled val="1"/>
        </dgm:presLayoutVars>
      </dgm:prSet>
      <dgm:spPr/>
    </dgm:pt>
    <dgm:pt modelId="{9E439E4D-C010-4F84-98E6-5488763D4961}" type="pres">
      <dgm:prSet presAssocID="{6A2FBFC0-F5E5-4823-88B7-8786C7659F7A}" presName="spaceBetweenRectangles" presStyleCnt="0"/>
      <dgm:spPr/>
    </dgm:pt>
    <dgm:pt modelId="{73764FCA-1DDB-4DCD-8A42-0F9813407656}" type="pres">
      <dgm:prSet presAssocID="{DFC6B367-CC00-4BCA-9BBF-2228A712D395}" presName="parentLin" presStyleCnt="0"/>
      <dgm:spPr/>
    </dgm:pt>
    <dgm:pt modelId="{72D47068-FC27-47C2-9B02-0BA5FA1F0B25}" type="pres">
      <dgm:prSet presAssocID="{DFC6B367-CC00-4BCA-9BBF-2228A712D395}" presName="parentLeftMargin" presStyleLbl="node1" presStyleIdx="6" presStyleCnt="9"/>
      <dgm:spPr/>
      <dgm:t>
        <a:bodyPr/>
        <a:lstStyle/>
        <a:p>
          <a:endParaRPr lang="cs-CZ"/>
        </a:p>
      </dgm:t>
    </dgm:pt>
    <dgm:pt modelId="{34E4F57A-557C-4911-9497-42560D2D834B}" type="pres">
      <dgm:prSet presAssocID="{DFC6B367-CC00-4BCA-9BBF-2228A712D395}" presName="parentText" presStyleLbl="node1" presStyleIdx="7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55F620-8297-4257-8B5E-AC1A3F616C4E}" type="pres">
      <dgm:prSet presAssocID="{DFC6B367-CC00-4BCA-9BBF-2228A712D395}" presName="negativeSpace" presStyleCnt="0"/>
      <dgm:spPr/>
    </dgm:pt>
    <dgm:pt modelId="{53657C8E-0A4D-4D70-AE49-45CAF9AAC4E3}" type="pres">
      <dgm:prSet presAssocID="{DFC6B367-CC00-4BCA-9BBF-2228A712D395}" presName="childText" presStyleLbl="conFgAcc1" presStyleIdx="7" presStyleCnt="9">
        <dgm:presLayoutVars>
          <dgm:bulletEnabled val="1"/>
        </dgm:presLayoutVars>
      </dgm:prSet>
      <dgm:spPr/>
    </dgm:pt>
    <dgm:pt modelId="{B3322A32-E1C7-45CA-A7A0-327F259576A6}" type="pres">
      <dgm:prSet presAssocID="{32EF89B7-5CD5-40CE-80EE-09B9EF5085CA}" presName="spaceBetweenRectangles" presStyleCnt="0"/>
      <dgm:spPr/>
    </dgm:pt>
    <dgm:pt modelId="{5D29867B-A348-4530-9DB7-CA7EBEC58062}" type="pres">
      <dgm:prSet presAssocID="{83CB94FD-6C7B-43E2-B785-C55C51D978CB}" presName="parentLin" presStyleCnt="0"/>
      <dgm:spPr/>
    </dgm:pt>
    <dgm:pt modelId="{A7D5FEF1-9668-44C8-96FD-F9BD1AF7D854}" type="pres">
      <dgm:prSet presAssocID="{83CB94FD-6C7B-43E2-B785-C55C51D978CB}" presName="parentLeftMargin" presStyleLbl="node1" presStyleIdx="7" presStyleCnt="9"/>
      <dgm:spPr/>
      <dgm:t>
        <a:bodyPr/>
        <a:lstStyle/>
        <a:p>
          <a:endParaRPr lang="cs-CZ"/>
        </a:p>
      </dgm:t>
    </dgm:pt>
    <dgm:pt modelId="{F07F8482-8D3C-4BFF-9747-B8DA88D039BD}" type="pres">
      <dgm:prSet presAssocID="{83CB94FD-6C7B-43E2-B785-C55C51D978CB}" presName="parentText" presStyleLbl="node1" presStyleIdx="8" presStyleCnt="9" custScaleX="121000" custScaleY="15853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D6C493-A634-402A-806C-9540228CBE45}" type="pres">
      <dgm:prSet presAssocID="{83CB94FD-6C7B-43E2-B785-C55C51D978CB}" presName="negativeSpace" presStyleCnt="0"/>
      <dgm:spPr/>
    </dgm:pt>
    <dgm:pt modelId="{BD4B0E75-F021-4E61-A92C-0E48C6D52C2D}" type="pres">
      <dgm:prSet presAssocID="{83CB94FD-6C7B-43E2-B785-C55C51D978CB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064C19C2-732D-4A1D-B3D9-52A80C4E83F8}" type="presOf" srcId="{1313C07F-112C-4BF6-9204-0A3A2ADFD322}" destId="{249CC833-3C58-43E1-B7F2-44AB84184530}" srcOrd="0" destOrd="0" presId="urn:microsoft.com/office/officeart/2005/8/layout/list1"/>
    <dgm:cxn modelId="{A50E8DDC-82E9-4DA5-A07E-0B9980E81897}" srcId="{365AAA71-6ACA-41DB-8E96-5DE99351FC19}" destId="{FFD2CEDB-C981-44AE-9B4D-E64BB6D981DF}" srcOrd="0" destOrd="0" parTransId="{F12246DE-A5B5-4F3B-9F89-1FA633EAFEAA}" sibTransId="{FFF21423-139B-43BE-86FF-ECCA1C26C9C3}"/>
    <dgm:cxn modelId="{20D4B7DF-9C09-4DA7-81F4-A7CB2D189A25}" type="presOf" srcId="{83CB94FD-6C7B-43E2-B785-C55C51D978CB}" destId="{A7D5FEF1-9668-44C8-96FD-F9BD1AF7D854}" srcOrd="0" destOrd="0" presId="urn:microsoft.com/office/officeart/2005/8/layout/list1"/>
    <dgm:cxn modelId="{E8B413C3-AD53-499D-A9D1-E250A8D517CE}" type="presOf" srcId="{635CBE3D-1A72-44BE-B2C8-86E0C91D68E4}" destId="{E8F66330-21A7-40CD-9616-0ECF1D309A76}" srcOrd="0" destOrd="0" presId="urn:microsoft.com/office/officeart/2005/8/layout/list1"/>
    <dgm:cxn modelId="{0DA2ED07-4420-4B70-A9F4-C4DD767FBFEE}" type="presOf" srcId="{FFD2CEDB-C981-44AE-9B4D-E64BB6D981DF}" destId="{1B6DAAE8-8BDB-4BB2-9EDF-14ABC5775CE2}" srcOrd="1" destOrd="0" presId="urn:microsoft.com/office/officeart/2005/8/layout/list1"/>
    <dgm:cxn modelId="{D1657517-A257-428C-AFFD-04A0F83E3B40}" type="presOf" srcId="{365AAA71-6ACA-41DB-8E96-5DE99351FC19}" destId="{BDCDE986-0A21-478A-9FF6-324E6F06E227}" srcOrd="0" destOrd="0" presId="urn:microsoft.com/office/officeart/2005/8/layout/list1"/>
    <dgm:cxn modelId="{2AF01BB6-734B-4BDC-9D75-CF435133E4B9}" type="presOf" srcId="{81A119E0-AB7F-4C83-8AEC-5D2B4DC2377C}" destId="{131A4514-DDAC-4F89-932C-D0857624D211}" srcOrd="1" destOrd="0" presId="urn:microsoft.com/office/officeart/2005/8/layout/list1"/>
    <dgm:cxn modelId="{596C2044-502C-4128-A5FE-26055D8CA6E4}" type="presOf" srcId="{45E7A5F9-0609-48D2-AB76-035EE7B347FD}" destId="{E4C67F42-1A59-4420-99D6-CE5BFFAA3575}" srcOrd="0" destOrd="0" presId="urn:microsoft.com/office/officeart/2005/8/layout/list1"/>
    <dgm:cxn modelId="{9082E003-307C-4C0B-88BA-FF1B46D2B818}" type="presOf" srcId="{45E7A5F9-0609-48D2-AB76-035EE7B347FD}" destId="{CE327D1B-C6F9-4415-8F84-18E4B0420C9B}" srcOrd="1" destOrd="0" presId="urn:microsoft.com/office/officeart/2005/8/layout/list1"/>
    <dgm:cxn modelId="{19885E74-ED12-43EC-900A-93BCDBE9B27C}" type="presOf" srcId="{203D25F7-5EE4-4E96-A7A0-BC8859E79F17}" destId="{3DA97A57-3182-4420-B1F5-D5EDF656DD0C}" srcOrd="0" destOrd="0" presId="urn:microsoft.com/office/officeart/2005/8/layout/list1"/>
    <dgm:cxn modelId="{2934CF6D-8F2A-4D3F-BB0F-4420ABEA7089}" srcId="{365AAA71-6ACA-41DB-8E96-5DE99351FC19}" destId="{635CBE3D-1A72-44BE-B2C8-86E0C91D68E4}" srcOrd="6" destOrd="0" parTransId="{BF7DD5FC-5085-457B-95E5-4894303BFF5F}" sibTransId="{6A2FBFC0-F5E5-4823-88B7-8786C7659F7A}"/>
    <dgm:cxn modelId="{9F9361AE-3101-4651-B917-B1B66905C9B3}" type="presOf" srcId="{81A119E0-AB7F-4C83-8AEC-5D2B4DC2377C}" destId="{1982D831-611A-4E27-BCF9-619F6B7B4F07}" srcOrd="0" destOrd="0" presId="urn:microsoft.com/office/officeart/2005/8/layout/list1"/>
    <dgm:cxn modelId="{0213564D-D0B8-49F3-8205-3D2F1E6D36AA}" type="presOf" srcId="{A9B18027-2D8E-47F5-BD79-927A8A21E8CC}" destId="{36DEB5E1-7AA5-4CD0-99B2-DDA6393D5936}" srcOrd="0" destOrd="0" presId="urn:microsoft.com/office/officeart/2005/8/layout/list1"/>
    <dgm:cxn modelId="{2A10D9F9-037B-405F-A9C9-DD535A8E9E89}" type="presOf" srcId="{DFC6B367-CC00-4BCA-9BBF-2228A712D395}" destId="{34E4F57A-557C-4911-9497-42560D2D834B}" srcOrd="1" destOrd="0" presId="urn:microsoft.com/office/officeart/2005/8/layout/list1"/>
    <dgm:cxn modelId="{A11ED797-EDC1-465D-8E2A-2F089D4B65A7}" type="presOf" srcId="{635CBE3D-1A72-44BE-B2C8-86E0C91D68E4}" destId="{010C0BA8-9522-48F1-B5C7-13F4013F53A1}" srcOrd="1" destOrd="0" presId="urn:microsoft.com/office/officeart/2005/8/layout/list1"/>
    <dgm:cxn modelId="{68E0DF34-4A7E-474C-8614-66DCFBAF98EC}" type="presOf" srcId="{A9B18027-2D8E-47F5-BD79-927A8A21E8CC}" destId="{840E3BF0-4A54-44E9-802F-E07609009132}" srcOrd="1" destOrd="0" presId="urn:microsoft.com/office/officeart/2005/8/layout/list1"/>
    <dgm:cxn modelId="{B746C35D-3BC5-4830-BA1C-E5EB1827A36D}" srcId="{365AAA71-6ACA-41DB-8E96-5DE99351FC19}" destId="{203D25F7-5EE4-4E96-A7A0-BC8859E79F17}" srcOrd="4" destOrd="0" parTransId="{5DA17FB0-245F-4002-A121-10CE5F218D84}" sibTransId="{31F8E4AD-E0D3-41B4-94AE-230EDB14B5C6}"/>
    <dgm:cxn modelId="{694318A4-14AB-4403-A4AF-A763B66183C1}" srcId="{365AAA71-6ACA-41DB-8E96-5DE99351FC19}" destId="{A9B18027-2D8E-47F5-BD79-927A8A21E8CC}" srcOrd="3" destOrd="0" parTransId="{F9836C72-851D-466F-9AEE-B9148AEF8623}" sibTransId="{EB59FAB7-D901-4ED7-85B8-6A8A38B3E12A}"/>
    <dgm:cxn modelId="{582AF77E-2C24-4956-A392-27A934009C6F}" type="presOf" srcId="{FFD2CEDB-C981-44AE-9B4D-E64BB6D981DF}" destId="{8BD28D79-3EAF-46E4-819C-8857529732F1}" srcOrd="0" destOrd="0" presId="urn:microsoft.com/office/officeart/2005/8/layout/list1"/>
    <dgm:cxn modelId="{3C2F7FFF-019B-483C-9A84-FD7E74A7BC08}" type="presOf" srcId="{DFC6B367-CC00-4BCA-9BBF-2228A712D395}" destId="{72D47068-FC27-47C2-9B02-0BA5FA1F0B25}" srcOrd="0" destOrd="0" presId="urn:microsoft.com/office/officeart/2005/8/layout/list1"/>
    <dgm:cxn modelId="{D82CE0B1-16DF-4AF3-BBC5-FE4465F28516}" type="presOf" srcId="{83CB94FD-6C7B-43E2-B785-C55C51D978CB}" destId="{F07F8482-8D3C-4BFF-9747-B8DA88D039BD}" srcOrd="1" destOrd="0" presId="urn:microsoft.com/office/officeart/2005/8/layout/list1"/>
    <dgm:cxn modelId="{37F306B9-2037-4DD1-AADC-E3A2A9D5F9BB}" srcId="{365AAA71-6ACA-41DB-8E96-5DE99351FC19}" destId="{DFC6B367-CC00-4BCA-9BBF-2228A712D395}" srcOrd="7" destOrd="0" parTransId="{7755CAA4-94D6-4200-8CD2-A46FF07E84E6}" sibTransId="{32EF89B7-5CD5-40CE-80EE-09B9EF5085CA}"/>
    <dgm:cxn modelId="{7BE24FFE-EE0D-4F95-AA3B-595322F71693}" srcId="{365AAA71-6ACA-41DB-8E96-5DE99351FC19}" destId="{83CB94FD-6C7B-43E2-B785-C55C51D978CB}" srcOrd="8" destOrd="0" parTransId="{80AD5FF4-46A9-4511-A02B-DC986E715DDF}" sibTransId="{8A94B38B-8A9D-4E78-A1FE-0872EC9E63DA}"/>
    <dgm:cxn modelId="{CF7C2853-0DA7-48AA-B93C-3A738E14FE97}" srcId="{365AAA71-6ACA-41DB-8E96-5DE99351FC19}" destId="{45E7A5F9-0609-48D2-AB76-035EE7B347FD}" srcOrd="5" destOrd="0" parTransId="{2CE0F4CB-7327-47CA-ADE3-B97E256A42FF}" sibTransId="{D25B7F0B-9430-40F2-880A-28C030BF4D0F}"/>
    <dgm:cxn modelId="{B0D31BFC-6911-43DE-B9CF-CDBE96237182}" type="presOf" srcId="{203D25F7-5EE4-4E96-A7A0-BC8859E79F17}" destId="{B522DDB7-39DC-404C-B34C-1E1165E8368A}" srcOrd="1" destOrd="0" presId="urn:microsoft.com/office/officeart/2005/8/layout/list1"/>
    <dgm:cxn modelId="{878E57EE-B9FF-4E52-A710-CBBCA9D974F8}" srcId="{365AAA71-6ACA-41DB-8E96-5DE99351FC19}" destId="{1313C07F-112C-4BF6-9204-0A3A2ADFD322}" srcOrd="1" destOrd="0" parTransId="{CE98B376-73DB-45B2-A86E-2A8D7C8A493F}" sibTransId="{F9CA50EC-83F2-4B44-9978-16350DEF871A}"/>
    <dgm:cxn modelId="{5C8848BF-7329-4123-AF71-E13F03B7CF7A}" srcId="{365AAA71-6ACA-41DB-8E96-5DE99351FC19}" destId="{81A119E0-AB7F-4C83-8AEC-5D2B4DC2377C}" srcOrd="2" destOrd="0" parTransId="{DB86057A-3117-40CD-A9CE-5250BE707641}" sibTransId="{5AE04A4D-83CC-4491-9807-B633A4571E04}"/>
    <dgm:cxn modelId="{0539400C-32D9-42C7-A79B-51C341EC253B}" type="presOf" srcId="{1313C07F-112C-4BF6-9204-0A3A2ADFD322}" destId="{9CF30FBD-054C-41BF-9DE7-85A5F5FEFF02}" srcOrd="1" destOrd="0" presId="urn:microsoft.com/office/officeart/2005/8/layout/list1"/>
    <dgm:cxn modelId="{91F3476F-D958-488A-A761-31C7E8C7D5EA}" type="presParOf" srcId="{BDCDE986-0A21-478A-9FF6-324E6F06E227}" destId="{02C835B2-3499-444E-A2DB-D697BC0D8A4A}" srcOrd="0" destOrd="0" presId="urn:microsoft.com/office/officeart/2005/8/layout/list1"/>
    <dgm:cxn modelId="{CE36BD05-A93F-422B-8D8F-874F0184D25E}" type="presParOf" srcId="{02C835B2-3499-444E-A2DB-D697BC0D8A4A}" destId="{8BD28D79-3EAF-46E4-819C-8857529732F1}" srcOrd="0" destOrd="0" presId="urn:microsoft.com/office/officeart/2005/8/layout/list1"/>
    <dgm:cxn modelId="{53AB1DEA-098C-4283-997D-2D8808AA887D}" type="presParOf" srcId="{02C835B2-3499-444E-A2DB-D697BC0D8A4A}" destId="{1B6DAAE8-8BDB-4BB2-9EDF-14ABC5775CE2}" srcOrd="1" destOrd="0" presId="urn:microsoft.com/office/officeart/2005/8/layout/list1"/>
    <dgm:cxn modelId="{C008BA1D-0A04-406B-B390-0EA9B55E14D4}" type="presParOf" srcId="{BDCDE986-0A21-478A-9FF6-324E6F06E227}" destId="{E98BB16D-C9B5-4B54-97E3-3B801BAF6037}" srcOrd="1" destOrd="0" presId="urn:microsoft.com/office/officeart/2005/8/layout/list1"/>
    <dgm:cxn modelId="{D283E47D-5226-4B22-849D-3D4E96B322C8}" type="presParOf" srcId="{BDCDE986-0A21-478A-9FF6-324E6F06E227}" destId="{28DE7E3F-1102-410B-8C09-A12F4E46330C}" srcOrd="2" destOrd="0" presId="urn:microsoft.com/office/officeart/2005/8/layout/list1"/>
    <dgm:cxn modelId="{599A001D-645E-4055-B035-2631956ACCE2}" type="presParOf" srcId="{BDCDE986-0A21-478A-9FF6-324E6F06E227}" destId="{07FE2D15-0228-4D90-8FBD-06812D9FBF77}" srcOrd="3" destOrd="0" presId="urn:microsoft.com/office/officeart/2005/8/layout/list1"/>
    <dgm:cxn modelId="{55686EC2-A5A6-4425-B62D-C80DF831AC52}" type="presParOf" srcId="{BDCDE986-0A21-478A-9FF6-324E6F06E227}" destId="{504E2999-B196-49F6-9230-1E9AB68815B7}" srcOrd="4" destOrd="0" presId="urn:microsoft.com/office/officeart/2005/8/layout/list1"/>
    <dgm:cxn modelId="{DA057507-5BB5-4435-B75B-E050873402AF}" type="presParOf" srcId="{504E2999-B196-49F6-9230-1E9AB68815B7}" destId="{249CC833-3C58-43E1-B7F2-44AB84184530}" srcOrd="0" destOrd="0" presId="urn:microsoft.com/office/officeart/2005/8/layout/list1"/>
    <dgm:cxn modelId="{9D49C442-D3D7-4A7B-8C4C-252220D2A576}" type="presParOf" srcId="{504E2999-B196-49F6-9230-1E9AB68815B7}" destId="{9CF30FBD-054C-41BF-9DE7-85A5F5FEFF02}" srcOrd="1" destOrd="0" presId="urn:microsoft.com/office/officeart/2005/8/layout/list1"/>
    <dgm:cxn modelId="{AD4B6CB0-26A9-4CB2-8260-7DBF6915D040}" type="presParOf" srcId="{BDCDE986-0A21-478A-9FF6-324E6F06E227}" destId="{4C86A3BF-418C-45F3-B17A-DE9236264A6E}" srcOrd="5" destOrd="0" presId="urn:microsoft.com/office/officeart/2005/8/layout/list1"/>
    <dgm:cxn modelId="{F8C951C7-614F-47D0-9884-4D16E6AFDC0C}" type="presParOf" srcId="{BDCDE986-0A21-478A-9FF6-324E6F06E227}" destId="{C640AF79-CA74-4D32-8071-0A355BC0E33E}" srcOrd="6" destOrd="0" presId="urn:microsoft.com/office/officeart/2005/8/layout/list1"/>
    <dgm:cxn modelId="{E683CAB5-D6DE-4373-8BCA-B50C75EBAD7C}" type="presParOf" srcId="{BDCDE986-0A21-478A-9FF6-324E6F06E227}" destId="{CD9C438F-4DEE-43E9-8D56-5B924A9B6931}" srcOrd="7" destOrd="0" presId="urn:microsoft.com/office/officeart/2005/8/layout/list1"/>
    <dgm:cxn modelId="{EEA29FEF-FE09-42CC-9785-DBC6BE81B8EF}" type="presParOf" srcId="{BDCDE986-0A21-478A-9FF6-324E6F06E227}" destId="{1B677C59-4A0C-4FEC-87FA-75D9E7D51EBE}" srcOrd="8" destOrd="0" presId="urn:microsoft.com/office/officeart/2005/8/layout/list1"/>
    <dgm:cxn modelId="{3F80249D-CE0A-417F-BC95-69666358CB54}" type="presParOf" srcId="{1B677C59-4A0C-4FEC-87FA-75D9E7D51EBE}" destId="{1982D831-611A-4E27-BCF9-619F6B7B4F07}" srcOrd="0" destOrd="0" presId="urn:microsoft.com/office/officeart/2005/8/layout/list1"/>
    <dgm:cxn modelId="{637C3EA8-BDCE-4A16-9411-7A67F5F4D47B}" type="presParOf" srcId="{1B677C59-4A0C-4FEC-87FA-75D9E7D51EBE}" destId="{131A4514-DDAC-4F89-932C-D0857624D211}" srcOrd="1" destOrd="0" presId="urn:microsoft.com/office/officeart/2005/8/layout/list1"/>
    <dgm:cxn modelId="{5962CBDA-465E-40A0-89B7-40A0E445233D}" type="presParOf" srcId="{BDCDE986-0A21-478A-9FF6-324E6F06E227}" destId="{FC33D521-BB37-4856-9448-669793C8854F}" srcOrd="9" destOrd="0" presId="urn:microsoft.com/office/officeart/2005/8/layout/list1"/>
    <dgm:cxn modelId="{CE17AC3E-92DF-4B23-B8FC-ADC674C114FA}" type="presParOf" srcId="{BDCDE986-0A21-478A-9FF6-324E6F06E227}" destId="{4DDA08C7-DF4E-4A6E-8068-D47012A700AB}" srcOrd="10" destOrd="0" presId="urn:microsoft.com/office/officeart/2005/8/layout/list1"/>
    <dgm:cxn modelId="{5EA3A460-A351-436B-A593-F9572699EC15}" type="presParOf" srcId="{BDCDE986-0A21-478A-9FF6-324E6F06E227}" destId="{AF880497-D759-4E81-9C1F-93BD150229DE}" srcOrd="11" destOrd="0" presId="urn:microsoft.com/office/officeart/2005/8/layout/list1"/>
    <dgm:cxn modelId="{DF7720CA-A711-4D6E-9271-89765D265A55}" type="presParOf" srcId="{BDCDE986-0A21-478A-9FF6-324E6F06E227}" destId="{3076488F-B48D-4B28-9554-15F0A25CD0DA}" srcOrd="12" destOrd="0" presId="urn:microsoft.com/office/officeart/2005/8/layout/list1"/>
    <dgm:cxn modelId="{690C75A2-F5AA-40B2-8AFE-22D2B066D635}" type="presParOf" srcId="{3076488F-B48D-4B28-9554-15F0A25CD0DA}" destId="{36DEB5E1-7AA5-4CD0-99B2-DDA6393D5936}" srcOrd="0" destOrd="0" presId="urn:microsoft.com/office/officeart/2005/8/layout/list1"/>
    <dgm:cxn modelId="{D5803A12-8D32-47D0-9F46-554F3D3EB596}" type="presParOf" srcId="{3076488F-B48D-4B28-9554-15F0A25CD0DA}" destId="{840E3BF0-4A54-44E9-802F-E07609009132}" srcOrd="1" destOrd="0" presId="urn:microsoft.com/office/officeart/2005/8/layout/list1"/>
    <dgm:cxn modelId="{63ECA840-E918-4798-B556-0AF224574EFD}" type="presParOf" srcId="{BDCDE986-0A21-478A-9FF6-324E6F06E227}" destId="{9B085FA0-AA6A-4335-ADF1-C62EB3F578E2}" srcOrd="13" destOrd="0" presId="urn:microsoft.com/office/officeart/2005/8/layout/list1"/>
    <dgm:cxn modelId="{8FFA3F7B-EF3E-4A20-9391-48E4FDE7BF1A}" type="presParOf" srcId="{BDCDE986-0A21-478A-9FF6-324E6F06E227}" destId="{50982345-942F-4B86-A384-9DEAE403FF7B}" srcOrd="14" destOrd="0" presId="urn:microsoft.com/office/officeart/2005/8/layout/list1"/>
    <dgm:cxn modelId="{E7299674-7568-480D-9F08-F2A056B8333E}" type="presParOf" srcId="{BDCDE986-0A21-478A-9FF6-324E6F06E227}" destId="{3A08C3F0-E0EF-4155-961C-D2F0CADEEC6F}" srcOrd="15" destOrd="0" presId="urn:microsoft.com/office/officeart/2005/8/layout/list1"/>
    <dgm:cxn modelId="{6258D6F2-65BB-48EB-A650-07E23848DCF1}" type="presParOf" srcId="{BDCDE986-0A21-478A-9FF6-324E6F06E227}" destId="{49AA7F2E-ED8B-4147-9DDD-0E2A49700638}" srcOrd="16" destOrd="0" presId="urn:microsoft.com/office/officeart/2005/8/layout/list1"/>
    <dgm:cxn modelId="{0D51633C-0BE5-4EF2-B250-C99A9D43F294}" type="presParOf" srcId="{49AA7F2E-ED8B-4147-9DDD-0E2A49700638}" destId="{3DA97A57-3182-4420-B1F5-D5EDF656DD0C}" srcOrd="0" destOrd="0" presId="urn:microsoft.com/office/officeart/2005/8/layout/list1"/>
    <dgm:cxn modelId="{B37227F1-5A3F-4F47-B801-97921AB821A9}" type="presParOf" srcId="{49AA7F2E-ED8B-4147-9DDD-0E2A49700638}" destId="{B522DDB7-39DC-404C-B34C-1E1165E8368A}" srcOrd="1" destOrd="0" presId="urn:microsoft.com/office/officeart/2005/8/layout/list1"/>
    <dgm:cxn modelId="{7845E9A7-818F-4348-BC3E-D241D446DDF9}" type="presParOf" srcId="{BDCDE986-0A21-478A-9FF6-324E6F06E227}" destId="{40778743-62BD-48BD-8E82-0C59442D8376}" srcOrd="17" destOrd="0" presId="urn:microsoft.com/office/officeart/2005/8/layout/list1"/>
    <dgm:cxn modelId="{5DB540FE-BE86-443F-B4E0-CE54596EF7B6}" type="presParOf" srcId="{BDCDE986-0A21-478A-9FF6-324E6F06E227}" destId="{8BC2194B-E24D-4512-8E0E-A086A17B6505}" srcOrd="18" destOrd="0" presId="urn:microsoft.com/office/officeart/2005/8/layout/list1"/>
    <dgm:cxn modelId="{559E574F-0794-4285-A493-9B7EACDE77CA}" type="presParOf" srcId="{BDCDE986-0A21-478A-9FF6-324E6F06E227}" destId="{B1B124D7-077B-407F-86B7-C55769BA2185}" srcOrd="19" destOrd="0" presId="urn:microsoft.com/office/officeart/2005/8/layout/list1"/>
    <dgm:cxn modelId="{B17AA156-8B85-436C-AB7F-D476A7EB3BB6}" type="presParOf" srcId="{BDCDE986-0A21-478A-9FF6-324E6F06E227}" destId="{F60EC416-144E-4542-82CC-606561BA8BBA}" srcOrd="20" destOrd="0" presId="urn:microsoft.com/office/officeart/2005/8/layout/list1"/>
    <dgm:cxn modelId="{6B89D168-104D-4471-BA24-223DF5B34CCB}" type="presParOf" srcId="{F60EC416-144E-4542-82CC-606561BA8BBA}" destId="{E4C67F42-1A59-4420-99D6-CE5BFFAA3575}" srcOrd="0" destOrd="0" presId="urn:microsoft.com/office/officeart/2005/8/layout/list1"/>
    <dgm:cxn modelId="{777F93F3-7C1C-4AEF-8F80-69EB9EEEA809}" type="presParOf" srcId="{F60EC416-144E-4542-82CC-606561BA8BBA}" destId="{CE327D1B-C6F9-4415-8F84-18E4B0420C9B}" srcOrd="1" destOrd="0" presId="urn:microsoft.com/office/officeart/2005/8/layout/list1"/>
    <dgm:cxn modelId="{583A2146-AEF4-4E08-9AFA-B869938DCBFF}" type="presParOf" srcId="{BDCDE986-0A21-478A-9FF6-324E6F06E227}" destId="{24A71183-1084-42FF-9B74-F62DC2DF3C81}" srcOrd="21" destOrd="0" presId="urn:microsoft.com/office/officeart/2005/8/layout/list1"/>
    <dgm:cxn modelId="{45683FBA-658A-4C99-92A4-AC30D90FEF26}" type="presParOf" srcId="{BDCDE986-0A21-478A-9FF6-324E6F06E227}" destId="{C9E37897-51F5-47B0-AE9D-8BF9105BED73}" srcOrd="22" destOrd="0" presId="urn:microsoft.com/office/officeart/2005/8/layout/list1"/>
    <dgm:cxn modelId="{92F3CEA8-C49B-485C-8530-17EE604D526D}" type="presParOf" srcId="{BDCDE986-0A21-478A-9FF6-324E6F06E227}" destId="{7502DCAE-B017-4414-96EA-AA1C132EB723}" srcOrd="23" destOrd="0" presId="urn:microsoft.com/office/officeart/2005/8/layout/list1"/>
    <dgm:cxn modelId="{6E98821E-B23D-447F-AA19-91FE775C64A2}" type="presParOf" srcId="{BDCDE986-0A21-478A-9FF6-324E6F06E227}" destId="{EF4DA8B9-D2D6-47CD-942C-EC40C3B14844}" srcOrd="24" destOrd="0" presId="urn:microsoft.com/office/officeart/2005/8/layout/list1"/>
    <dgm:cxn modelId="{09384BB6-4E58-4155-B58F-A498179A2011}" type="presParOf" srcId="{EF4DA8B9-D2D6-47CD-942C-EC40C3B14844}" destId="{E8F66330-21A7-40CD-9616-0ECF1D309A76}" srcOrd="0" destOrd="0" presId="urn:microsoft.com/office/officeart/2005/8/layout/list1"/>
    <dgm:cxn modelId="{AE0E61B4-F3DB-4E6A-A8F6-3D9CAF23FAE0}" type="presParOf" srcId="{EF4DA8B9-D2D6-47CD-942C-EC40C3B14844}" destId="{010C0BA8-9522-48F1-B5C7-13F4013F53A1}" srcOrd="1" destOrd="0" presId="urn:microsoft.com/office/officeart/2005/8/layout/list1"/>
    <dgm:cxn modelId="{8121E6C4-8BCE-4023-AC1E-FD17277A1675}" type="presParOf" srcId="{BDCDE986-0A21-478A-9FF6-324E6F06E227}" destId="{570A361C-2D4E-4D9F-9907-2381A111729A}" srcOrd="25" destOrd="0" presId="urn:microsoft.com/office/officeart/2005/8/layout/list1"/>
    <dgm:cxn modelId="{56AF7363-916A-4E03-BA35-205ABD08042C}" type="presParOf" srcId="{BDCDE986-0A21-478A-9FF6-324E6F06E227}" destId="{78687599-A31C-487C-AA01-8D1A63E29D6D}" srcOrd="26" destOrd="0" presId="urn:microsoft.com/office/officeart/2005/8/layout/list1"/>
    <dgm:cxn modelId="{D8B905CE-B055-4392-B7AA-9F7E3DA60533}" type="presParOf" srcId="{BDCDE986-0A21-478A-9FF6-324E6F06E227}" destId="{9E439E4D-C010-4F84-98E6-5488763D4961}" srcOrd="27" destOrd="0" presId="urn:microsoft.com/office/officeart/2005/8/layout/list1"/>
    <dgm:cxn modelId="{E75B3B4F-4383-4FB0-B856-F1F2EFDB3157}" type="presParOf" srcId="{BDCDE986-0A21-478A-9FF6-324E6F06E227}" destId="{73764FCA-1DDB-4DCD-8A42-0F9813407656}" srcOrd="28" destOrd="0" presId="urn:microsoft.com/office/officeart/2005/8/layout/list1"/>
    <dgm:cxn modelId="{45D03626-CA89-4128-8FEE-F8D8636DE85F}" type="presParOf" srcId="{73764FCA-1DDB-4DCD-8A42-0F9813407656}" destId="{72D47068-FC27-47C2-9B02-0BA5FA1F0B25}" srcOrd="0" destOrd="0" presId="urn:microsoft.com/office/officeart/2005/8/layout/list1"/>
    <dgm:cxn modelId="{D86F0C6F-9604-4843-9FE2-22E0E62CCA1E}" type="presParOf" srcId="{73764FCA-1DDB-4DCD-8A42-0F9813407656}" destId="{34E4F57A-557C-4911-9497-42560D2D834B}" srcOrd="1" destOrd="0" presId="urn:microsoft.com/office/officeart/2005/8/layout/list1"/>
    <dgm:cxn modelId="{8622EA20-0BF6-4EEE-8E3C-7DF55FF3AC7E}" type="presParOf" srcId="{BDCDE986-0A21-478A-9FF6-324E6F06E227}" destId="{DC55F620-8297-4257-8B5E-AC1A3F616C4E}" srcOrd="29" destOrd="0" presId="urn:microsoft.com/office/officeart/2005/8/layout/list1"/>
    <dgm:cxn modelId="{DF512BE7-9031-4C45-90B9-C343F848330F}" type="presParOf" srcId="{BDCDE986-0A21-478A-9FF6-324E6F06E227}" destId="{53657C8E-0A4D-4D70-AE49-45CAF9AAC4E3}" srcOrd="30" destOrd="0" presId="urn:microsoft.com/office/officeart/2005/8/layout/list1"/>
    <dgm:cxn modelId="{D7FE5DD3-9847-4C06-9282-93DB96896FA7}" type="presParOf" srcId="{BDCDE986-0A21-478A-9FF6-324E6F06E227}" destId="{B3322A32-E1C7-45CA-A7A0-327F259576A6}" srcOrd="31" destOrd="0" presId="urn:microsoft.com/office/officeart/2005/8/layout/list1"/>
    <dgm:cxn modelId="{53B7F156-95AE-4047-B917-B1CA711932E5}" type="presParOf" srcId="{BDCDE986-0A21-478A-9FF6-324E6F06E227}" destId="{5D29867B-A348-4530-9DB7-CA7EBEC58062}" srcOrd="32" destOrd="0" presId="urn:microsoft.com/office/officeart/2005/8/layout/list1"/>
    <dgm:cxn modelId="{183835A4-DAEF-4E84-A7AB-FC103D1570D9}" type="presParOf" srcId="{5D29867B-A348-4530-9DB7-CA7EBEC58062}" destId="{A7D5FEF1-9668-44C8-96FD-F9BD1AF7D854}" srcOrd="0" destOrd="0" presId="urn:microsoft.com/office/officeart/2005/8/layout/list1"/>
    <dgm:cxn modelId="{26ED678C-9B23-4BED-9355-D808D182BD04}" type="presParOf" srcId="{5D29867B-A348-4530-9DB7-CA7EBEC58062}" destId="{F07F8482-8D3C-4BFF-9747-B8DA88D039BD}" srcOrd="1" destOrd="0" presId="urn:microsoft.com/office/officeart/2005/8/layout/list1"/>
    <dgm:cxn modelId="{1C34F2C7-2C86-4F24-A5EE-004EBF847FB0}" type="presParOf" srcId="{BDCDE986-0A21-478A-9FF6-324E6F06E227}" destId="{E6D6C493-A634-402A-806C-9540228CBE45}" srcOrd="33" destOrd="0" presId="urn:microsoft.com/office/officeart/2005/8/layout/list1"/>
    <dgm:cxn modelId="{1EE346BD-6CA5-40A0-A420-89C7F2B01244}" type="presParOf" srcId="{BDCDE986-0A21-478A-9FF6-324E6F06E227}" destId="{BD4B0E75-F021-4E61-A92C-0E48C6D52C2D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5834AF-6F7D-4CD0-A399-4DB3D062388E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24EBA72D-17D8-4456-817C-6FA3C3A6ECB4}">
      <dgm:prSet phldrT="[Text]" custT="1"/>
      <dgm:spPr/>
      <dgm:t>
        <a:bodyPr/>
        <a:lstStyle/>
        <a:p>
          <a:r>
            <a:rPr lang="cs-CZ" sz="1800" b="0" dirty="0" smtClean="0"/>
            <a:t>Klima třídy cílevědomě orientováno na  splnění úkolů, je uvolněné a s jasným smyslem pro řád</a:t>
          </a:r>
          <a:endParaRPr lang="cs-CZ" sz="1800" b="0" dirty="0"/>
        </a:p>
      </dgm:t>
    </dgm:pt>
    <dgm:pt modelId="{19638C5E-6E04-4DDD-821A-8DD563AAB67F}" type="parTrans" cxnId="{C4CB3072-C71C-4344-8E7C-7D0BDB03C400}">
      <dgm:prSet/>
      <dgm:spPr/>
      <dgm:t>
        <a:bodyPr/>
        <a:lstStyle/>
        <a:p>
          <a:endParaRPr lang="cs-CZ"/>
        </a:p>
      </dgm:t>
    </dgm:pt>
    <dgm:pt modelId="{228E3901-988C-4803-BBE4-51ACD915F07D}" type="sibTrans" cxnId="{C4CB3072-C71C-4344-8E7C-7D0BDB03C400}">
      <dgm:prSet/>
      <dgm:spPr/>
      <dgm:t>
        <a:bodyPr/>
        <a:lstStyle/>
        <a:p>
          <a:endParaRPr lang="cs-CZ"/>
        </a:p>
      </dgm:t>
    </dgm:pt>
    <dgm:pt modelId="{6DDC299F-8067-45E3-B40B-D451BA2C5677}">
      <dgm:prSet phldrT="[Text]" custT="1"/>
      <dgm:spPr/>
      <dgm:t>
        <a:bodyPr/>
        <a:lstStyle/>
        <a:p>
          <a:r>
            <a:rPr lang="cs-CZ" sz="1800" b="0" dirty="0" smtClean="0"/>
            <a:t>Učitel poskytuje žákovi zpětnou vazbu a přispívá k budování jeho sebedůvěry a sebeúcty</a:t>
          </a:r>
          <a:endParaRPr lang="cs-CZ" sz="1800" b="0" dirty="0"/>
        </a:p>
      </dgm:t>
    </dgm:pt>
    <dgm:pt modelId="{07093B7B-A93F-4EA4-A9B1-FEEFDC5AE545}" type="parTrans" cxnId="{141B5B72-FDFB-4764-BD75-DCAA363BCC58}">
      <dgm:prSet/>
      <dgm:spPr/>
      <dgm:t>
        <a:bodyPr/>
        <a:lstStyle/>
        <a:p>
          <a:endParaRPr lang="cs-CZ"/>
        </a:p>
      </dgm:t>
    </dgm:pt>
    <dgm:pt modelId="{1EF2D9FC-00F1-4A8A-80FD-2BF7A59097AF}" type="sibTrans" cxnId="{141B5B72-FDFB-4764-BD75-DCAA363BCC58}">
      <dgm:prSet/>
      <dgm:spPr/>
      <dgm:t>
        <a:bodyPr/>
        <a:lstStyle/>
        <a:p>
          <a:endParaRPr lang="cs-CZ"/>
        </a:p>
      </dgm:t>
    </dgm:pt>
    <dgm:pt modelId="{8C91939F-1437-41CE-B5F2-E73AF3F9F975}">
      <dgm:prSet phldrT="[Text]" custT="1"/>
      <dgm:spPr/>
      <dgm:t>
        <a:bodyPr/>
        <a:lstStyle/>
        <a:p>
          <a:r>
            <a:rPr lang="cs-CZ" sz="1800" b="0" dirty="0" smtClean="0"/>
            <a:t>Design učebny a její vybavení podporují kladné postoje žáků k vyučování a usnadňují činnosti výuky /platí i pro online uč. prostředí</a:t>
          </a:r>
          <a:endParaRPr lang="cs-CZ" sz="1800" b="0" dirty="0"/>
        </a:p>
      </dgm:t>
    </dgm:pt>
    <dgm:pt modelId="{323B1E29-F434-4533-8A90-AC7CC72CE51E}" type="parTrans" cxnId="{8A0580FF-247C-43F9-B75D-3F79DA500EFE}">
      <dgm:prSet/>
      <dgm:spPr/>
      <dgm:t>
        <a:bodyPr/>
        <a:lstStyle/>
        <a:p>
          <a:endParaRPr lang="cs-CZ"/>
        </a:p>
      </dgm:t>
    </dgm:pt>
    <dgm:pt modelId="{BAB60A7D-5E73-4FE5-A951-BDD1459617C5}" type="sibTrans" cxnId="{8A0580FF-247C-43F9-B75D-3F79DA500EFE}">
      <dgm:prSet/>
      <dgm:spPr/>
      <dgm:t>
        <a:bodyPr/>
        <a:lstStyle/>
        <a:p>
          <a:endParaRPr lang="cs-CZ"/>
        </a:p>
      </dgm:t>
    </dgm:pt>
    <dgm:pt modelId="{6CAEC24F-EF74-476B-9179-444D6CDE598A}">
      <dgm:prSet custT="1"/>
      <dgm:spPr/>
      <dgm:t>
        <a:bodyPr/>
        <a:lstStyle/>
        <a:p>
          <a:r>
            <a:rPr lang="cs-CZ" sz="1800" b="0" dirty="0" smtClean="0"/>
            <a:t>Učitel žáky podporuje a povzbuzuje k učení a dává jim najevo pozitivní očekávání</a:t>
          </a:r>
          <a:endParaRPr lang="cs-CZ" sz="1800" b="0" dirty="0"/>
        </a:p>
      </dgm:t>
    </dgm:pt>
    <dgm:pt modelId="{0C891C80-D4E9-4C2D-88CE-BFD9F35FD5BE}" type="parTrans" cxnId="{73ACA940-DD88-474D-94D9-88522F511E74}">
      <dgm:prSet/>
      <dgm:spPr/>
      <dgm:t>
        <a:bodyPr/>
        <a:lstStyle/>
        <a:p>
          <a:endParaRPr lang="cs-CZ"/>
        </a:p>
      </dgm:t>
    </dgm:pt>
    <dgm:pt modelId="{85E68EB3-41AD-4849-8F8E-DC4A2F544DD8}" type="sibTrans" cxnId="{73ACA940-DD88-474D-94D9-88522F511E74}">
      <dgm:prSet/>
      <dgm:spPr/>
      <dgm:t>
        <a:bodyPr/>
        <a:lstStyle/>
        <a:p>
          <a:endParaRPr lang="cs-CZ"/>
        </a:p>
      </dgm:t>
    </dgm:pt>
    <dgm:pt modelId="{FB66DE6C-94C4-44A4-9085-A5F1B7A3A05A}">
      <dgm:prSet custT="1"/>
      <dgm:spPr/>
      <dgm:t>
        <a:bodyPr/>
        <a:lstStyle/>
        <a:p>
          <a:r>
            <a:rPr lang="cs-CZ" sz="1800" b="0" dirty="0" smtClean="0"/>
            <a:t>Komunikace mezi učiteli a žáky je založena na vzájemné úctě a dobrém, důvěrném a přátelském vztahu </a:t>
          </a:r>
          <a:endParaRPr lang="cs-CZ" sz="1800" b="0" dirty="0"/>
        </a:p>
      </dgm:t>
    </dgm:pt>
    <dgm:pt modelId="{F08C8F5C-2F8B-4AD4-B0AD-BB2BBDACA20D}" type="parTrans" cxnId="{67172DBE-C9DC-47CD-96AB-016F9F6A11DF}">
      <dgm:prSet/>
      <dgm:spPr/>
      <dgm:t>
        <a:bodyPr/>
        <a:lstStyle/>
        <a:p>
          <a:endParaRPr lang="cs-CZ"/>
        </a:p>
      </dgm:t>
    </dgm:pt>
    <dgm:pt modelId="{3A786A83-7232-49D4-A4E8-29C4C2395B5F}" type="sibTrans" cxnId="{67172DBE-C9DC-47CD-96AB-016F9F6A11DF}">
      <dgm:prSet/>
      <dgm:spPr/>
      <dgm:t>
        <a:bodyPr/>
        <a:lstStyle/>
        <a:p>
          <a:endParaRPr lang="cs-CZ"/>
        </a:p>
      </dgm:t>
    </dgm:pt>
    <dgm:pt modelId="{76C68B3D-8F81-4613-A230-66BADC9444FB}" type="pres">
      <dgm:prSet presAssocID="{955834AF-6F7D-4CD0-A399-4DB3D0623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1081586-9346-419B-8A37-3EC1C5EC0DED}" type="pres">
      <dgm:prSet presAssocID="{24EBA72D-17D8-4456-817C-6FA3C3A6ECB4}" presName="parentLin" presStyleCnt="0"/>
      <dgm:spPr/>
    </dgm:pt>
    <dgm:pt modelId="{8B452935-0791-4709-9112-55415B529319}" type="pres">
      <dgm:prSet presAssocID="{24EBA72D-17D8-4456-817C-6FA3C3A6ECB4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4DBD57A9-A617-478D-BCDC-3CC6B73E9B51}" type="pres">
      <dgm:prSet presAssocID="{24EBA72D-17D8-4456-817C-6FA3C3A6ECB4}" presName="parentText" presStyleLbl="node1" presStyleIdx="0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67798E-835B-4841-BA07-14EA2FCE1433}" type="pres">
      <dgm:prSet presAssocID="{24EBA72D-17D8-4456-817C-6FA3C3A6ECB4}" presName="negativeSpace" presStyleCnt="0"/>
      <dgm:spPr/>
    </dgm:pt>
    <dgm:pt modelId="{BD407CD9-7FEE-4EDE-AE1D-DB33E367F9A9}" type="pres">
      <dgm:prSet presAssocID="{24EBA72D-17D8-4456-817C-6FA3C3A6ECB4}" presName="childText" presStyleLbl="conFgAcc1" presStyleIdx="0" presStyleCnt="5">
        <dgm:presLayoutVars>
          <dgm:bulletEnabled val="1"/>
        </dgm:presLayoutVars>
      </dgm:prSet>
      <dgm:spPr/>
    </dgm:pt>
    <dgm:pt modelId="{3D16711D-2BEB-42EE-8B98-513B1F7B0CA7}" type="pres">
      <dgm:prSet presAssocID="{228E3901-988C-4803-BBE4-51ACD915F07D}" presName="spaceBetweenRectangles" presStyleCnt="0"/>
      <dgm:spPr/>
    </dgm:pt>
    <dgm:pt modelId="{2B645432-1457-42CB-8FF8-D7481D965FAC}" type="pres">
      <dgm:prSet presAssocID="{6CAEC24F-EF74-476B-9179-444D6CDE598A}" presName="parentLin" presStyleCnt="0"/>
      <dgm:spPr/>
    </dgm:pt>
    <dgm:pt modelId="{68A4B1E7-6AF5-4F1D-9CDA-32149A17D49B}" type="pres">
      <dgm:prSet presAssocID="{6CAEC24F-EF74-476B-9179-444D6CDE598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F4E45B0F-37A5-40BA-B18C-6F6E132EB4DA}" type="pres">
      <dgm:prSet presAssocID="{6CAEC24F-EF74-476B-9179-444D6CDE598A}" presName="parentText" presStyleLbl="node1" presStyleIdx="1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C204BE-F2D5-4A7A-9768-DC834C97851A}" type="pres">
      <dgm:prSet presAssocID="{6CAEC24F-EF74-476B-9179-444D6CDE598A}" presName="negativeSpace" presStyleCnt="0"/>
      <dgm:spPr/>
    </dgm:pt>
    <dgm:pt modelId="{D68DC96D-EAF4-46EC-A545-F6D30AEA049B}" type="pres">
      <dgm:prSet presAssocID="{6CAEC24F-EF74-476B-9179-444D6CDE598A}" presName="childText" presStyleLbl="conFgAcc1" presStyleIdx="1" presStyleCnt="5">
        <dgm:presLayoutVars>
          <dgm:bulletEnabled val="1"/>
        </dgm:presLayoutVars>
      </dgm:prSet>
      <dgm:spPr/>
    </dgm:pt>
    <dgm:pt modelId="{F354671C-3869-4F0B-AA7C-31BBCDABD06C}" type="pres">
      <dgm:prSet presAssocID="{85E68EB3-41AD-4849-8F8E-DC4A2F544DD8}" presName="spaceBetweenRectangles" presStyleCnt="0"/>
      <dgm:spPr/>
    </dgm:pt>
    <dgm:pt modelId="{E0599446-88A2-441D-A98E-06EEB1BB1F7D}" type="pres">
      <dgm:prSet presAssocID="{FB66DE6C-94C4-44A4-9085-A5F1B7A3A05A}" presName="parentLin" presStyleCnt="0"/>
      <dgm:spPr/>
    </dgm:pt>
    <dgm:pt modelId="{F690C509-12D6-450A-A0B6-21FE205DE08B}" type="pres">
      <dgm:prSet presAssocID="{FB66DE6C-94C4-44A4-9085-A5F1B7A3A05A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69FB122D-386B-4A1D-A357-EB0C3EEEB406}" type="pres">
      <dgm:prSet presAssocID="{FB66DE6C-94C4-44A4-9085-A5F1B7A3A05A}" presName="parentText" presStyleLbl="node1" presStyleIdx="2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7A862F-E129-45A8-914B-DE674A405419}" type="pres">
      <dgm:prSet presAssocID="{FB66DE6C-94C4-44A4-9085-A5F1B7A3A05A}" presName="negativeSpace" presStyleCnt="0"/>
      <dgm:spPr/>
    </dgm:pt>
    <dgm:pt modelId="{DD775E1B-1875-4642-8E93-2BF5A105D65C}" type="pres">
      <dgm:prSet presAssocID="{FB66DE6C-94C4-44A4-9085-A5F1B7A3A05A}" presName="childText" presStyleLbl="conFgAcc1" presStyleIdx="2" presStyleCnt="5">
        <dgm:presLayoutVars>
          <dgm:bulletEnabled val="1"/>
        </dgm:presLayoutVars>
      </dgm:prSet>
      <dgm:spPr/>
    </dgm:pt>
    <dgm:pt modelId="{23825280-5B76-42BD-A951-CFEAC764D44D}" type="pres">
      <dgm:prSet presAssocID="{3A786A83-7232-49D4-A4E8-29C4C2395B5F}" presName="spaceBetweenRectangles" presStyleCnt="0"/>
      <dgm:spPr/>
    </dgm:pt>
    <dgm:pt modelId="{C38B45CE-5096-4150-A7FB-B608ED75FA01}" type="pres">
      <dgm:prSet presAssocID="{6DDC299F-8067-45E3-B40B-D451BA2C5677}" presName="parentLin" presStyleCnt="0"/>
      <dgm:spPr/>
    </dgm:pt>
    <dgm:pt modelId="{4DFE4895-AD70-447F-96B9-B4685C545DA9}" type="pres">
      <dgm:prSet presAssocID="{6DDC299F-8067-45E3-B40B-D451BA2C5677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063D42BA-CCA2-4634-9279-F871AA5A6B6C}" type="pres">
      <dgm:prSet presAssocID="{6DDC299F-8067-45E3-B40B-D451BA2C5677}" presName="parentText" presStyleLbl="node1" presStyleIdx="3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756CEC-E29C-4D2B-A56B-B80E7CDA6368}" type="pres">
      <dgm:prSet presAssocID="{6DDC299F-8067-45E3-B40B-D451BA2C5677}" presName="negativeSpace" presStyleCnt="0"/>
      <dgm:spPr/>
    </dgm:pt>
    <dgm:pt modelId="{FF90DD5B-1A80-4ECF-B239-EC6F831C6D8F}" type="pres">
      <dgm:prSet presAssocID="{6DDC299F-8067-45E3-B40B-D451BA2C5677}" presName="childText" presStyleLbl="conFgAcc1" presStyleIdx="3" presStyleCnt="5">
        <dgm:presLayoutVars>
          <dgm:bulletEnabled val="1"/>
        </dgm:presLayoutVars>
      </dgm:prSet>
      <dgm:spPr/>
    </dgm:pt>
    <dgm:pt modelId="{ABE99D20-09D3-42D6-9ABA-BF5ACAFF5942}" type="pres">
      <dgm:prSet presAssocID="{1EF2D9FC-00F1-4A8A-80FD-2BF7A59097AF}" presName="spaceBetweenRectangles" presStyleCnt="0"/>
      <dgm:spPr/>
    </dgm:pt>
    <dgm:pt modelId="{4C36FDB9-F31B-477B-9236-72919CBB31F0}" type="pres">
      <dgm:prSet presAssocID="{8C91939F-1437-41CE-B5F2-E73AF3F9F975}" presName="parentLin" presStyleCnt="0"/>
      <dgm:spPr/>
    </dgm:pt>
    <dgm:pt modelId="{4EB27619-547D-4094-BDE2-7AEE2740F4A5}" type="pres">
      <dgm:prSet presAssocID="{8C91939F-1437-41CE-B5F2-E73AF3F9F975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EC313BAA-3B60-44C7-8091-B25AA46D1401}" type="pres">
      <dgm:prSet presAssocID="{8C91939F-1437-41CE-B5F2-E73AF3F9F975}" presName="parentText" presStyleLbl="node1" presStyleIdx="4" presStyleCnt="5" custScaleX="121000" custScaleY="1707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A38533-AE00-4E64-9F41-FC2B4379329C}" type="pres">
      <dgm:prSet presAssocID="{8C91939F-1437-41CE-B5F2-E73AF3F9F975}" presName="negativeSpace" presStyleCnt="0"/>
      <dgm:spPr/>
    </dgm:pt>
    <dgm:pt modelId="{97E86BE5-8515-422E-9BCF-CC41A1262C6F}" type="pres">
      <dgm:prSet presAssocID="{8C91939F-1437-41CE-B5F2-E73AF3F9F975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7172DBE-C9DC-47CD-96AB-016F9F6A11DF}" srcId="{955834AF-6F7D-4CD0-A399-4DB3D062388E}" destId="{FB66DE6C-94C4-44A4-9085-A5F1B7A3A05A}" srcOrd="2" destOrd="0" parTransId="{F08C8F5C-2F8B-4AD4-B0AD-BB2BBDACA20D}" sibTransId="{3A786A83-7232-49D4-A4E8-29C4C2395B5F}"/>
    <dgm:cxn modelId="{8A0580FF-247C-43F9-B75D-3F79DA500EFE}" srcId="{955834AF-6F7D-4CD0-A399-4DB3D062388E}" destId="{8C91939F-1437-41CE-B5F2-E73AF3F9F975}" srcOrd="4" destOrd="0" parTransId="{323B1E29-F434-4533-8A90-AC7CC72CE51E}" sibTransId="{BAB60A7D-5E73-4FE5-A951-BDD1459617C5}"/>
    <dgm:cxn modelId="{141B5B72-FDFB-4764-BD75-DCAA363BCC58}" srcId="{955834AF-6F7D-4CD0-A399-4DB3D062388E}" destId="{6DDC299F-8067-45E3-B40B-D451BA2C5677}" srcOrd="3" destOrd="0" parTransId="{07093B7B-A93F-4EA4-A9B1-FEEFDC5AE545}" sibTransId="{1EF2D9FC-00F1-4A8A-80FD-2BF7A59097AF}"/>
    <dgm:cxn modelId="{53CCECD0-BB18-4989-AC12-E1706A1240AB}" type="presOf" srcId="{8C91939F-1437-41CE-B5F2-E73AF3F9F975}" destId="{4EB27619-547D-4094-BDE2-7AEE2740F4A5}" srcOrd="0" destOrd="0" presId="urn:microsoft.com/office/officeart/2005/8/layout/list1"/>
    <dgm:cxn modelId="{A0F10799-87AB-4FEE-91ED-5432861BBAE0}" type="presOf" srcId="{FB66DE6C-94C4-44A4-9085-A5F1B7A3A05A}" destId="{69FB122D-386B-4A1D-A357-EB0C3EEEB406}" srcOrd="1" destOrd="0" presId="urn:microsoft.com/office/officeart/2005/8/layout/list1"/>
    <dgm:cxn modelId="{CB656478-DF3F-4B54-9211-3D25F10DC23A}" type="presOf" srcId="{24EBA72D-17D8-4456-817C-6FA3C3A6ECB4}" destId="{4DBD57A9-A617-478D-BCDC-3CC6B73E9B51}" srcOrd="1" destOrd="0" presId="urn:microsoft.com/office/officeart/2005/8/layout/list1"/>
    <dgm:cxn modelId="{C4CB3072-C71C-4344-8E7C-7D0BDB03C400}" srcId="{955834AF-6F7D-4CD0-A399-4DB3D062388E}" destId="{24EBA72D-17D8-4456-817C-6FA3C3A6ECB4}" srcOrd="0" destOrd="0" parTransId="{19638C5E-6E04-4DDD-821A-8DD563AAB67F}" sibTransId="{228E3901-988C-4803-BBE4-51ACD915F07D}"/>
    <dgm:cxn modelId="{ACFC1AFC-03D2-425B-A0A4-D4A2C3480AEE}" type="presOf" srcId="{6DDC299F-8067-45E3-B40B-D451BA2C5677}" destId="{4DFE4895-AD70-447F-96B9-B4685C545DA9}" srcOrd="0" destOrd="0" presId="urn:microsoft.com/office/officeart/2005/8/layout/list1"/>
    <dgm:cxn modelId="{73ACA940-DD88-474D-94D9-88522F511E74}" srcId="{955834AF-6F7D-4CD0-A399-4DB3D062388E}" destId="{6CAEC24F-EF74-476B-9179-444D6CDE598A}" srcOrd="1" destOrd="0" parTransId="{0C891C80-D4E9-4C2D-88CE-BFD9F35FD5BE}" sibTransId="{85E68EB3-41AD-4849-8F8E-DC4A2F544DD8}"/>
    <dgm:cxn modelId="{B5232B09-D6C4-4F14-A499-27D6007E6EDE}" type="presOf" srcId="{6DDC299F-8067-45E3-B40B-D451BA2C5677}" destId="{063D42BA-CCA2-4634-9279-F871AA5A6B6C}" srcOrd="1" destOrd="0" presId="urn:microsoft.com/office/officeart/2005/8/layout/list1"/>
    <dgm:cxn modelId="{13E4E347-C4D3-4CF3-B3F4-8820A9123960}" type="presOf" srcId="{FB66DE6C-94C4-44A4-9085-A5F1B7A3A05A}" destId="{F690C509-12D6-450A-A0B6-21FE205DE08B}" srcOrd="0" destOrd="0" presId="urn:microsoft.com/office/officeart/2005/8/layout/list1"/>
    <dgm:cxn modelId="{44B5936C-CF72-4D9C-84E6-F95A302D8DEA}" type="presOf" srcId="{6CAEC24F-EF74-476B-9179-444D6CDE598A}" destId="{F4E45B0F-37A5-40BA-B18C-6F6E132EB4DA}" srcOrd="1" destOrd="0" presId="urn:microsoft.com/office/officeart/2005/8/layout/list1"/>
    <dgm:cxn modelId="{3B49EEF2-A846-455F-BD47-A16FCC0F5E60}" type="presOf" srcId="{6CAEC24F-EF74-476B-9179-444D6CDE598A}" destId="{68A4B1E7-6AF5-4F1D-9CDA-32149A17D49B}" srcOrd="0" destOrd="0" presId="urn:microsoft.com/office/officeart/2005/8/layout/list1"/>
    <dgm:cxn modelId="{9875D38B-6139-470B-91FA-D71D04723CE1}" type="presOf" srcId="{955834AF-6F7D-4CD0-A399-4DB3D062388E}" destId="{76C68B3D-8F81-4613-A230-66BADC9444FB}" srcOrd="0" destOrd="0" presId="urn:microsoft.com/office/officeart/2005/8/layout/list1"/>
    <dgm:cxn modelId="{1172E9DB-220D-49ED-B71E-CC1FCC937A04}" type="presOf" srcId="{8C91939F-1437-41CE-B5F2-E73AF3F9F975}" destId="{EC313BAA-3B60-44C7-8091-B25AA46D1401}" srcOrd="1" destOrd="0" presId="urn:microsoft.com/office/officeart/2005/8/layout/list1"/>
    <dgm:cxn modelId="{619C0286-B7FB-4D9E-95E4-3BD380E2B24A}" type="presOf" srcId="{24EBA72D-17D8-4456-817C-6FA3C3A6ECB4}" destId="{8B452935-0791-4709-9112-55415B529319}" srcOrd="0" destOrd="0" presId="urn:microsoft.com/office/officeart/2005/8/layout/list1"/>
    <dgm:cxn modelId="{1B554F6D-1F2C-44DB-9065-E8923F72F208}" type="presParOf" srcId="{76C68B3D-8F81-4613-A230-66BADC9444FB}" destId="{81081586-9346-419B-8A37-3EC1C5EC0DED}" srcOrd="0" destOrd="0" presId="urn:microsoft.com/office/officeart/2005/8/layout/list1"/>
    <dgm:cxn modelId="{2E287D04-1CBA-40DB-B111-4DD76A7D1D35}" type="presParOf" srcId="{81081586-9346-419B-8A37-3EC1C5EC0DED}" destId="{8B452935-0791-4709-9112-55415B529319}" srcOrd="0" destOrd="0" presId="urn:microsoft.com/office/officeart/2005/8/layout/list1"/>
    <dgm:cxn modelId="{1654D315-5891-4FA7-AA06-5A2981B62E3A}" type="presParOf" srcId="{81081586-9346-419B-8A37-3EC1C5EC0DED}" destId="{4DBD57A9-A617-478D-BCDC-3CC6B73E9B51}" srcOrd="1" destOrd="0" presId="urn:microsoft.com/office/officeart/2005/8/layout/list1"/>
    <dgm:cxn modelId="{44F981A3-80D1-49C8-832B-C15D79BFAB96}" type="presParOf" srcId="{76C68B3D-8F81-4613-A230-66BADC9444FB}" destId="{1867798E-835B-4841-BA07-14EA2FCE1433}" srcOrd="1" destOrd="0" presId="urn:microsoft.com/office/officeart/2005/8/layout/list1"/>
    <dgm:cxn modelId="{62360CE4-8664-4CCB-B859-DB3A3941A040}" type="presParOf" srcId="{76C68B3D-8F81-4613-A230-66BADC9444FB}" destId="{BD407CD9-7FEE-4EDE-AE1D-DB33E367F9A9}" srcOrd="2" destOrd="0" presId="urn:microsoft.com/office/officeart/2005/8/layout/list1"/>
    <dgm:cxn modelId="{5B038A59-B9D4-48A1-9327-4466DDC84450}" type="presParOf" srcId="{76C68B3D-8F81-4613-A230-66BADC9444FB}" destId="{3D16711D-2BEB-42EE-8B98-513B1F7B0CA7}" srcOrd="3" destOrd="0" presId="urn:microsoft.com/office/officeart/2005/8/layout/list1"/>
    <dgm:cxn modelId="{D7D5F028-7899-40AD-A0AE-7DA260970012}" type="presParOf" srcId="{76C68B3D-8F81-4613-A230-66BADC9444FB}" destId="{2B645432-1457-42CB-8FF8-D7481D965FAC}" srcOrd="4" destOrd="0" presId="urn:microsoft.com/office/officeart/2005/8/layout/list1"/>
    <dgm:cxn modelId="{85F57689-45F0-425F-AA1D-9D1FF5E7EED7}" type="presParOf" srcId="{2B645432-1457-42CB-8FF8-D7481D965FAC}" destId="{68A4B1E7-6AF5-4F1D-9CDA-32149A17D49B}" srcOrd="0" destOrd="0" presId="urn:microsoft.com/office/officeart/2005/8/layout/list1"/>
    <dgm:cxn modelId="{060375AE-F652-463B-BBD6-56254BBC5717}" type="presParOf" srcId="{2B645432-1457-42CB-8FF8-D7481D965FAC}" destId="{F4E45B0F-37A5-40BA-B18C-6F6E132EB4DA}" srcOrd="1" destOrd="0" presId="urn:microsoft.com/office/officeart/2005/8/layout/list1"/>
    <dgm:cxn modelId="{5C075EC1-33BB-4E37-AB46-86F07CEA9BD5}" type="presParOf" srcId="{76C68B3D-8F81-4613-A230-66BADC9444FB}" destId="{36C204BE-F2D5-4A7A-9768-DC834C97851A}" srcOrd="5" destOrd="0" presId="urn:microsoft.com/office/officeart/2005/8/layout/list1"/>
    <dgm:cxn modelId="{8ADD004D-D729-42A7-B003-63C49DED9B74}" type="presParOf" srcId="{76C68B3D-8F81-4613-A230-66BADC9444FB}" destId="{D68DC96D-EAF4-46EC-A545-F6D30AEA049B}" srcOrd="6" destOrd="0" presId="urn:microsoft.com/office/officeart/2005/8/layout/list1"/>
    <dgm:cxn modelId="{55088032-B263-473A-B611-9E6915954166}" type="presParOf" srcId="{76C68B3D-8F81-4613-A230-66BADC9444FB}" destId="{F354671C-3869-4F0B-AA7C-31BBCDABD06C}" srcOrd="7" destOrd="0" presId="urn:microsoft.com/office/officeart/2005/8/layout/list1"/>
    <dgm:cxn modelId="{CD748A0B-2452-49C6-926B-6DB70E6C9C65}" type="presParOf" srcId="{76C68B3D-8F81-4613-A230-66BADC9444FB}" destId="{E0599446-88A2-441D-A98E-06EEB1BB1F7D}" srcOrd="8" destOrd="0" presId="urn:microsoft.com/office/officeart/2005/8/layout/list1"/>
    <dgm:cxn modelId="{FD129495-F2C6-40D1-A932-EE305B15CE31}" type="presParOf" srcId="{E0599446-88A2-441D-A98E-06EEB1BB1F7D}" destId="{F690C509-12D6-450A-A0B6-21FE205DE08B}" srcOrd="0" destOrd="0" presId="urn:microsoft.com/office/officeart/2005/8/layout/list1"/>
    <dgm:cxn modelId="{A9EE329F-8629-4F4C-9BBF-A237A8251E65}" type="presParOf" srcId="{E0599446-88A2-441D-A98E-06EEB1BB1F7D}" destId="{69FB122D-386B-4A1D-A357-EB0C3EEEB406}" srcOrd="1" destOrd="0" presId="urn:microsoft.com/office/officeart/2005/8/layout/list1"/>
    <dgm:cxn modelId="{B4A874C0-07FA-4BC4-943A-56D6EB369DC4}" type="presParOf" srcId="{76C68B3D-8F81-4613-A230-66BADC9444FB}" destId="{C47A862F-E129-45A8-914B-DE674A405419}" srcOrd="9" destOrd="0" presId="urn:microsoft.com/office/officeart/2005/8/layout/list1"/>
    <dgm:cxn modelId="{4EEB01E9-FEE7-4265-8C33-827E4A1902F3}" type="presParOf" srcId="{76C68B3D-8F81-4613-A230-66BADC9444FB}" destId="{DD775E1B-1875-4642-8E93-2BF5A105D65C}" srcOrd="10" destOrd="0" presId="urn:microsoft.com/office/officeart/2005/8/layout/list1"/>
    <dgm:cxn modelId="{0545BC06-4EAD-4722-A049-78E2912CBE50}" type="presParOf" srcId="{76C68B3D-8F81-4613-A230-66BADC9444FB}" destId="{23825280-5B76-42BD-A951-CFEAC764D44D}" srcOrd="11" destOrd="0" presId="urn:microsoft.com/office/officeart/2005/8/layout/list1"/>
    <dgm:cxn modelId="{1C87F920-A30B-4315-8960-F1FC8C40EB20}" type="presParOf" srcId="{76C68B3D-8F81-4613-A230-66BADC9444FB}" destId="{C38B45CE-5096-4150-A7FB-B608ED75FA01}" srcOrd="12" destOrd="0" presId="urn:microsoft.com/office/officeart/2005/8/layout/list1"/>
    <dgm:cxn modelId="{629F6F5C-BCA6-4FFE-B626-546E28EB4D99}" type="presParOf" srcId="{C38B45CE-5096-4150-A7FB-B608ED75FA01}" destId="{4DFE4895-AD70-447F-96B9-B4685C545DA9}" srcOrd="0" destOrd="0" presId="urn:microsoft.com/office/officeart/2005/8/layout/list1"/>
    <dgm:cxn modelId="{B237E7B1-25FA-4E56-AD4F-EA902C448922}" type="presParOf" srcId="{C38B45CE-5096-4150-A7FB-B608ED75FA01}" destId="{063D42BA-CCA2-4634-9279-F871AA5A6B6C}" srcOrd="1" destOrd="0" presId="urn:microsoft.com/office/officeart/2005/8/layout/list1"/>
    <dgm:cxn modelId="{966977B4-BEBA-46D9-831A-3ED47C9BF7E8}" type="presParOf" srcId="{76C68B3D-8F81-4613-A230-66BADC9444FB}" destId="{0F756CEC-E29C-4D2B-A56B-B80E7CDA6368}" srcOrd="13" destOrd="0" presId="urn:microsoft.com/office/officeart/2005/8/layout/list1"/>
    <dgm:cxn modelId="{9B67C982-B518-4ECC-912D-BDA9F24B35FF}" type="presParOf" srcId="{76C68B3D-8F81-4613-A230-66BADC9444FB}" destId="{FF90DD5B-1A80-4ECF-B239-EC6F831C6D8F}" srcOrd="14" destOrd="0" presId="urn:microsoft.com/office/officeart/2005/8/layout/list1"/>
    <dgm:cxn modelId="{3F3BBD67-E359-473F-A3A0-7E3D5BFF547A}" type="presParOf" srcId="{76C68B3D-8F81-4613-A230-66BADC9444FB}" destId="{ABE99D20-09D3-42D6-9ABA-BF5ACAFF5942}" srcOrd="15" destOrd="0" presId="urn:microsoft.com/office/officeart/2005/8/layout/list1"/>
    <dgm:cxn modelId="{BD0A973B-8231-4B0C-9A7C-97693C8D7D01}" type="presParOf" srcId="{76C68B3D-8F81-4613-A230-66BADC9444FB}" destId="{4C36FDB9-F31B-477B-9236-72919CBB31F0}" srcOrd="16" destOrd="0" presId="urn:microsoft.com/office/officeart/2005/8/layout/list1"/>
    <dgm:cxn modelId="{5425A4FD-2172-47BF-BC19-547BF00531A7}" type="presParOf" srcId="{4C36FDB9-F31B-477B-9236-72919CBB31F0}" destId="{4EB27619-547D-4094-BDE2-7AEE2740F4A5}" srcOrd="0" destOrd="0" presId="urn:microsoft.com/office/officeart/2005/8/layout/list1"/>
    <dgm:cxn modelId="{E8D01AA0-BFDC-4E53-AFAF-7356D51C0410}" type="presParOf" srcId="{4C36FDB9-F31B-477B-9236-72919CBB31F0}" destId="{EC313BAA-3B60-44C7-8091-B25AA46D1401}" srcOrd="1" destOrd="0" presId="urn:microsoft.com/office/officeart/2005/8/layout/list1"/>
    <dgm:cxn modelId="{A69227B6-ED27-4280-8C4F-070742B88A7F}" type="presParOf" srcId="{76C68B3D-8F81-4613-A230-66BADC9444FB}" destId="{0BA38533-AE00-4E64-9F41-FC2B4379329C}" srcOrd="17" destOrd="0" presId="urn:microsoft.com/office/officeart/2005/8/layout/list1"/>
    <dgm:cxn modelId="{33D87620-35E5-41C1-AB47-D97742BD6B16}" type="presParOf" srcId="{76C68B3D-8F81-4613-A230-66BADC9444FB}" destId="{97E86BE5-8515-422E-9BCF-CC41A1262C6F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297358-FE05-43DF-BAE2-37C0CC736B56}" type="doc">
      <dgm:prSet loTypeId="urn:microsoft.com/office/officeart/2005/8/layout/list1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cs-CZ"/>
        </a:p>
      </dgm:t>
    </dgm:pt>
    <dgm:pt modelId="{57545105-92E2-435F-AAA7-D80E4CCC4CFF}">
      <dgm:prSet phldrT="[Text]" custT="1"/>
      <dgm:spPr/>
      <dgm:t>
        <a:bodyPr/>
        <a:lstStyle/>
        <a:p>
          <a:r>
            <a:rPr lang="cs-CZ" sz="1800" b="0" dirty="0" smtClean="0"/>
            <a:t>Řád do značné míry založen na vytvoření kladného klimatu třídy, na dobré realizaci a řízení výuky</a:t>
          </a:r>
          <a:endParaRPr lang="cs-CZ" sz="1800" b="0" dirty="0"/>
        </a:p>
      </dgm:t>
    </dgm:pt>
    <dgm:pt modelId="{F0B5502D-562B-459B-A8A9-800A959C5184}" type="parTrans" cxnId="{1B0AB793-8113-43D1-B20A-4F66EDE61D64}">
      <dgm:prSet/>
      <dgm:spPr/>
      <dgm:t>
        <a:bodyPr/>
        <a:lstStyle/>
        <a:p>
          <a:endParaRPr lang="cs-CZ"/>
        </a:p>
      </dgm:t>
    </dgm:pt>
    <dgm:pt modelId="{8AD68069-80F4-4BF0-A502-8F3A13FA7C86}" type="sibTrans" cxnId="{1B0AB793-8113-43D1-B20A-4F66EDE61D64}">
      <dgm:prSet/>
      <dgm:spPr/>
      <dgm:t>
        <a:bodyPr/>
        <a:lstStyle/>
        <a:p>
          <a:endParaRPr lang="cs-CZ"/>
        </a:p>
      </dgm:t>
    </dgm:pt>
    <dgm:pt modelId="{35512872-64ED-4A77-B60A-72D9C64DBCFB}">
      <dgm:prSet phldrT="[Text]" custT="1"/>
      <dgm:spPr/>
      <dgm:t>
        <a:bodyPr/>
        <a:lstStyle/>
        <a:p>
          <a:r>
            <a:rPr lang="cs-CZ" sz="1800" b="0" dirty="0" smtClean="0"/>
            <a:t>Učitel pozorně sleduje chování žáků, činí vhodné kroky k tomu, aby předešel projevům nežádoucího chování </a:t>
          </a:r>
          <a:endParaRPr lang="cs-CZ" sz="1800" b="0" dirty="0"/>
        </a:p>
      </dgm:t>
    </dgm:pt>
    <dgm:pt modelId="{B6C92374-319C-4FFD-A9A7-80519915179D}" type="parTrans" cxnId="{2A499F3D-2835-4A3C-BAD5-47DF3C248ED1}">
      <dgm:prSet/>
      <dgm:spPr/>
      <dgm:t>
        <a:bodyPr/>
        <a:lstStyle/>
        <a:p>
          <a:endParaRPr lang="cs-CZ"/>
        </a:p>
      </dgm:t>
    </dgm:pt>
    <dgm:pt modelId="{210DCA43-E3CD-495B-ADDD-8729225454AF}" type="sibTrans" cxnId="{2A499F3D-2835-4A3C-BAD5-47DF3C248ED1}">
      <dgm:prSet/>
      <dgm:spPr/>
      <dgm:t>
        <a:bodyPr/>
        <a:lstStyle/>
        <a:p>
          <a:endParaRPr lang="cs-CZ"/>
        </a:p>
      </dgm:t>
    </dgm:pt>
    <dgm:pt modelId="{4758ABB5-EC28-4BCA-A1C9-2488C21DF98A}">
      <dgm:prSet custT="1"/>
      <dgm:spPr/>
      <dgm:t>
        <a:bodyPr/>
        <a:lstStyle/>
        <a:p>
          <a:r>
            <a:rPr lang="cs-CZ" sz="1800" b="0" dirty="0" smtClean="0"/>
            <a:t>Učitel má přiměřenou autoritu, žáci ji uznávají a respektují  </a:t>
          </a:r>
          <a:endParaRPr lang="cs-CZ" sz="1800" b="0" dirty="0"/>
        </a:p>
      </dgm:t>
    </dgm:pt>
    <dgm:pt modelId="{443AB1BA-0DB3-4221-9154-40EA5A08A2FE}" type="parTrans" cxnId="{81D6236B-2131-4CFD-BACB-DB8F41AB507B}">
      <dgm:prSet/>
      <dgm:spPr/>
      <dgm:t>
        <a:bodyPr/>
        <a:lstStyle/>
        <a:p>
          <a:endParaRPr lang="cs-CZ"/>
        </a:p>
      </dgm:t>
    </dgm:pt>
    <dgm:pt modelId="{51FC98F5-C4D4-4B46-AD13-4DB2947FD86E}" type="sibTrans" cxnId="{81D6236B-2131-4CFD-BACB-DB8F41AB507B}">
      <dgm:prSet/>
      <dgm:spPr/>
      <dgm:t>
        <a:bodyPr/>
        <a:lstStyle/>
        <a:p>
          <a:endParaRPr lang="cs-CZ"/>
        </a:p>
      </dgm:t>
    </dgm:pt>
    <dgm:pt modelId="{1D515563-FB08-4E9D-B985-548B9C3462CE}">
      <dgm:prSet custT="1"/>
      <dgm:spPr/>
      <dgm:t>
        <a:bodyPr/>
        <a:lstStyle/>
        <a:p>
          <a:r>
            <a:rPr lang="cs-CZ" sz="1800" b="0" dirty="0" smtClean="0"/>
            <a:t>Učitel žákům vhodným způsobem sděluje pravidla a požadavky k jejich chování  (případně spoluúčast žáků na jejich definování)</a:t>
          </a:r>
          <a:endParaRPr lang="cs-CZ" sz="1800" b="0" dirty="0"/>
        </a:p>
      </dgm:t>
    </dgm:pt>
    <dgm:pt modelId="{D91A040F-52FF-496F-BBA3-C431A6053244}" type="parTrans" cxnId="{AA0C2D91-3105-46E7-B55B-F27782F95A93}">
      <dgm:prSet/>
      <dgm:spPr/>
      <dgm:t>
        <a:bodyPr/>
        <a:lstStyle/>
        <a:p>
          <a:endParaRPr lang="cs-CZ"/>
        </a:p>
      </dgm:t>
    </dgm:pt>
    <dgm:pt modelId="{7419F826-0C5B-47E8-89E5-7D7D2F789A95}" type="sibTrans" cxnId="{AA0C2D91-3105-46E7-B55B-F27782F95A93}">
      <dgm:prSet/>
      <dgm:spPr/>
      <dgm:t>
        <a:bodyPr/>
        <a:lstStyle/>
        <a:p>
          <a:endParaRPr lang="cs-CZ"/>
        </a:p>
      </dgm:t>
    </dgm:pt>
    <dgm:pt modelId="{9F28FED7-A19A-4BEE-A090-C9B9E721A00E}">
      <dgm:prSet custT="1"/>
      <dgm:spPr/>
      <dgm:t>
        <a:bodyPr/>
        <a:lstStyle/>
        <a:p>
          <a:r>
            <a:rPr lang="cs-CZ" sz="1600" b="0" dirty="0" smtClean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dirty="0" smtClean="0"/>
            <a:t>) </a:t>
          </a:r>
          <a:endParaRPr lang="cs-CZ" sz="1600" b="1" dirty="0"/>
        </a:p>
      </dgm:t>
    </dgm:pt>
    <dgm:pt modelId="{17BE649A-A227-4F30-AD31-7072E5014D0A}" type="parTrans" cxnId="{4D0B81C7-C872-4E65-B11A-9B2F4C9AB85C}">
      <dgm:prSet/>
      <dgm:spPr/>
      <dgm:t>
        <a:bodyPr/>
        <a:lstStyle/>
        <a:p>
          <a:endParaRPr lang="cs-CZ"/>
        </a:p>
      </dgm:t>
    </dgm:pt>
    <dgm:pt modelId="{FAB28EC8-5E78-4F53-B387-87821C652B6B}" type="sibTrans" cxnId="{4D0B81C7-C872-4E65-B11A-9B2F4C9AB85C}">
      <dgm:prSet/>
      <dgm:spPr/>
      <dgm:t>
        <a:bodyPr/>
        <a:lstStyle/>
        <a:p>
          <a:endParaRPr lang="cs-CZ"/>
        </a:p>
      </dgm:t>
    </dgm:pt>
    <dgm:pt modelId="{CC6393DF-607A-4A0E-B5D3-4201520344F6}">
      <dgm:prSet custT="1"/>
      <dgm:spPr/>
      <dgm:t>
        <a:bodyPr/>
        <a:lstStyle/>
        <a:p>
          <a:r>
            <a:rPr lang="cs-CZ" sz="1800" b="0" dirty="0" smtClean="0"/>
            <a:t>Učitel se vyhýbá konfrontacím a dovedně řeší situace, ve kterých konfrontace hrozí </a:t>
          </a:r>
          <a:endParaRPr lang="cs-CZ" sz="1800" b="0" dirty="0"/>
        </a:p>
      </dgm:t>
    </dgm:pt>
    <dgm:pt modelId="{494C8D16-F2D2-4BDC-A269-6987CD231CEB}" type="parTrans" cxnId="{6EDAFAE0-3D97-4190-A1C9-13094634E413}">
      <dgm:prSet/>
      <dgm:spPr/>
      <dgm:t>
        <a:bodyPr/>
        <a:lstStyle/>
        <a:p>
          <a:endParaRPr lang="cs-CZ"/>
        </a:p>
      </dgm:t>
    </dgm:pt>
    <dgm:pt modelId="{DB2065C1-EC76-45A9-B36E-F8A549A5A5D6}" type="sibTrans" cxnId="{6EDAFAE0-3D97-4190-A1C9-13094634E413}">
      <dgm:prSet/>
      <dgm:spPr/>
      <dgm:t>
        <a:bodyPr/>
        <a:lstStyle/>
        <a:p>
          <a:endParaRPr lang="cs-CZ"/>
        </a:p>
      </dgm:t>
    </dgm:pt>
    <dgm:pt modelId="{512C88E6-CA88-47BC-B347-5218B121150C}" type="pres">
      <dgm:prSet presAssocID="{4B297358-FE05-43DF-BAE2-37C0CC736B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1E3238C-5979-45E6-BFEC-3066A73B75B5}" type="pres">
      <dgm:prSet presAssocID="{57545105-92E2-435F-AAA7-D80E4CCC4CFF}" presName="parentLin" presStyleCnt="0"/>
      <dgm:spPr/>
    </dgm:pt>
    <dgm:pt modelId="{79AE868F-DBBF-4DAD-8A5C-8F813960709F}" type="pres">
      <dgm:prSet presAssocID="{57545105-92E2-435F-AAA7-D80E4CCC4CFF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E577E731-6587-40DF-BBD0-CD48DE07C41E}" type="pres">
      <dgm:prSet presAssocID="{57545105-92E2-435F-AAA7-D80E4CCC4CFF}" presName="parentText" presStyleLbl="node1" presStyleIdx="0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4BFDF7-039F-44CE-80E3-A50DCEAFCE24}" type="pres">
      <dgm:prSet presAssocID="{57545105-92E2-435F-AAA7-D80E4CCC4CFF}" presName="negativeSpace" presStyleCnt="0"/>
      <dgm:spPr/>
    </dgm:pt>
    <dgm:pt modelId="{B1D7DD53-32C5-46DF-80CA-C2E7EB7C1C08}" type="pres">
      <dgm:prSet presAssocID="{57545105-92E2-435F-AAA7-D80E4CCC4CFF}" presName="childText" presStyleLbl="conFgAcc1" presStyleIdx="0" presStyleCnt="6">
        <dgm:presLayoutVars>
          <dgm:bulletEnabled val="1"/>
        </dgm:presLayoutVars>
      </dgm:prSet>
      <dgm:spPr/>
    </dgm:pt>
    <dgm:pt modelId="{82E407F8-D086-4105-B62F-A12B96C5D587}" type="pres">
      <dgm:prSet presAssocID="{8AD68069-80F4-4BF0-A502-8F3A13FA7C86}" presName="spaceBetweenRectangles" presStyleCnt="0"/>
      <dgm:spPr/>
    </dgm:pt>
    <dgm:pt modelId="{5F125BF9-04BF-44E3-98F6-13ADAE461F70}" type="pres">
      <dgm:prSet presAssocID="{4758ABB5-EC28-4BCA-A1C9-2488C21DF98A}" presName="parentLin" presStyleCnt="0"/>
      <dgm:spPr/>
    </dgm:pt>
    <dgm:pt modelId="{0D873A64-22E3-45D4-BBB3-2A7227C5770C}" type="pres">
      <dgm:prSet presAssocID="{4758ABB5-EC28-4BCA-A1C9-2488C21DF98A}" presName="parentLeftMargin" presStyleLbl="node1" presStyleIdx="0" presStyleCnt="6"/>
      <dgm:spPr/>
      <dgm:t>
        <a:bodyPr/>
        <a:lstStyle/>
        <a:p>
          <a:endParaRPr lang="cs-CZ"/>
        </a:p>
      </dgm:t>
    </dgm:pt>
    <dgm:pt modelId="{169BCB06-6D65-4564-8F0E-C2649A9448D4}" type="pres">
      <dgm:prSet presAssocID="{4758ABB5-EC28-4BCA-A1C9-2488C21DF98A}" presName="parentText" presStyleLbl="node1" presStyleIdx="1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B439DE-3659-4007-8846-DCF02C7E6226}" type="pres">
      <dgm:prSet presAssocID="{4758ABB5-EC28-4BCA-A1C9-2488C21DF98A}" presName="negativeSpace" presStyleCnt="0"/>
      <dgm:spPr/>
    </dgm:pt>
    <dgm:pt modelId="{9E3AEAB5-2643-48C0-98D3-7CC797E711E2}" type="pres">
      <dgm:prSet presAssocID="{4758ABB5-EC28-4BCA-A1C9-2488C21DF98A}" presName="childText" presStyleLbl="conFgAcc1" presStyleIdx="1" presStyleCnt="6">
        <dgm:presLayoutVars>
          <dgm:bulletEnabled val="1"/>
        </dgm:presLayoutVars>
      </dgm:prSet>
      <dgm:spPr/>
    </dgm:pt>
    <dgm:pt modelId="{A1785076-1019-41DD-B351-48C59B519765}" type="pres">
      <dgm:prSet presAssocID="{51FC98F5-C4D4-4B46-AD13-4DB2947FD86E}" presName="spaceBetweenRectangles" presStyleCnt="0"/>
      <dgm:spPr/>
    </dgm:pt>
    <dgm:pt modelId="{BD08CB9A-5976-4D86-B881-12F36FA95A00}" type="pres">
      <dgm:prSet presAssocID="{1D515563-FB08-4E9D-B985-548B9C3462CE}" presName="parentLin" presStyleCnt="0"/>
      <dgm:spPr/>
    </dgm:pt>
    <dgm:pt modelId="{A8D19AEA-193B-42AE-80B2-95AAC66F921A}" type="pres">
      <dgm:prSet presAssocID="{1D515563-FB08-4E9D-B985-548B9C3462CE}" presName="parentLeftMargin" presStyleLbl="node1" presStyleIdx="1" presStyleCnt="6"/>
      <dgm:spPr/>
      <dgm:t>
        <a:bodyPr/>
        <a:lstStyle/>
        <a:p>
          <a:endParaRPr lang="cs-CZ"/>
        </a:p>
      </dgm:t>
    </dgm:pt>
    <dgm:pt modelId="{1D5AE655-ED7C-4065-869B-72060704F760}" type="pres">
      <dgm:prSet presAssocID="{1D515563-FB08-4E9D-B985-548B9C3462CE}" presName="parentText" presStyleLbl="node1" presStyleIdx="2" presStyleCnt="6" custScaleX="121000" custScaleY="2710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B4965E-0130-44CF-A818-D6447BC8889C}" type="pres">
      <dgm:prSet presAssocID="{1D515563-FB08-4E9D-B985-548B9C3462CE}" presName="negativeSpace" presStyleCnt="0"/>
      <dgm:spPr/>
    </dgm:pt>
    <dgm:pt modelId="{641C93A1-15F7-463A-873F-C4BD7969CFA0}" type="pres">
      <dgm:prSet presAssocID="{1D515563-FB08-4E9D-B985-548B9C3462CE}" presName="childText" presStyleLbl="conFgAcc1" presStyleIdx="2" presStyleCnt="6">
        <dgm:presLayoutVars>
          <dgm:bulletEnabled val="1"/>
        </dgm:presLayoutVars>
      </dgm:prSet>
      <dgm:spPr/>
    </dgm:pt>
    <dgm:pt modelId="{DDCB31BC-7D24-4993-88D4-E2F10D8D03AA}" type="pres">
      <dgm:prSet presAssocID="{7419F826-0C5B-47E8-89E5-7D7D2F789A95}" presName="spaceBetweenRectangles" presStyleCnt="0"/>
      <dgm:spPr/>
    </dgm:pt>
    <dgm:pt modelId="{6EA23D79-A0B6-4660-A354-1BF185969E75}" type="pres">
      <dgm:prSet presAssocID="{35512872-64ED-4A77-B60A-72D9C64DBCFB}" presName="parentLin" presStyleCnt="0"/>
      <dgm:spPr/>
    </dgm:pt>
    <dgm:pt modelId="{E491A9C5-3FA6-4915-92F9-EA50B184A811}" type="pres">
      <dgm:prSet presAssocID="{35512872-64ED-4A77-B60A-72D9C64DBCFB}" presName="parentLeftMargin" presStyleLbl="node1" presStyleIdx="2" presStyleCnt="6"/>
      <dgm:spPr/>
      <dgm:t>
        <a:bodyPr/>
        <a:lstStyle/>
        <a:p>
          <a:endParaRPr lang="cs-CZ"/>
        </a:p>
      </dgm:t>
    </dgm:pt>
    <dgm:pt modelId="{9270E7F9-2B8A-452C-BC63-1980CA3D3CD2}" type="pres">
      <dgm:prSet presAssocID="{35512872-64ED-4A77-B60A-72D9C64DBCFB}" presName="parentText" presStyleLbl="node1" presStyleIdx="3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B4CA0E-B381-412B-BE75-1B0CE761FCFF}" type="pres">
      <dgm:prSet presAssocID="{35512872-64ED-4A77-B60A-72D9C64DBCFB}" presName="negativeSpace" presStyleCnt="0"/>
      <dgm:spPr/>
    </dgm:pt>
    <dgm:pt modelId="{7D476668-B0D3-4F78-9A42-7568BCD2B7B7}" type="pres">
      <dgm:prSet presAssocID="{35512872-64ED-4A77-B60A-72D9C64DBCFB}" presName="childText" presStyleLbl="conFgAcc1" presStyleIdx="3" presStyleCnt="6">
        <dgm:presLayoutVars>
          <dgm:bulletEnabled val="1"/>
        </dgm:presLayoutVars>
      </dgm:prSet>
      <dgm:spPr/>
    </dgm:pt>
    <dgm:pt modelId="{8E15774C-4110-4D21-849C-12EC70B4F48B}" type="pres">
      <dgm:prSet presAssocID="{210DCA43-E3CD-495B-ADDD-8729225454AF}" presName="spaceBetweenRectangles" presStyleCnt="0"/>
      <dgm:spPr/>
    </dgm:pt>
    <dgm:pt modelId="{F34BC1BE-0057-4FBC-BCB7-C36D4281B1E1}" type="pres">
      <dgm:prSet presAssocID="{9F28FED7-A19A-4BEE-A090-C9B9E721A00E}" presName="parentLin" presStyleCnt="0"/>
      <dgm:spPr/>
    </dgm:pt>
    <dgm:pt modelId="{5BF6AFD8-33DC-4C37-8532-BC36D062F7AF}" type="pres">
      <dgm:prSet presAssocID="{9F28FED7-A19A-4BEE-A090-C9B9E721A00E}" presName="parentLeftMargin" presStyleLbl="node1" presStyleIdx="3" presStyleCnt="6"/>
      <dgm:spPr/>
      <dgm:t>
        <a:bodyPr/>
        <a:lstStyle/>
        <a:p>
          <a:endParaRPr lang="cs-CZ"/>
        </a:p>
      </dgm:t>
    </dgm:pt>
    <dgm:pt modelId="{09472106-EC04-4102-8519-1CADAE3E10CC}" type="pres">
      <dgm:prSet presAssocID="{9F28FED7-A19A-4BEE-A090-C9B9E721A00E}" presName="parentText" presStyleLbl="node1" presStyleIdx="4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4033EB-80DC-4F5E-A091-9CEF2C8144B3}" type="pres">
      <dgm:prSet presAssocID="{9F28FED7-A19A-4BEE-A090-C9B9E721A00E}" presName="negativeSpace" presStyleCnt="0"/>
      <dgm:spPr/>
    </dgm:pt>
    <dgm:pt modelId="{2A9423DD-4EA9-4A5E-BFBA-CF2BC7603D6E}" type="pres">
      <dgm:prSet presAssocID="{9F28FED7-A19A-4BEE-A090-C9B9E721A00E}" presName="childText" presStyleLbl="conFgAcc1" presStyleIdx="4" presStyleCnt="6">
        <dgm:presLayoutVars>
          <dgm:bulletEnabled val="1"/>
        </dgm:presLayoutVars>
      </dgm:prSet>
      <dgm:spPr/>
    </dgm:pt>
    <dgm:pt modelId="{EEDBBB68-426F-4731-84D0-A97D4A8285EC}" type="pres">
      <dgm:prSet presAssocID="{FAB28EC8-5E78-4F53-B387-87821C652B6B}" presName="spaceBetweenRectangles" presStyleCnt="0"/>
      <dgm:spPr/>
    </dgm:pt>
    <dgm:pt modelId="{702ABE09-0074-489B-9043-9548D87D50F2}" type="pres">
      <dgm:prSet presAssocID="{CC6393DF-607A-4A0E-B5D3-4201520344F6}" presName="parentLin" presStyleCnt="0"/>
      <dgm:spPr/>
    </dgm:pt>
    <dgm:pt modelId="{5B8A441F-034D-45C4-874C-3B9EBB1B03F2}" type="pres">
      <dgm:prSet presAssocID="{CC6393DF-607A-4A0E-B5D3-4201520344F6}" presName="parentLeftMargin" presStyleLbl="node1" presStyleIdx="4" presStyleCnt="6"/>
      <dgm:spPr/>
      <dgm:t>
        <a:bodyPr/>
        <a:lstStyle/>
        <a:p>
          <a:endParaRPr lang="cs-CZ"/>
        </a:p>
      </dgm:t>
    </dgm:pt>
    <dgm:pt modelId="{F7F00746-C337-468A-B7B4-BDEE2E1F0DF2}" type="pres">
      <dgm:prSet presAssocID="{CC6393DF-607A-4A0E-B5D3-4201520344F6}" presName="parentText" presStyleLbl="node1" presStyleIdx="5" presStyleCnt="6" custScaleX="121000" custScaleY="30487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0E9738-D2EE-4DBB-809A-E6551DC2DDB0}" type="pres">
      <dgm:prSet presAssocID="{CC6393DF-607A-4A0E-B5D3-4201520344F6}" presName="negativeSpace" presStyleCnt="0"/>
      <dgm:spPr/>
    </dgm:pt>
    <dgm:pt modelId="{BE592378-89AD-4C84-BA51-E6018343915E}" type="pres">
      <dgm:prSet presAssocID="{CC6393DF-607A-4A0E-B5D3-4201520344F6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0E3AC117-1F13-42BC-B5BC-DD44CA870853}" type="presOf" srcId="{CC6393DF-607A-4A0E-B5D3-4201520344F6}" destId="{5B8A441F-034D-45C4-874C-3B9EBB1B03F2}" srcOrd="0" destOrd="0" presId="urn:microsoft.com/office/officeart/2005/8/layout/list1"/>
    <dgm:cxn modelId="{81D6236B-2131-4CFD-BACB-DB8F41AB507B}" srcId="{4B297358-FE05-43DF-BAE2-37C0CC736B56}" destId="{4758ABB5-EC28-4BCA-A1C9-2488C21DF98A}" srcOrd="1" destOrd="0" parTransId="{443AB1BA-0DB3-4221-9154-40EA5A08A2FE}" sibTransId="{51FC98F5-C4D4-4B46-AD13-4DB2947FD86E}"/>
    <dgm:cxn modelId="{02DC2301-4EF4-491F-93F1-CC581AF98105}" type="presOf" srcId="{57545105-92E2-435F-AAA7-D80E4CCC4CFF}" destId="{E577E731-6587-40DF-BBD0-CD48DE07C41E}" srcOrd="1" destOrd="0" presId="urn:microsoft.com/office/officeart/2005/8/layout/list1"/>
    <dgm:cxn modelId="{10C6255F-C21E-499A-A348-B519163C7D4E}" type="presOf" srcId="{4B297358-FE05-43DF-BAE2-37C0CC736B56}" destId="{512C88E6-CA88-47BC-B347-5218B121150C}" srcOrd="0" destOrd="0" presId="urn:microsoft.com/office/officeart/2005/8/layout/list1"/>
    <dgm:cxn modelId="{38AFA1FF-1137-4BCD-8FA7-11013B42D498}" type="presOf" srcId="{4758ABB5-EC28-4BCA-A1C9-2488C21DF98A}" destId="{0D873A64-22E3-45D4-BBB3-2A7227C5770C}" srcOrd="0" destOrd="0" presId="urn:microsoft.com/office/officeart/2005/8/layout/list1"/>
    <dgm:cxn modelId="{4D0B81C7-C872-4E65-B11A-9B2F4C9AB85C}" srcId="{4B297358-FE05-43DF-BAE2-37C0CC736B56}" destId="{9F28FED7-A19A-4BEE-A090-C9B9E721A00E}" srcOrd="4" destOrd="0" parTransId="{17BE649A-A227-4F30-AD31-7072E5014D0A}" sibTransId="{FAB28EC8-5E78-4F53-B387-87821C652B6B}"/>
    <dgm:cxn modelId="{D5D925C4-41FA-45EB-B25B-BF6110667E47}" type="presOf" srcId="{1D515563-FB08-4E9D-B985-548B9C3462CE}" destId="{1D5AE655-ED7C-4065-869B-72060704F760}" srcOrd="1" destOrd="0" presId="urn:microsoft.com/office/officeart/2005/8/layout/list1"/>
    <dgm:cxn modelId="{CA036AD7-B1A0-4DA7-8486-45067EB8244A}" type="presOf" srcId="{35512872-64ED-4A77-B60A-72D9C64DBCFB}" destId="{9270E7F9-2B8A-452C-BC63-1980CA3D3CD2}" srcOrd="1" destOrd="0" presId="urn:microsoft.com/office/officeart/2005/8/layout/list1"/>
    <dgm:cxn modelId="{1B0AB793-8113-43D1-B20A-4F66EDE61D64}" srcId="{4B297358-FE05-43DF-BAE2-37C0CC736B56}" destId="{57545105-92E2-435F-AAA7-D80E4CCC4CFF}" srcOrd="0" destOrd="0" parTransId="{F0B5502D-562B-459B-A8A9-800A959C5184}" sibTransId="{8AD68069-80F4-4BF0-A502-8F3A13FA7C86}"/>
    <dgm:cxn modelId="{DE63BF57-E637-46BA-82BE-B13F9CD74206}" type="presOf" srcId="{9F28FED7-A19A-4BEE-A090-C9B9E721A00E}" destId="{09472106-EC04-4102-8519-1CADAE3E10CC}" srcOrd="1" destOrd="0" presId="urn:microsoft.com/office/officeart/2005/8/layout/list1"/>
    <dgm:cxn modelId="{2A499F3D-2835-4A3C-BAD5-47DF3C248ED1}" srcId="{4B297358-FE05-43DF-BAE2-37C0CC736B56}" destId="{35512872-64ED-4A77-B60A-72D9C64DBCFB}" srcOrd="3" destOrd="0" parTransId="{B6C92374-319C-4FFD-A9A7-80519915179D}" sibTransId="{210DCA43-E3CD-495B-ADDD-8729225454AF}"/>
    <dgm:cxn modelId="{1A2C90E9-150A-498B-8CC8-CD5E817AA6E8}" type="presOf" srcId="{57545105-92E2-435F-AAA7-D80E4CCC4CFF}" destId="{79AE868F-DBBF-4DAD-8A5C-8F813960709F}" srcOrd="0" destOrd="0" presId="urn:microsoft.com/office/officeart/2005/8/layout/list1"/>
    <dgm:cxn modelId="{6EDAFAE0-3D97-4190-A1C9-13094634E413}" srcId="{4B297358-FE05-43DF-BAE2-37C0CC736B56}" destId="{CC6393DF-607A-4A0E-B5D3-4201520344F6}" srcOrd="5" destOrd="0" parTransId="{494C8D16-F2D2-4BDC-A269-6987CD231CEB}" sibTransId="{DB2065C1-EC76-45A9-B36E-F8A549A5A5D6}"/>
    <dgm:cxn modelId="{AA0C2D91-3105-46E7-B55B-F27782F95A93}" srcId="{4B297358-FE05-43DF-BAE2-37C0CC736B56}" destId="{1D515563-FB08-4E9D-B985-548B9C3462CE}" srcOrd="2" destOrd="0" parTransId="{D91A040F-52FF-496F-BBA3-C431A6053244}" sibTransId="{7419F826-0C5B-47E8-89E5-7D7D2F789A95}"/>
    <dgm:cxn modelId="{97F54209-60F4-4FE8-97E1-8AC575AE8292}" type="presOf" srcId="{9F28FED7-A19A-4BEE-A090-C9B9E721A00E}" destId="{5BF6AFD8-33DC-4C37-8532-BC36D062F7AF}" srcOrd="0" destOrd="0" presId="urn:microsoft.com/office/officeart/2005/8/layout/list1"/>
    <dgm:cxn modelId="{02269062-9AA5-47E8-BB5D-F4BDD6B371B6}" type="presOf" srcId="{35512872-64ED-4A77-B60A-72D9C64DBCFB}" destId="{E491A9C5-3FA6-4915-92F9-EA50B184A811}" srcOrd="0" destOrd="0" presId="urn:microsoft.com/office/officeart/2005/8/layout/list1"/>
    <dgm:cxn modelId="{D8393895-0597-47FD-98E4-66E7D7E28F7D}" type="presOf" srcId="{4758ABB5-EC28-4BCA-A1C9-2488C21DF98A}" destId="{169BCB06-6D65-4564-8F0E-C2649A9448D4}" srcOrd="1" destOrd="0" presId="urn:microsoft.com/office/officeart/2005/8/layout/list1"/>
    <dgm:cxn modelId="{E3233778-A284-4F6F-B3F4-13514ADACCE6}" type="presOf" srcId="{CC6393DF-607A-4A0E-B5D3-4201520344F6}" destId="{F7F00746-C337-468A-B7B4-BDEE2E1F0DF2}" srcOrd="1" destOrd="0" presId="urn:microsoft.com/office/officeart/2005/8/layout/list1"/>
    <dgm:cxn modelId="{AEF59C47-D246-4CAE-B7E4-38CE73598D64}" type="presOf" srcId="{1D515563-FB08-4E9D-B985-548B9C3462CE}" destId="{A8D19AEA-193B-42AE-80B2-95AAC66F921A}" srcOrd="0" destOrd="0" presId="urn:microsoft.com/office/officeart/2005/8/layout/list1"/>
    <dgm:cxn modelId="{6FDA8814-F8FE-44A4-9115-A8B89F5B0D32}" type="presParOf" srcId="{512C88E6-CA88-47BC-B347-5218B121150C}" destId="{D1E3238C-5979-45E6-BFEC-3066A73B75B5}" srcOrd="0" destOrd="0" presId="urn:microsoft.com/office/officeart/2005/8/layout/list1"/>
    <dgm:cxn modelId="{FEFE93F8-B23F-45D0-9F19-FB4E9386E6B6}" type="presParOf" srcId="{D1E3238C-5979-45E6-BFEC-3066A73B75B5}" destId="{79AE868F-DBBF-4DAD-8A5C-8F813960709F}" srcOrd="0" destOrd="0" presId="urn:microsoft.com/office/officeart/2005/8/layout/list1"/>
    <dgm:cxn modelId="{603BD92C-AE92-4A5F-8480-49F9A052B768}" type="presParOf" srcId="{D1E3238C-5979-45E6-BFEC-3066A73B75B5}" destId="{E577E731-6587-40DF-BBD0-CD48DE07C41E}" srcOrd="1" destOrd="0" presId="urn:microsoft.com/office/officeart/2005/8/layout/list1"/>
    <dgm:cxn modelId="{1BE58802-D29D-4A80-B56C-1428D52DC2A7}" type="presParOf" srcId="{512C88E6-CA88-47BC-B347-5218B121150C}" destId="{564BFDF7-039F-44CE-80E3-A50DCEAFCE24}" srcOrd="1" destOrd="0" presId="urn:microsoft.com/office/officeart/2005/8/layout/list1"/>
    <dgm:cxn modelId="{EE74E7D9-2ED2-48FB-9EF2-C3F3A0186D9F}" type="presParOf" srcId="{512C88E6-CA88-47BC-B347-5218B121150C}" destId="{B1D7DD53-32C5-46DF-80CA-C2E7EB7C1C08}" srcOrd="2" destOrd="0" presId="urn:microsoft.com/office/officeart/2005/8/layout/list1"/>
    <dgm:cxn modelId="{64F58A85-CC0D-47FB-B35C-884EE406A909}" type="presParOf" srcId="{512C88E6-CA88-47BC-B347-5218B121150C}" destId="{82E407F8-D086-4105-B62F-A12B96C5D587}" srcOrd="3" destOrd="0" presId="urn:microsoft.com/office/officeart/2005/8/layout/list1"/>
    <dgm:cxn modelId="{E6EEE756-5410-42AE-8031-96F23522DC83}" type="presParOf" srcId="{512C88E6-CA88-47BC-B347-5218B121150C}" destId="{5F125BF9-04BF-44E3-98F6-13ADAE461F70}" srcOrd="4" destOrd="0" presId="urn:microsoft.com/office/officeart/2005/8/layout/list1"/>
    <dgm:cxn modelId="{D838E6C5-C16F-45F5-8BCF-215310CDB949}" type="presParOf" srcId="{5F125BF9-04BF-44E3-98F6-13ADAE461F70}" destId="{0D873A64-22E3-45D4-BBB3-2A7227C5770C}" srcOrd="0" destOrd="0" presId="urn:microsoft.com/office/officeart/2005/8/layout/list1"/>
    <dgm:cxn modelId="{C4068DB0-89A6-4947-A2DF-1FF163C07A3A}" type="presParOf" srcId="{5F125BF9-04BF-44E3-98F6-13ADAE461F70}" destId="{169BCB06-6D65-4564-8F0E-C2649A9448D4}" srcOrd="1" destOrd="0" presId="urn:microsoft.com/office/officeart/2005/8/layout/list1"/>
    <dgm:cxn modelId="{0B7F22B0-C8E3-4420-A6C1-53C1E321CBD2}" type="presParOf" srcId="{512C88E6-CA88-47BC-B347-5218B121150C}" destId="{F8B439DE-3659-4007-8846-DCF02C7E6226}" srcOrd="5" destOrd="0" presId="urn:microsoft.com/office/officeart/2005/8/layout/list1"/>
    <dgm:cxn modelId="{0325D58F-B7E5-4018-834C-850F476B430C}" type="presParOf" srcId="{512C88E6-CA88-47BC-B347-5218B121150C}" destId="{9E3AEAB5-2643-48C0-98D3-7CC797E711E2}" srcOrd="6" destOrd="0" presId="urn:microsoft.com/office/officeart/2005/8/layout/list1"/>
    <dgm:cxn modelId="{5459E780-FFA2-4E91-B2CD-653FCA57AA06}" type="presParOf" srcId="{512C88E6-CA88-47BC-B347-5218B121150C}" destId="{A1785076-1019-41DD-B351-48C59B519765}" srcOrd="7" destOrd="0" presId="urn:microsoft.com/office/officeart/2005/8/layout/list1"/>
    <dgm:cxn modelId="{374B2544-1399-4A61-8707-7719D7C83797}" type="presParOf" srcId="{512C88E6-CA88-47BC-B347-5218B121150C}" destId="{BD08CB9A-5976-4D86-B881-12F36FA95A00}" srcOrd="8" destOrd="0" presId="urn:microsoft.com/office/officeart/2005/8/layout/list1"/>
    <dgm:cxn modelId="{5B3BDDC6-F7FD-4457-8165-86E4F2371DC0}" type="presParOf" srcId="{BD08CB9A-5976-4D86-B881-12F36FA95A00}" destId="{A8D19AEA-193B-42AE-80B2-95AAC66F921A}" srcOrd="0" destOrd="0" presId="urn:microsoft.com/office/officeart/2005/8/layout/list1"/>
    <dgm:cxn modelId="{E317CA1B-8CF5-4C28-8169-04B90AAA9D22}" type="presParOf" srcId="{BD08CB9A-5976-4D86-B881-12F36FA95A00}" destId="{1D5AE655-ED7C-4065-869B-72060704F760}" srcOrd="1" destOrd="0" presId="urn:microsoft.com/office/officeart/2005/8/layout/list1"/>
    <dgm:cxn modelId="{8069A0CD-2FFD-4CE1-B74B-F26D6B1F4EBD}" type="presParOf" srcId="{512C88E6-CA88-47BC-B347-5218B121150C}" destId="{34B4965E-0130-44CF-A818-D6447BC8889C}" srcOrd="9" destOrd="0" presId="urn:microsoft.com/office/officeart/2005/8/layout/list1"/>
    <dgm:cxn modelId="{32DFF7FB-05FC-45B0-AA87-3CEF8C0BBAA5}" type="presParOf" srcId="{512C88E6-CA88-47BC-B347-5218B121150C}" destId="{641C93A1-15F7-463A-873F-C4BD7969CFA0}" srcOrd="10" destOrd="0" presId="urn:microsoft.com/office/officeart/2005/8/layout/list1"/>
    <dgm:cxn modelId="{6918A508-ADF1-4089-9D0B-F8DFCE4C1E9D}" type="presParOf" srcId="{512C88E6-CA88-47BC-B347-5218B121150C}" destId="{DDCB31BC-7D24-4993-88D4-E2F10D8D03AA}" srcOrd="11" destOrd="0" presId="urn:microsoft.com/office/officeart/2005/8/layout/list1"/>
    <dgm:cxn modelId="{45110E69-25A1-468A-84D9-8BA333C35D8E}" type="presParOf" srcId="{512C88E6-CA88-47BC-B347-5218B121150C}" destId="{6EA23D79-A0B6-4660-A354-1BF185969E75}" srcOrd="12" destOrd="0" presId="urn:microsoft.com/office/officeart/2005/8/layout/list1"/>
    <dgm:cxn modelId="{563985E4-15D8-4576-BD77-EAE39B01DB10}" type="presParOf" srcId="{6EA23D79-A0B6-4660-A354-1BF185969E75}" destId="{E491A9C5-3FA6-4915-92F9-EA50B184A811}" srcOrd="0" destOrd="0" presId="urn:microsoft.com/office/officeart/2005/8/layout/list1"/>
    <dgm:cxn modelId="{B1890844-A84C-4B7A-B801-BFF30A92B6D5}" type="presParOf" srcId="{6EA23D79-A0B6-4660-A354-1BF185969E75}" destId="{9270E7F9-2B8A-452C-BC63-1980CA3D3CD2}" srcOrd="1" destOrd="0" presId="urn:microsoft.com/office/officeart/2005/8/layout/list1"/>
    <dgm:cxn modelId="{E121B4A1-F28B-4849-BD4A-CFA21EB513CE}" type="presParOf" srcId="{512C88E6-CA88-47BC-B347-5218B121150C}" destId="{63B4CA0E-B381-412B-BE75-1B0CE761FCFF}" srcOrd="13" destOrd="0" presId="urn:microsoft.com/office/officeart/2005/8/layout/list1"/>
    <dgm:cxn modelId="{CF639CE9-8163-43DF-B37B-1E7C043F6667}" type="presParOf" srcId="{512C88E6-CA88-47BC-B347-5218B121150C}" destId="{7D476668-B0D3-4F78-9A42-7568BCD2B7B7}" srcOrd="14" destOrd="0" presId="urn:microsoft.com/office/officeart/2005/8/layout/list1"/>
    <dgm:cxn modelId="{9702FD87-A543-4B81-A78D-29E5050B6569}" type="presParOf" srcId="{512C88E6-CA88-47BC-B347-5218B121150C}" destId="{8E15774C-4110-4D21-849C-12EC70B4F48B}" srcOrd="15" destOrd="0" presId="urn:microsoft.com/office/officeart/2005/8/layout/list1"/>
    <dgm:cxn modelId="{6209FE6E-78EA-46CF-BFD2-596DB513CCF7}" type="presParOf" srcId="{512C88E6-CA88-47BC-B347-5218B121150C}" destId="{F34BC1BE-0057-4FBC-BCB7-C36D4281B1E1}" srcOrd="16" destOrd="0" presId="urn:microsoft.com/office/officeart/2005/8/layout/list1"/>
    <dgm:cxn modelId="{A1587563-25EA-48B6-921B-B0227FF3977D}" type="presParOf" srcId="{F34BC1BE-0057-4FBC-BCB7-C36D4281B1E1}" destId="{5BF6AFD8-33DC-4C37-8532-BC36D062F7AF}" srcOrd="0" destOrd="0" presId="urn:microsoft.com/office/officeart/2005/8/layout/list1"/>
    <dgm:cxn modelId="{D20B8978-BCA6-4426-8A93-527C7BB5997E}" type="presParOf" srcId="{F34BC1BE-0057-4FBC-BCB7-C36D4281B1E1}" destId="{09472106-EC04-4102-8519-1CADAE3E10CC}" srcOrd="1" destOrd="0" presId="urn:microsoft.com/office/officeart/2005/8/layout/list1"/>
    <dgm:cxn modelId="{5C6700F5-4E28-4C21-AB4E-EEA64CC01012}" type="presParOf" srcId="{512C88E6-CA88-47BC-B347-5218B121150C}" destId="{E94033EB-80DC-4F5E-A091-9CEF2C8144B3}" srcOrd="17" destOrd="0" presId="urn:microsoft.com/office/officeart/2005/8/layout/list1"/>
    <dgm:cxn modelId="{1FA24B80-9DB5-4DEC-8C88-99DB158A5330}" type="presParOf" srcId="{512C88E6-CA88-47BC-B347-5218B121150C}" destId="{2A9423DD-4EA9-4A5E-BFBA-CF2BC7603D6E}" srcOrd="18" destOrd="0" presId="urn:microsoft.com/office/officeart/2005/8/layout/list1"/>
    <dgm:cxn modelId="{B7D68D27-3896-4060-90E3-7F06E4FF319A}" type="presParOf" srcId="{512C88E6-CA88-47BC-B347-5218B121150C}" destId="{EEDBBB68-426F-4731-84D0-A97D4A8285EC}" srcOrd="19" destOrd="0" presId="urn:microsoft.com/office/officeart/2005/8/layout/list1"/>
    <dgm:cxn modelId="{4386D3D6-9CF1-464C-A7D6-89B2AF714A01}" type="presParOf" srcId="{512C88E6-CA88-47BC-B347-5218B121150C}" destId="{702ABE09-0074-489B-9043-9548D87D50F2}" srcOrd="20" destOrd="0" presId="urn:microsoft.com/office/officeart/2005/8/layout/list1"/>
    <dgm:cxn modelId="{8C45A97F-47F1-4A90-AB24-B74EBEBC2C67}" type="presParOf" srcId="{702ABE09-0074-489B-9043-9548D87D50F2}" destId="{5B8A441F-034D-45C4-874C-3B9EBB1B03F2}" srcOrd="0" destOrd="0" presId="urn:microsoft.com/office/officeart/2005/8/layout/list1"/>
    <dgm:cxn modelId="{4B3DCAAA-2ADF-4F8E-9B4D-2CE6005BBCEC}" type="presParOf" srcId="{702ABE09-0074-489B-9043-9548D87D50F2}" destId="{F7F00746-C337-468A-B7B4-BDEE2E1F0DF2}" srcOrd="1" destOrd="0" presId="urn:microsoft.com/office/officeart/2005/8/layout/list1"/>
    <dgm:cxn modelId="{E72F3FF0-F5E5-441D-B58F-7BFBD1FF0684}" type="presParOf" srcId="{512C88E6-CA88-47BC-B347-5218B121150C}" destId="{6F0E9738-D2EE-4DBB-809A-E6551DC2DDB0}" srcOrd="21" destOrd="0" presId="urn:microsoft.com/office/officeart/2005/8/layout/list1"/>
    <dgm:cxn modelId="{6F056CC3-48C6-4D6A-85F7-CB03C4D4AED0}" type="presParOf" srcId="{512C88E6-CA88-47BC-B347-5218B121150C}" destId="{BE592378-89AD-4C84-BA51-E6018343915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BBA42-5616-4118-9FB3-640735BDA638}" type="doc">
      <dgm:prSet loTypeId="urn:microsoft.com/office/officeart/2005/8/layout/list1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4EDEA47C-B431-4F0F-A9BE-ED9F7342585D}">
      <dgm:prSet phldrT="[Text]" custT="1"/>
      <dgm:spPr/>
      <dgm:t>
        <a:bodyPr/>
        <a:lstStyle/>
        <a:p>
          <a:r>
            <a:rPr lang="cs-CZ" sz="1800" b="0" dirty="0" smtClean="0"/>
            <a:t>Hodnocení prací žáků během hodiny a po ní učitel provádí důkladně a konstruktivně</a:t>
          </a:r>
          <a:endParaRPr lang="cs-CZ" sz="1800" b="0" dirty="0"/>
        </a:p>
      </dgm:t>
    </dgm:pt>
    <dgm:pt modelId="{36B0FE8A-BD0B-4C83-BDDE-307A7BBFE4F6}" type="parTrans" cxnId="{DD0BE6FF-59D1-45AE-8223-E452D2049C86}">
      <dgm:prSet/>
      <dgm:spPr/>
      <dgm:t>
        <a:bodyPr/>
        <a:lstStyle/>
        <a:p>
          <a:endParaRPr lang="cs-CZ"/>
        </a:p>
      </dgm:t>
    </dgm:pt>
    <dgm:pt modelId="{0D74A7ED-58AA-49B7-B118-A1F9FDFC1436}" type="sibTrans" cxnId="{DD0BE6FF-59D1-45AE-8223-E452D2049C86}">
      <dgm:prSet/>
      <dgm:spPr/>
      <dgm:t>
        <a:bodyPr/>
        <a:lstStyle/>
        <a:p>
          <a:endParaRPr lang="cs-CZ"/>
        </a:p>
      </dgm:t>
    </dgm:pt>
    <dgm:pt modelId="{464060CD-674E-4505-AFDB-A515019C9DA5}">
      <dgm:prSet phldrT="[Text]" custT="1"/>
      <dgm:spPr/>
      <dgm:t>
        <a:bodyPr/>
        <a:lstStyle/>
        <a:p>
          <a:r>
            <a:rPr lang="cs-CZ" sz="1600" b="0" dirty="0" smtClean="0"/>
            <a:t>Zpětná vazba slouží k nalezení chyb a jejich opravě, k povzbuzení v dalším úsilí žáka, k udržení a posílení jeho sebedůvěry – rada, pomoc, individuální práce s konkrétními žáky</a:t>
          </a:r>
          <a:endParaRPr lang="cs-CZ" sz="1600" b="0" dirty="0"/>
        </a:p>
      </dgm:t>
    </dgm:pt>
    <dgm:pt modelId="{29FAAB77-C074-4899-9291-EA7789A794D4}" type="parTrans" cxnId="{3B33D4DA-2FD5-4C8B-91FF-5C85F403CF3B}">
      <dgm:prSet/>
      <dgm:spPr/>
      <dgm:t>
        <a:bodyPr/>
        <a:lstStyle/>
        <a:p>
          <a:endParaRPr lang="cs-CZ"/>
        </a:p>
      </dgm:t>
    </dgm:pt>
    <dgm:pt modelId="{4D69FAFD-AF27-44BA-9C7E-F2840158ACC6}" type="sibTrans" cxnId="{3B33D4DA-2FD5-4C8B-91FF-5C85F403CF3B}">
      <dgm:prSet/>
      <dgm:spPr/>
      <dgm:t>
        <a:bodyPr/>
        <a:lstStyle/>
        <a:p>
          <a:endParaRPr lang="cs-CZ"/>
        </a:p>
      </dgm:t>
    </dgm:pt>
    <dgm:pt modelId="{93465E26-2CFC-4A48-A0CF-7AB5D520D945}">
      <dgm:prSet phldrT="[Text]" custT="1"/>
      <dgm:spPr/>
      <dgm:t>
        <a:bodyPr/>
        <a:lstStyle/>
        <a:p>
          <a:r>
            <a:rPr lang="cs-CZ" sz="1800" b="0" dirty="0" smtClean="0"/>
            <a:t>Učitel používá k hodnocení typově různorodé úkoly, pokrývající formativní (průběžné) i </a:t>
          </a:r>
          <a:r>
            <a:rPr lang="cs-CZ" sz="1800" b="0" noProof="1" smtClean="0"/>
            <a:t>sumativní (</a:t>
          </a:r>
          <a:r>
            <a:rPr lang="cs-CZ" sz="1800" b="0" dirty="0" smtClean="0"/>
            <a:t>finální) hodnocení</a:t>
          </a:r>
          <a:endParaRPr lang="cs-CZ" sz="1800" b="0" dirty="0"/>
        </a:p>
      </dgm:t>
    </dgm:pt>
    <dgm:pt modelId="{B0B56B74-9ED8-424E-B83F-C3C27D7F851C}" type="parTrans" cxnId="{3C973813-6A49-4B38-AC03-E614DBAA5647}">
      <dgm:prSet/>
      <dgm:spPr/>
      <dgm:t>
        <a:bodyPr/>
        <a:lstStyle/>
        <a:p>
          <a:endParaRPr lang="cs-CZ"/>
        </a:p>
      </dgm:t>
    </dgm:pt>
    <dgm:pt modelId="{C881C87D-66AB-49BD-91AF-1D8254D31819}" type="sibTrans" cxnId="{3C973813-6A49-4B38-AC03-E614DBAA5647}">
      <dgm:prSet/>
      <dgm:spPr/>
      <dgm:t>
        <a:bodyPr/>
        <a:lstStyle/>
        <a:p>
          <a:endParaRPr lang="cs-CZ"/>
        </a:p>
      </dgm:t>
    </dgm:pt>
    <dgm:pt modelId="{57E7C1D0-88C2-44F8-9472-7196BDAA418B}">
      <dgm:prSet custT="1"/>
      <dgm:spPr/>
      <dgm:t>
        <a:bodyPr/>
        <a:lstStyle/>
        <a:p>
          <a:r>
            <a:rPr lang="cs-CZ" sz="1800" b="0" dirty="0" smtClean="0"/>
            <a:t>Učitel si vede o práci a prospěchu žáků záznamy různými způsoby</a:t>
          </a:r>
          <a:endParaRPr lang="cs-CZ" sz="1800" b="0" dirty="0"/>
        </a:p>
      </dgm:t>
    </dgm:pt>
    <dgm:pt modelId="{35DE66F6-6B4F-45B1-A1C7-A89F68ACAFA1}" type="parTrans" cxnId="{3F60E29F-A845-4172-9A73-D296AD45B691}">
      <dgm:prSet/>
      <dgm:spPr/>
      <dgm:t>
        <a:bodyPr/>
        <a:lstStyle/>
        <a:p>
          <a:endParaRPr lang="cs-CZ"/>
        </a:p>
      </dgm:t>
    </dgm:pt>
    <dgm:pt modelId="{14D083B8-D340-485C-901E-BD4A01E22DCA}" type="sibTrans" cxnId="{3F60E29F-A845-4172-9A73-D296AD45B691}">
      <dgm:prSet/>
      <dgm:spPr/>
      <dgm:t>
        <a:bodyPr/>
        <a:lstStyle/>
        <a:p>
          <a:endParaRPr lang="cs-CZ"/>
        </a:p>
      </dgm:t>
    </dgm:pt>
    <dgm:pt modelId="{D3788344-D735-4D93-BF15-12E2B53B38E6}">
      <dgm:prSet custT="1"/>
      <dgm:spPr/>
      <dgm:t>
        <a:bodyPr/>
        <a:lstStyle/>
        <a:p>
          <a:r>
            <a:rPr lang="cs-CZ" sz="1800" b="0" dirty="0" smtClean="0"/>
            <a:t>Žáci dostávají příležitost podílet se na hodnocení své práce a prospěchu</a:t>
          </a:r>
          <a:endParaRPr lang="cs-CZ" sz="1800" b="0" dirty="0"/>
        </a:p>
      </dgm:t>
    </dgm:pt>
    <dgm:pt modelId="{7ED23BBE-7BED-4348-AA05-C145E9ACCC0D}" type="parTrans" cxnId="{E265AFCE-25CA-4570-9E28-933B265C1E5A}">
      <dgm:prSet/>
      <dgm:spPr/>
      <dgm:t>
        <a:bodyPr/>
        <a:lstStyle/>
        <a:p>
          <a:endParaRPr lang="cs-CZ"/>
        </a:p>
      </dgm:t>
    </dgm:pt>
    <dgm:pt modelId="{FB6DCF60-6864-4532-9C70-72F39FD7C10F}" type="sibTrans" cxnId="{E265AFCE-25CA-4570-9E28-933B265C1E5A}">
      <dgm:prSet/>
      <dgm:spPr/>
      <dgm:t>
        <a:bodyPr/>
        <a:lstStyle/>
        <a:p>
          <a:endParaRPr lang="cs-CZ"/>
        </a:p>
      </dgm:t>
    </dgm:pt>
    <dgm:pt modelId="{C618E26B-5435-4354-83C2-A404BB03CD13}">
      <dgm:prSet custT="1"/>
      <dgm:spPr/>
      <dgm:t>
        <a:bodyPr/>
        <a:lstStyle/>
        <a:p>
          <a:r>
            <a:rPr lang="cs-CZ" sz="1600" b="0" dirty="0" smtClean="0"/>
            <a:t>Hodnocení prací žáků je používáno k odhalení oblastí, v nichž má více žáků potíže, k posouzení efektivnosti vyučování a k ověření, zda je vytvořen pevný základ pro další postup výuky </a:t>
          </a:r>
          <a:endParaRPr lang="cs-CZ" sz="1600" b="0" dirty="0"/>
        </a:p>
      </dgm:t>
    </dgm:pt>
    <dgm:pt modelId="{4EBDA90F-2AE9-4B4C-94A3-2091641D8F08}" type="parTrans" cxnId="{1B502AEC-0086-4F3B-9F31-6DCAA7A7ADCC}">
      <dgm:prSet/>
      <dgm:spPr/>
      <dgm:t>
        <a:bodyPr/>
        <a:lstStyle/>
        <a:p>
          <a:endParaRPr lang="cs-CZ"/>
        </a:p>
      </dgm:t>
    </dgm:pt>
    <dgm:pt modelId="{EF15CCB0-1BE5-4A8C-A76A-57F9BB95B591}" type="sibTrans" cxnId="{1B502AEC-0086-4F3B-9F31-6DCAA7A7ADCC}">
      <dgm:prSet/>
      <dgm:spPr/>
      <dgm:t>
        <a:bodyPr/>
        <a:lstStyle/>
        <a:p>
          <a:endParaRPr lang="cs-CZ"/>
        </a:p>
      </dgm:t>
    </dgm:pt>
    <dgm:pt modelId="{E7152BB7-BA31-4047-8E97-16DD35C8BB78}">
      <dgm:prSet custT="1"/>
      <dgm:spPr/>
      <dgm:t>
        <a:bodyPr/>
        <a:lstStyle/>
        <a:p>
          <a:r>
            <a:rPr lang="cs-CZ" sz="1600" b="0" dirty="0" smtClean="0"/>
            <a:t>Učitel hodnotí učební dovednosti žáků a učební strategie, které používají, tak aby podpořil další rozvoj jejich </a:t>
          </a:r>
          <a:r>
            <a:rPr lang="cs-CZ" sz="1600" b="0" noProof="1" smtClean="0"/>
            <a:t>metakognitivních dovedností</a:t>
          </a:r>
          <a:endParaRPr lang="cs-CZ" sz="1600" b="0" noProof="1"/>
        </a:p>
      </dgm:t>
    </dgm:pt>
    <dgm:pt modelId="{8C9B1B0A-7478-421D-82B1-9640FFF987A0}" type="parTrans" cxnId="{F987F657-B9D6-4F4C-96FC-646022F5D532}">
      <dgm:prSet/>
      <dgm:spPr/>
      <dgm:t>
        <a:bodyPr/>
        <a:lstStyle/>
        <a:p>
          <a:endParaRPr lang="cs-CZ"/>
        </a:p>
      </dgm:t>
    </dgm:pt>
    <dgm:pt modelId="{73EA3C08-D64C-4932-8741-1ACB27D4CD7B}" type="sibTrans" cxnId="{F987F657-B9D6-4F4C-96FC-646022F5D532}">
      <dgm:prSet/>
      <dgm:spPr/>
      <dgm:t>
        <a:bodyPr/>
        <a:lstStyle/>
        <a:p>
          <a:endParaRPr lang="cs-CZ"/>
        </a:p>
      </dgm:t>
    </dgm:pt>
    <dgm:pt modelId="{1115073E-D859-484E-8C93-D53A1AEF6E92}" type="pres">
      <dgm:prSet presAssocID="{7D2BBA42-5616-4118-9FB3-640735BDA6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8CD4E9A-3F10-4AE7-A0F5-62EE95ABD45F}" type="pres">
      <dgm:prSet presAssocID="{4EDEA47C-B431-4F0F-A9BE-ED9F7342585D}" presName="parentLin" presStyleCnt="0"/>
      <dgm:spPr/>
    </dgm:pt>
    <dgm:pt modelId="{08CF5F3B-2E5A-4D0B-AD1E-7E58CA4986B6}" type="pres">
      <dgm:prSet presAssocID="{4EDEA47C-B431-4F0F-A9BE-ED9F7342585D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0C0D4523-77A9-4829-97B5-20FA913B0381}" type="pres">
      <dgm:prSet presAssocID="{4EDEA47C-B431-4F0F-A9BE-ED9F7342585D}" presName="parentText" presStyleLbl="node1" presStyleIdx="0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AAB981-1AD2-4BD7-B5B6-53B0F0AE2558}" type="pres">
      <dgm:prSet presAssocID="{4EDEA47C-B431-4F0F-A9BE-ED9F7342585D}" presName="negativeSpace" presStyleCnt="0"/>
      <dgm:spPr/>
    </dgm:pt>
    <dgm:pt modelId="{4A84A30B-FCC6-47DE-AE24-02CD4170E5D4}" type="pres">
      <dgm:prSet presAssocID="{4EDEA47C-B431-4F0F-A9BE-ED9F7342585D}" presName="childText" presStyleLbl="conFgAcc1" presStyleIdx="0" presStyleCnt="7">
        <dgm:presLayoutVars>
          <dgm:bulletEnabled val="1"/>
        </dgm:presLayoutVars>
      </dgm:prSet>
      <dgm:spPr/>
    </dgm:pt>
    <dgm:pt modelId="{B2B0148E-6F2D-482C-A678-510A5A4F6DA1}" type="pres">
      <dgm:prSet presAssocID="{0D74A7ED-58AA-49B7-B118-A1F9FDFC1436}" presName="spaceBetweenRectangles" presStyleCnt="0"/>
      <dgm:spPr/>
    </dgm:pt>
    <dgm:pt modelId="{7F30E62E-CFC1-463D-911E-8223285EE8F6}" type="pres">
      <dgm:prSet presAssocID="{464060CD-674E-4505-AFDB-A515019C9DA5}" presName="parentLin" presStyleCnt="0"/>
      <dgm:spPr/>
    </dgm:pt>
    <dgm:pt modelId="{C1665D4B-CEB4-4C93-9206-7E1AF40D1628}" type="pres">
      <dgm:prSet presAssocID="{464060CD-674E-4505-AFDB-A515019C9DA5}" presName="parentLeftMargin" presStyleLbl="node1" presStyleIdx="0" presStyleCnt="7"/>
      <dgm:spPr/>
      <dgm:t>
        <a:bodyPr/>
        <a:lstStyle/>
        <a:p>
          <a:endParaRPr lang="cs-CZ"/>
        </a:p>
      </dgm:t>
    </dgm:pt>
    <dgm:pt modelId="{54FC4DF0-E798-49B8-92F3-6DC88C80C649}" type="pres">
      <dgm:prSet presAssocID="{464060CD-674E-4505-AFDB-A515019C9DA5}" presName="parentText" presStyleLbl="node1" presStyleIdx="1" presStyleCnt="7" custScaleX="121000" custScaleY="34843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D248E38-F17D-4651-A90E-C339E6D1E615}" type="pres">
      <dgm:prSet presAssocID="{464060CD-674E-4505-AFDB-A515019C9DA5}" presName="negativeSpace" presStyleCnt="0"/>
      <dgm:spPr/>
    </dgm:pt>
    <dgm:pt modelId="{68924CE0-771C-498A-91BD-3814CA4A57F6}" type="pres">
      <dgm:prSet presAssocID="{464060CD-674E-4505-AFDB-A515019C9DA5}" presName="childText" presStyleLbl="conFgAcc1" presStyleIdx="1" presStyleCnt="7">
        <dgm:presLayoutVars>
          <dgm:bulletEnabled val="1"/>
        </dgm:presLayoutVars>
      </dgm:prSet>
      <dgm:spPr/>
    </dgm:pt>
    <dgm:pt modelId="{7B8A69D5-9D32-463D-BC5A-61B8CF24422B}" type="pres">
      <dgm:prSet presAssocID="{4D69FAFD-AF27-44BA-9C7E-F2840158ACC6}" presName="spaceBetweenRectangles" presStyleCnt="0"/>
      <dgm:spPr/>
    </dgm:pt>
    <dgm:pt modelId="{9173B146-6AB2-4086-87E5-3EABE7E6A43D}" type="pres">
      <dgm:prSet presAssocID="{93465E26-2CFC-4A48-A0CF-7AB5D520D945}" presName="parentLin" presStyleCnt="0"/>
      <dgm:spPr/>
    </dgm:pt>
    <dgm:pt modelId="{E0EDA6D1-FA5E-4CB7-984E-9BAF88D4708F}" type="pres">
      <dgm:prSet presAssocID="{93465E26-2CFC-4A48-A0CF-7AB5D520D945}" presName="parentLeftMargin" presStyleLbl="node1" presStyleIdx="1" presStyleCnt="7"/>
      <dgm:spPr/>
      <dgm:t>
        <a:bodyPr/>
        <a:lstStyle/>
        <a:p>
          <a:endParaRPr lang="cs-CZ"/>
        </a:p>
      </dgm:t>
    </dgm:pt>
    <dgm:pt modelId="{45402CE3-16D7-46D9-B257-FEC2F7DEC2DE}" type="pres">
      <dgm:prSet presAssocID="{93465E26-2CFC-4A48-A0CF-7AB5D520D945}" presName="parentText" presStyleLbl="node1" presStyleIdx="2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08921C-3626-4771-A2AD-E5574094F462}" type="pres">
      <dgm:prSet presAssocID="{93465E26-2CFC-4A48-A0CF-7AB5D520D945}" presName="negativeSpace" presStyleCnt="0"/>
      <dgm:spPr/>
    </dgm:pt>
    <dgm:pt modelId="{00FB5915-BD1F-4111-AC54-8BA4339720F5}" type="pres">
      <dgm:prSet presAssocID="{93465E26-2CFC-4A48-A0CF-7AB5D520D945}" presName="childText" presStyleLbl="conFgAcc1" presStyleIdx="2" presStyleCnt="7">
        <dgm:presLayoutVars>
          <dgm:bulletEnabled val="1"/>
        </dgm:presLayoutVars>
      </dgm:prSet>
      <dgm:spPr/>
    </dgm:pt>
    <dgm:pt modelId="{E7A0D657-FE51-4406-A902-3C0F346514A9}" type="pres">
      <dgm:prSet presAssocID="{C881C87D-66AB-49BD-91AF-1D8254D31819}" presName="spaceBetweenRectangles" presStyleCnt="0"/>
      <dgm:spPr/>
    </dgm:pt>
    <dgm:pt modelId="{288A0BFC-DB9F-4D66-B7C4-DE280263A6AD}" type="pres">
      <dgm:prSet presAssocID="{57E7C1D0-88C2-44F8-9472-7196BDAA418B}" presName="parentLin" presStyleCnt="0"/>
      <dgm:spPr/>
    </dgm:pt>
    <dgm:pt modelId="{3437D61C-3726-48B1-BB10-A88196B5B58C}" type="pres">
      <dgm:prSet presAssocID="{57E7C1D0-88C2-44F8-9472-7196BDAA418B}" presName="parentLeftMargin" presStyleLbl="node1" presStyleIdx="2" presStyleCnt="7"/>
      <dgm:spPr/>
      <dgm:t>
        <a:bodyPr/>
        <a:lstStyle/>
        <a:p>
          <a:endParaRPr lang="cs-CZ"/>
        </a:p>
      </dgm:t>
    </dgm:pt>
    <dgm:pt modelId="{95C7BEB2-DB6F-456C-B7EF-706A24CF7DA1}" type="pres">
      <dgm:prSet presAssocID="{57E7C1D0-88C2-44F8-9472-7196BDAA418B}" presName="parentText" presStyleLbl="node1" presStyleIdx="3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D78B6C-714C-4BFE-B2DF-9464A4CDC433}" type="pres">
      <dgm:prSet presAssocID="{57E7C1D0-88C2-44F8-9472-7196BDAA418B}" presName="negativeSpace" presStyleCnt="0"/>
      <dgm:spPr/>
    </dgm:pt>
    <dgm:pt modelId="{E2FD6D37-5335-4068-BAF0-1446740D6DC9}" type="pres">
      <dgm:prSet presAssocID="{57E7C1D0-88C2-44F8-9472-7196BDAA418B}" presName="childText" presStyleLbl="conFgAcc1" presStyleIdx="3" presStyleCnt="7">
        <dgm:presLayoutVars>
          <dgm:bulletEnabled val="1"/>
        </dgm:presLayoutVars>
      </dgm:prSet>
      <dgm:spPr/>
    </dgm:pt>
    <dgm:pt modelId="{4577A868-E17E-4688-AD37-BB9C24391B32}" type="pres">
      <dgm:prSet presAssocID="{14D083B8-D340-485C-901E-BD4A01E22DCA}" presName="spaceBetweenRectangles" presStyleCnt="0"/>
      <dgm:spPr/>
    </dgm:pt>
    <dgm:pt modelId="{2B3D72C8-14A6-4BF6-9F08-290D7EA1E949}" type="pres">
      <dgm:prSet presAssocID="{D3788344-D735-4D93-BF15-12E2B53B38E6}" presName="parentLin" presStyleCnt="0"/>
      <dgm:spPr/>
    </dgm:pt>
    <dgm:pt modelId="{51D0C23A-5F05-45FF-83D1-35B9D283633C}" type="pres">
      <dgm:prSet presAssocID="{D3788344-D735-4D93-BF15-12E2B53B38E6}" presName="parentLeftMargin" presStyleLbl="node1" presStyleIdx="3" presStyleCnt="7"/>
      <dgm:spPr/>
      <dgm:t>
        <a:bodyPr/>
        <a:lstStyle/>
        <a:p>
          <a:endParaRPr lang="cs-CZ"/>
        </a:p>
      </dgm:t>
    </dgm:pt>
    <dgm:pt modelId="{29BE5144-ED89-4589-A841-DC97BE3BB8EF}" type="pres">
      <dgm:prSet presAssocID="{D3788344-D735-4D93-BF15-12E2B53B38E6}" presName="parentText" presStyleLbl="node1" presStyleIdx="4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F84270-FE37-4066-B485-5B8E7FBAE312}" type="pres">
      <dgm:prSet presAssocID="{D3788344-D735-4D93-BF15-12E2B53B38E6}" presName="negativeSpace" presStyleCnt="0"/>
      <dgm:spPr/>
    </dgm:pt>
    <dgm:pt modelId="{DB52B312-B09C-4E0F-AE43-42C8B67B6005}" type="pres">
      <dgm:prSet presAssocID="{D3788344-D735-4D93-BF15-12E2B53B38E6}" presName="childText" presStyleLbl="conFgAcc1" presStyleIdx="4" presStyleCnt="7">
        <dgm:presLayoutVars>
          <dgm:bulletEnabled val="1"/>
        </dgm:presLayoutVars>
      </dgm:prSet>
      <dgm:spPr/>
    </dgm:pt>
    <dgm:pt modelId="{86191469-49CE-4339-80BD-23F20E9B4844}" type="pres">
      <dgm:prSet presAssocID="{FB6DCF60-6864-4532-9C70-72F39FD7C10F}" presName="spaceBetweenRectangles" presStyleCnt="0"/>
      <dgm:spPr/>
    </dgm:pt>
    <dgm:pt modelId="{CD7A1F4A-E2EE-4423-9ED5-92AA14BE4E5D}" type="pres">
      <dgm:prSet presAssocID="{C618E26B-5435-4354-83C2-A404BB03CD13}" presName="parentLin" presStyleCnt="0"/>
      <dgm:spPr/>
    </dgm:pt>
    <dgm:pt modelId="{A16BEE1F-D7F1-46AB-9144-D6B5F2B7BEB7}" type="pres">
      <dgm:prSet presAssocID="{C618E26B-5435-4354-83C2-A404BB03CD13}" presName="parentLeftMargin" presStyleLbl="node1" presStyleIdx="4" presStyleCnt="7"/>
      <dgm:spPr/>
      <dgm:t>
        <a:bodyPr/>
        <a:lstStyle/>
        <a:p>
          <a:endParaRPr lang="cs-CZ"/>
        </a:p>
      </dgm:t>
    </dgm:pt>
    <dgm:pt modelId="{334ED610-BF13-479C-BA20-6F02F5963622}" type="pres">
      <dgm:prSet presAssocID="{C618E26B-5435-4354-83C2-A404BB03CD13}" presName="parentText" presStyleLbl="node1" presStyleIdx="5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18D995D-15B2-4CFB-A3FF-AD27C0805CFA}" type="pres">
      <dgm:prSet presAssocID="{C618E26B-5435-4354-83C2-A404BB03CD13}" presName="negativeSpace" presStyleCnt="0"/>
      <dgm:spPr/>
    </dgm:pt>
    <dgm:pt modelId="{05E940FD-1877-400F-B774-7ABC664AA1F8}" type="pres">
      <dgm:prSet presAssocID="{C618E26B-5435-4354-83C2-A404BB03CD13}" presName="childText" presStyleLbl="conFgAcc1" presStyleIdx="5" presStyleCnt="7">
        <dgm:presLayoutVars>
          <dgm:bulletEnabled val="1"/>
        </dgm:presLayoutVars>
      </dgm:prSet>
      <dgm:spPr/>
    </dgm:pt>
    <dgm:pt modelId="{9ACDD7D8-E0F4-46C2-A701-24A7A820474A}" type="pres">
      <dgm:prSet presAssocID="{EF15CCB0-1BE5-4A8C-A76A-57F9BB95B591}" presName="spaceBetweenRectangles" presStyleCnt="0"/>
      <dgm:spPr/>
    </dgm:pt>
    <dgm:pt modelId="{8102265F-A901-46F2-9E67-1E7F02CB9CD4}" type="pres">
      <dgm:prSet presAssocID="{E7152BB7-BA31-4047-8E97-16DD35C8BB78}" presName="parentLin" presStyleCnt="0"/>
      <dgm:spPr/>
    </dgm:pt>
    <dgm:pt modelId="{1273F650-837C-4AEE-AD54-359DB1D6D848}" type="pres">
      <dgm:prSet presAssocID="{E7152BB7-BA31-4047-8E97-16DD35C8BB78}" presName="parentLeftMargin" presStyleLbl="node1" presStyleIdx="5" presStyleCnt="7"/>
      <dgm:spPr/>
      <dgm:t>
        <a:bodyPr/>
        <a:lstStyle/>
        <a:p>
          <a:endParaRPr lang="cs-CZ"/>
        </a:p>
      </dgm:t>
    </dgm:pt>
    <dgm:pt modelId="{A0650745-3AE4-4E36-95DD-8945BB967EF9}" type="pres">
      <dgm:prSet presAssocID="{E7152BB7-BA31-4047-8E97-16DD35C8BB78}" presName="parentText" presStyleLbl="node1" presStyleIdx="6" presStyleCnt="7" custScaleX="121000" custScaleY="33101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6ECBAB-35E6-4074-A0F1-8F65B7129CDF}" type="pres">
      <dgm:prSet presAssocID="{E7152BB7-BA31-4047-8E97-16DD35C8BB78}" presName="negativeSpace" presStyleCnt="0"/>
      <dgm:spPr/>
    </dgm:pt>
    <dgm:pt modelId="{4EBCF7C1-6176-472E-88B6-76D4B30267FE}" type="pres">
      <dgm:prSet presAssocID="{E7152BB7-BA31-4047-8E97-16DD35C8BB78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A78FA193-4930-4EF9-967C-14D176CA8A05}" type="presOf" srcId="{E7152BB7-BA31-4047-8E97-16DD35C8BB78}" destId="{A0650745-3AE4-4E36-95DD-8945BB967EF9}" srcOrd="1" destOrd="0" presId="urn:microsoft.com/office/officeart/2005/8/layout/list1"/>
    <dgm:cxn modelId="{3A59695D-0B11-4722-B55C-D1E00684486F}" type="presOf" srcId="{C618E26B-5435-4354-83C2-A404BB03CD13}" destId="{334ED610-BF13-479C-BA20-6F02F5963622}" srcOrd="1" destOrd="0" presId="urn:microsoft.com/office/officeart/2005/8/layout/list1"/>
    <dgm:cxn modelId="{1B502AEC-0086-4F3B-9F31-6DCAA7A7ADCC}" srcId="{7D2BBA42-5616-4118-9FB3-640735BDA638}" destId="{C618E26B-5435-4354-83C2-A404BB03CD13}" srcOrd="5" destOrd="0" parTransId="{4EBDA90F-2AE9-4B4C-94A3-2091641D8F08}" sibTransId="{EF15CCB0-1BE5-4A8C-A76A-57F9BB95B591}"/>
    <dgm:cxn modelId="{8795DFB8-28CC-498F-B1F0-75DEBF235848}" type="presOf" srcId="{464060CD-674E-4505-AFDB-A515019C9DA5}" destId="{C1665D4B-CEB4-4C93-9206-7E1AF40D1628}" srcOrd="0" destOrd="0" presId="urn:microsoft.com/office/officeart/2005/8/layout/list1"/>
    <dgm:cxn modelId="{9A0AA8EA-F9C7-4EA3-8F5D-3982AF2A52A0}" type="presOf" srcId="{93465E26-2CFC-4A48-A0CF-7AB5D520D945}" destId="{E0EDA6D1-FA5E-4CB7-984E-9BAF88D4708F}" srcOrd="0" destOrd="0" presId="urn:microsoft.com/office/officeart/2005/8/layout/list1"/>
    <dgm:cxn modelId="{F987F657-B9D6-4F4C-96FC-646022F5D532}" srcId="{7D2BBA42-5616-4118-9FB3-640735BDA638}" destId="{E7152BB7-BA31-4047-8E97-16DD35C8BB78}" srcOrd="6" destOrd="0" parTransId="{8C9B1B0A-7478-421D-82B1-9640FFF987A0}" sibTransId="{73EA3C08-D64C-4932-8741-1ACB27D4CD7B}"/>
    <dgm:cxn modelId="{7010028D-7FD4-4B43-BD5B-BB696750DFE0}" type="presOf" srcId="{D3788344-D735-4D93-BF15-12E2B53B38E6}" destId="{29BE5144-ED89-4589-A841-DC97BE3BB8EF}" srcOrd="1" destOrd="0" presId="urn:microsoft.com/office/officeart/2005/8/layout/list1"/>
    <dgm:cxn modelId="{9F7BA0A9-C190-4013-8775-0FF4AAB3D81D}" type="presOf" srcId="{464060CD-674E-4505-AFDB-A515019C9DA5}" destId="{54FC4DF0-E798-49B8-92F3-6DC88C80C649}" srcOrd="1" destOrd="0" presId="urn:microsoft.com/office/officeart/2005/8/layout/list1"/>
    <dgm:cxn modelId="{779535C5-06BF-44B5-B801-EE82E742C49B}" type="presOf" srcId="{4EDEA47C-B431-4F0F-A9BE-ED9F7342585D}" destId="{08CF5F3B-2E5A-4D0B-AD1E-7E58CA4986B6}" srcOrd="0" destOrd="0" presId="urn:microsoft.com/office/officeart/2005/8/layout/list1"/>
    <dgm:cxn modelId="{6F2E7781-E058-438A-BDF0-881D20A5949A}" type="presOf" srcId="{57E7C1D0-88C2-44F8-9472-7196BDAA418B}" destId="{95C7BEB2-DB6F-456C-B7EF-706A24CF7DA1}" srcOrd="1" destOrd="0" presId="urn:microsoft.com/office/officeart/2005/8/layout/list1"/>
    <dgm:cxn modelId="{C970710B-44AD-40C2-9B04-5E61D5C7EA9B}" type="presOf" srcId="{57E7C1D0-88C2-44F8-9472-7196BDAA418B}" destId="{3437D61C-3726-48B1-BB10-A88196B5B58C}" srcOrd="0" destOrd="0" presId="urn:microsoft.com/office/officeart/2005/8/layout/list1"/>
    <dgm:cxn modelId="{3C973813-6A49-4B38-AC03-E614DBAA5647}" srcId="{7D2BBA42-5616-4118-9FB3-640735BDA638}" destId="{93465E26-2CFC-4A48-A0CF-7AB5D520D945}" srcOrd="2" destOrd="0" parTransId="{B0B56B74-9ED8-424E-B83F-C3C27D7F851C}" sibTransId="{C881C87D-66AB-49BD-91AF-1D8254D31819}"/>
    <dgm:cxn modelId="{D86FD522-EC72-4BCE-966E-413CDF584BC9}" type="presOf" srcId="{C618E26B-5435-4354-83C2-A404BB03CD13}" destId="{A16BEE1F-D7F1-46AB-9144-D6B5F2B7BEB7}" srcOrd="0" destOrd="0" presId="urn:microsoft.com/office/officeart/2005/8/layout/list1"/>
    <dgm:cxn modelId="{582FB3ED-18E9-417B-88BB-EBD08A30FFFC}" type="presOf" srcId="{D3788344-D735-4D93-BF15-12E2B53B38E6}" destId="{51D0C23A-5F05-45FF-83D1-35B9D283633C}" srcOrd="0" destOrd="0" presId="urn:microsoft.com/office/officeart/2005/8/layout/list1"/>
    <dgm:cxn modelId="{3CCB5719-C8D4-444D-B19A-712DE8388683}" type="presOf" srcId="{E7152BB7-BA31-4047-8E97-16DD35C8BB78}" destId="{1273F650-837C-4AEE-AD54-359DB1D6D848}" srcOrd="0" destOrd="0" presId="urn:microsoft.com/office/officeart/2005/8/layout/list1"/>
    <dgm:cxn modelId="{3F60E29F-A845-4172-9A73-D296AD45B691}" srcId="{7D2BBA42-5616-4118-9FB3-640735BDA638}" destId="{57E7C1D0-88C2-44F8-9472-7196BDAA418B}" srcOrd="3" destOrd="0" parTransId="{35DE66F6-6B4F-45B1-A1C7-A89F68ACAFA1}" sibTransId="{14D083B8-D340-485C-901E-BD4A01E22DCA}"/>
    <dgm:cxn modelId="{385D33DD-4018-4195-BE57-EBA8B1019529}" type="presOf" srcId="{7D2BBA42-5616-4118-9FB3-640735BDA638}" destId="{1115073E-D859-484E-8C93-D53A1AEF6E92}" srcOrd="0" destOrd="0" presId="urn:microsoft.com/office/officeart/2005/8/layout/list1"/>
    <dgm:cxn modelId="{E265AFCE-25CA-4570-9E28-933B265C1E5A}" srcId="{7D2BBA42-5616-4118-9FB3-640735BDA638}" destId="{D3788344-D735-4D93-BF15-12E2B53B38E6}" srcOrd="4" destOrd="0" parTransId="{7ED23BBE-7BED-4348-AA05-C145E9ACCC0D}" sibTransId="{FB6DCF60-6864-4532-9C70-72F39FD7C10F}"/>
    <dgm:cxn modelId="{3B33D4DA-2FD5-4C8B-91FF-5C85F403CF3B}" srcId="{7D2BBA42-5616-4118-9FB3-640735BDA638}" destId="{464060CD-674E-4505-AFDB-A515019C9DA5}" srcOrd="1" destOrd="0" parTransId="{29FAAB77-C074-4899-9291-EA7789A794D4}" sibTransId="{4D69FAFD-AF27-44BA-9C7E-F2840158ACC6}"/>
    <dgm:cxn modelId="{1BDD082C-C3B1-4612-8994-8F6292143035}" type="presOf" srcId="{93465E26-2CFC-4A48-A0CF-7AB5D520D945}" destId="{45402CE3-16D7-46D9-B257-FEC2F7DEC2DE}" srcOrd="1" destOrd="0" presId="urn:microsoft.com/office/officeart/2005/8/layout/list1"/>
    <dgm:cxn modelId="{DD0BE6FF-59D1-45AE-8223-E452D2049C86}" srcId="{7D2BBA42-5616-4118-9FB3-640735BDA638}" destId="{4EDEA47C-B431-4F0F-A9BE-ED9F7342585D}" srcOrd="0" destOrd="0" parTransId="{36B0FE8A-BD0B-4C83-BDDE-307A7BBFE4F6}" sibTransId="{0D74A7ED-58AA-49B7-B118-A1F9FDFC1436}"/>
    <dgm:cxn modelId="{32881837-F655-44BE-AD3B-6B9D650CC59D}" type="presOf" srcId="{4EDEA47C-B431-4F0F-A9BE-ED9F7342585D}" destId="{0C0D4523-77A9-4829-97B5-20FA913B0381}" srcOrd="1" destOrd="0" presId="urn:microsoft.com/office/officeart/2005/8/layout/list1"/>
    <dgm:cxn modelId="{51CA3A1D-6A35-449D-838A-13ABB9BBE909}" type="presParOf" srcId="{1115073E-D859-484E-8C93-D53A1AEF6E92}" destId="{78CD4E9A-3F10-4AE7-A0F5-62EE95ABD45F}" srcOrd="0" destOrd="0" presId="urn:microsoft.com/office/officeart/2005/8/layout/list1"/>
    <dgm:cxn modelId="{EA9C2040-D92D-45DA-9511-B6E463D7A9FB}" type="presParOf" srcId="{78CD4E9A-3F10-4AE7-A0F5-62EE95ABD45F}" destId="{08CF5F3B-2E5A-4D0B-AD1E-7E58CA4986B6}" srcOrd="0" destOrd="0" presId="urn:microsoft.com/office/officeart/2005/8/layout/list1"/>
    <dgm:cxn modelId="{AE5189AC-6246-4B9A-B4F4-D20A46E97FAE}" type="presParOf" srcId="{78CD4E9A-3F10-4AE7-A0F5-62EE95ABD45F}" destId="{0C0D4523-77A9-4829-97B5-20FA913B0381}" srcOrd="1" destOrd="0" presId="urn:microsoft.com/office/officeart/2005/8/layout/list1"/>
    <dgm:cxn modelId="{48ACF927-167C-4C87-8A15-B7374B3A0E94}" type="presParOf" srcId="{1115073E-D859-484E-8C93-D53A1AEF6E92}" destId="{D5AAB981-1AD2-4BD7-B5B6-53B0F0AE2558}" srcOrd="1" destOrd="0" presId="urn:microsoft.com/office/officeart/2005/8/layout/list1"/>
    <dgm:cxn modelId="{7A67613B-9EBC-449C-A0E5-1E90C25BB57F}" type="presParOf" srcId="{1115073E-D859-484E-8C93-D53A1AEF6E92}" destId="{4A84A30B-FCC6-47DE-AE24-02CD4170E5D4}" srcOrd="2" destOrd="0" presId="urn:microsoft.com/office/officeart/2005/8/layout/list1"/>
    <dgm:cxn modelId="{452B2279-3746-4724-A0F8-2CAF5E8B202D}" type="presParOf" srcId="{1115073E-D859-484E-8C93-D53A1AEF6E92}" destId="{B2B0148E-6F2D-482C-A678-510A5A4F6DA1}" srcOrd="3" destOrd="0" presId="urn:microsoft.com/office/officeart/2005/8/layout/list1"/>
    <dgm:cxn modelId="{CB341D52-6C17-4E05-AA04-04BCAD17A662}" type="presParOf" srcId="{1115073E-D859-484E-8C93-D53A1AEF6E92}" destId="{7F30E62E-CFC1-463D-911E-8223285EE8F6}" srcOrd="4" destOrd="0" presId="urn:microsoft.com/office/officeart/2005/8/layout/list1"/>
    <dgm:cxn modelId="{C387B28F-5523-49E2-A567-4F8BA080C8EA}" type="presParOf" srcId="{7F30E62E-CFC1-463D-911E-8223285EE8F6}" destId="{C1665D4B-CEB4-4C93-9206-7E1AF40D1628}" srcOrd="0" destOrd="0" presId="urn:microsoft.com/office/officeart/2005/8/layout/list1"/>
    <dgm:cxn modelId="{91BD37EB-C68F-4CAE-8CFF-403707844D60}" type="presParOf" srcId="{7F30E62E-CFC1-463D-911E-8223285EE8F6}" destId="{54FC4DF0-E798-49B8-92F3-6DC88C80C649}" srcOrd="1" destOrd="0" presId="urn:microsoft.com/office/officeart/2005/8/layout/list1"/>
    <dgm:cxn modelId="{154D6C5B-79FC-4D3D-BB30-2428603248D0}" type="presParOf" srcId="{1115073E-D859-484E-8C93-D53A1AEF6E92}" destId="{6D248E38-F17D-4651-A90E-C339E6D1E615}" srcOrd="5" destOrd="0" presId="urn:microsoft.com/office/officeart/2005/8/layout/list1"/>
    <dgm:cxn modelId="{A5205922-8C39-4C23-842C-871540F04465}" type="presParOf" srcId="{1115073E-D859-484E-8C93-D53A1AEF6E92}" destId="{68924CE0-771C-498A-91BD-3814CA4A57F6}" srcOrd="6" destOrd="0" presId="urn:microsoft.com/office/officeart/2005/8/layout/list1"/>
    <dgm:cxn modelId="{002D53ED-BFD5-414A-AE91-2DCD7C1D7990}" type="presParOf" srcId="{1115073E-D859-484E-8C93-D53A1AEF6E92}" destId="{7B8A69D5-9D32-463D-BC5A-61B8CF24422B}" srcOrd="7" destOrd="0" presId="urn:microsoft.com/office/officeart/2005/8/layout/list1"/>
    <dgm:cxn modelId="{6E8E0D42-2C59-4FE0-AFFF-453FB3BFBFEA}" type="presParOf" srcId="{1115073E-D859-484E-8C93-D53A1AEF6E92}" destId="{9173B146-6AB2-4086-87E5-3EABE7E6A43D}" srcOrd="8" destOrd="0" presId="urn:microsoft.com/office/officeart/2005/8/layout/list1"/>
    <dgm:cxn modelId="{384CEE4E-ED84-4DCE-A44D-3F052CC4BB0D}" type="presParOf" srcId="{9173B146-6AB2-4086-87E5-3EABE7E6A43D}" destId="{E0EDA6D1-FA5E-4CB7-984E-9BAF88D4708F}" srcOrd="0" destOrd="0" presId="urn:microsoft.com/office/officeart/2005/8/layout/list1"/>
    <dgm:cxn modelId="{551004E4-AF2F-47F5-B2B9-292CC01CF28E}" type="presParOf" srcId="{9173B146-6AB2-4086-87E5-3EABE7E6A43D}" destId="{45402CE3-16D7-46D9-B257-FEC2F7DEC2DE}" srcOrd="1" destOrd="0" presId="urn:microsoft.com/office/officeart/2005/8/layout/list1"/>
    <dgm:cxn modelId="{C8A3D512-D91B-4540-B321-675AEFD8C23A}" type="presParOf" srcId="{1115073E-D859-484E-8C93-D53A1AEF6E92}" destId="{E808921C-3626-4771-A2AD-E5574094F462}" srcOrd="9" destOrd="0" presId="urn:microsoft.com/office/officeart/2005/8/layout/list1"/>
    <dgm:cxn modelId="{BED1EA9B-9980-48D0-993D-66FE041CF63F}" type="presParOf" srcId="{1115073E-D859-484E-8C93-D53A1AEF6E92}" destId="{00FB5915-BD1F-4111-AC54-8BA4339720F5}" srcOrd="10" destOrd="0" presId="urn:microsoft.com/office/officeart/2005/8/layout/list1"/>
    <dgm:cxn modelId="{32C95AE0-0DA4-44A6-83B3-59992E11B808}" type="presParOf" srcId="{1115073E-D859-484E-8C93-D53A1AEF6E92}" destId="{E7A0D657-FE51-4406-A902-3C0F346514A9}" srcOrd="11" destOrd="0" presId="urn:microsoft.com/office/officeart/2005/8/layout/list1"/>
    <dgm:cxn modelId="{E7210344-DD9C-4848-93D5-1F6576A937BE}" type="presParOf" srcId="{1115073E-D859-484E-8C93-D53A1AEF6E92}" destId="{288A0BFC-DB9F-4D66-B7C4-DE280263A6AD}" srcOrd="12" destOrd="0" presId="urn:microsoft.com/office/officeart/2005/8/layout/list1"/>
    <dgm:cxn modelId="{08E60478-6F15-4C75-BCB6-116059167FAD}" type="presParOf" srcId="{288A0BFC-DB9F-4D66-B7C4-DE280263A6AD}" destId="{3437D61C-3726-48B1-BB10-A88196B5B58C}" srcOrd="0" destOrd="0" presId="urn:microsoft.com/office/officeart/2005/8/layout/list1"/>
    <dgm:cxn modelId="{20A9FEE7-8651-4EC9-B381-0A9077C66C77}" type="presParOf" srcId="{288A0BFC-DB9F-4D66-B7C4-DE280263A6AD}" destId="{95C7BEB2-DB6F-456C-B7EF-706A24CF7DA1}" srcOrd="1" destOrd="0" presId="urn:microsoft.com/office/officeart/2005/8/layout/list1"/>
    <dgm:cxn modelId="{441F43C4-AC1B-4BA0-A55A-E8A0DE5B2A63}" type="presParOf" srcId="{1115073E-D859-484E-8C93-D53A1AEF6E92}" destId="{62D78B6C-714C-4BFE-B2DF-9464A4CDC433}" srcOrd="13" destOrd="0" presId="urn:microsoft.com/office/officeart/2005/8/layout/list1"/>
    <dgm:cxn modelId="{850B2DEB-5337-424E-A8F7-543C450AE8FD}" type="presParOf" srcId="{1115073E-D859-484E-8C93-D53A1AEF6E92}" destId="{E2FD6D37-5335-4068-BAF0-1446740D6DC9}" srcOrd="14" destOrd="0" presId="urn:microsoft.com/office/officeart/2005/8/layout/list1"/>
    <dgm:cxn modelId="{F9CF9DC6-2ECA-40B9-B828-EB3777D2CC2A}" type="presParOf" srcId="{1115073E-D859-484E-8C93-D53A1AEF6E92}" destId="{4577A868-E17E-4688-AD37-BB9C24391B32}" srcOrd="15" destOrd="0" presId="urn:microsoft.com/office/officeart/2005/8/layout/list1"/>
    <dgm:cxn modelId="{79825823-B347-425C-85B3-5B1282E66483}" type="presParOf" srcId="{1115073E-D859-484E-8C93-D53A1AEF6E92}" destId="{2B3D72C8-14A6-4BF6-9F08-290D7EA1E949}" srcOrd="16" destOrd="0" presId="urn:microsoft.com/office/officeart/2005/8/layout/list1"/>
    <dgm:cxn modelId="{A7A762AA-6324-417D-ABEB-00A20607C182}" type="presParOf" srcId="{2B3D72C8-14A6-4BF6-9F08-290D7EA1E949}" destId="{51D0C23A-5F05-45FF-83D1-35B9D283633C}" srcOrd="0" destOrd="0" presId="urn:microsoft.com/office/officeart/2005/8/layout/list1"/>
    <dgm:cxn modelId="{CB88D15A-89BA-450D-886D-28D1270ABCBF}" type="presParOf" srcId="{2B3D72C8-14A6-4BF6-9F08-290D7EA1E949}" destId="{29BE5144-ED89-4589-A841-DC97BE3BB8EF}" srcOrd="1" destOrd="0" presId="urn:microsoft.com/office/officeart/2005/8/layout/list1"/>
    <dgm:cxn modelId="{3B9192B6-A83E-47A6-8576-F8DD028F68E4}" type="presParOf" srcId="{1115073E-D859-484E-8C93-D53A1AEF6E92}" destId="{A4F84270-FE37-4066-B485-5B8E7FBAE312}" srcOrd="17" destOrd="0" presId="urn:microsoft.com/office/officeart/2005/8/layout/list1"/>
    <dgm:cxn modelId="{E361C030-1AD9-407C-AD88-D0EB98C35DD8}" type="presParOf" srcId="{1115073E-D859-484E-8C93-D53A1AEF6E92}" destId="{DB52B312-B09C-4E0F-AE43-42C8B67B6005}" srcOrd="18" destOrd="0" presId="urn:microsoft.com/office/officeart/2005/8/layout/list1"/>
    <dgm:cxn modelId="{8530C0F1-A45E-49A5-AFAC-E0FDF3970862}" type="presParOf" srcId="{1115073E-D859-484E-8C93-D53A1AEF6E92}" destId="{86191469-49CE-4339-80BD-23F20E9B4844}" srcOrd="19" destOrd="0" presId="urn:microsoft.com/office/officeart/2005/8/layout/list1"/>
    <dgm:cxn modelId="{A7DF99EF-FB59-45C0-A8C0-7966CC6DBD30}" type="presParOf" srcId="{1115073E-D859-484E-8C93-D53A1AEF6E92}" destId="{CD7A1F4A-E2EE-4423-9ED5-92AA14BE4E5D}" srcOrd="20" destOrd="0" presId="urn:microsoft.com/office/officeart/2005/8/layout/list1"/>
    <dgm:cxn modelId="{736EB2C3-76AC-4485-9CD3-611677AB3B37}" type="presParOf" srcId="{CD7A1F4A-E2EE-4423-9ED5-92AA14BE4E5D}" destId="{A16BEE1F-D7F1-46AB-9144-D6B5F2B7BEB7}" srcOrd="0" destOrd="0" presId="urn:microsoft.com/office/officeart/2005/8/layout/list1"/>
    <dgm:cxn modelId="{96D845FE-6892-479F-A89E-36298CEE9D80}" type="presParOf" srcId="{CD7A1F4A-E2EE-4423-9ED5-92AA14BE4E5D}" destId="{334ED610-BF13-479C-BA20-6F02F5963622}" srcOrd="1" destOrd="0" presId="urn:microsoft.com/office/officeart/2005/8/layout/list1"/>
    <dgm:cxn modelId="{1E43285C-D723-4672-8F9A-62BE8A03E920}" type="presParOf" srcId="{1115073E-D859-484E-8C93-D53A1AEF6E92}" destId="{118D995D-15B2-4CFB-A3FF-AD27C0805CFA}" srcOrd="21" destOrd="0" presId="urn:microsoft.com/office/officeart/2005/8/layout/list1"/>
    <dgm:cxn modelId="{4AC52931-0293-4226-8D48-8E8E43A0EB03}" type="presParOf" srcId="{1115073E-D859-484E-8C93-D53A1AEF6E92}" destId="{05E940FD-1877-400F-B774-7ABC664AA1F8}" srcOrd="22" destOrd="0" presId="urn:microsoft.com/office/officeart/2005/8/layout/list1"/>
    <dgm:cxn modelId="{12C12B23-7ED8-4952-ABD9-28B447339D92}" type="presParOf" srcId="{1115073E-D859-484E-8C93-D53A1AEF6E92}" destId="{9ACDD7D8-E0F4-46C2-A701-24A7A820474A}" srcOrd="23" destOrd="0" presId="urn:microsoft.com/office/officeart/2005/8/layout/list1"/>
    <dgm:cxn modelId="{710B7670-3B5E-4DD6-9AF7-941C1800DE62}" type="presParOf" srcId="{1115073E-D859-484E-8C93-D53A1AEF6E92}" destId="{8102265F-A901-46F2-9E67-1E7F02CB9CD4}" srcOrd="24" destOrd="0" presId="urn:microsoft.com/office/officeart/2005/8/layout/list1"/>
    <dgm:cxn modelId="{277F5BD5-C530-4F94-8C8D-A8DAB89CA48C}" type="presParOf" srcId="{8102265F-A901-46F2-9E67-1E7F02CB9CD4}" destId="{1273F650-837C-4AEE-AD54-359DB1D6D848}" srcOrd="0" destOrd="0" presId="urn:microsoft.com/office/officeart/2005/8/layout/list1"/>
    <dgm:cxn modelId="{7EAA21B1-0C0C-4E72-A770-33404CBEBAAF}" type="presParOf" srcId="{8102265F-A901-46F2-9E67-1E7F02CB9CD4}" destId="{A0650745-3AE4-4E36-95DD-8945BB967EF9}" srcOrd="1" destOrd="0" presId="urn:microsoft.com/office/officeart/2005/8/layout/list1"/>
    <dgm:cxn modelId="{72F9EC26-3C1B-4382-9F54-E48CCDF07253}" type="presParOf" srcId="{1115073E-D859-484E-8C93-D53A1AEF6E92}" destId="{576ECBAB-35E6-4074-A0F1-8F65B7129CDF}" srcOrd="25" destOrd="0" presId="urn:microsoft.com/office/officeart/2005/8/layout/list1"/>
    <dgm:cxn modelId="{D3CAA665-1B30-428E-B991-FC230646D77A}" type="presParOf" srcId="{1115073E-D859-484E-8C93-D53A1AEF6E92}" destId="{4EBCF7C1-6176-472E-88B6-76D4B30267F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102FF0-EEC7-43DE-BA05-65E204C868C1}" type="doc">
      <dgm:prSet loTypeId="urn:microsoft.com/office/officeart/2005/8/layout/list1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cs-CZ"/>
        </a:p>
      </dgm:t>
    </dgm:pt>
    <dgm:pt modelId="{195DA2B5-7D98-4C8D-AABC-E5876F6BE920}">
      <dgm:prSet phldrT="[Text]" custT="1"/>
      <dgm:spPr/>
      <dgm:t>
        <a:bodyPr/>
        <a:lstStyle/>
        <a:p>
          <a:pPr algn="l"/>
          <a:r>
            <a:rPr lang="cs-CZ" sz="1800" b="0" dirty="0" smtClean="0"/>
            <a:t>Učitel hodnotí své hodiny s cílem přizpůsobit podle získaných poznatků plánování další výuky i praktickou činnost</a:t>
          </a:r>
          <a:endParaRPr lang="cs-CZ" sz="1800" b="0" dirty="0"/>
        </a:p>
      </dgm:t>
    </dgm:pt>
    <dgm:pt modelId="{46A1A2A3-5045-450F-938F-420BDF4D43FF}" type="par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0145C4F4-0311-4DB2-A2F9-18CAD2104B33}" type="sibTrans" cxnId="{6115FC85-7733-44B9-8175-76A5C2B1E7D3}">
      <dgm:prSet/>
      <dgm:spPr/>
      <dgm:t>
        <a:bodyPr/>
        <a:lstStyle/>
        <a:p>
          <a:pPr algn="l"/>
          <a:endParaRPr lang="cs-CZ"/>
        </a:p>
      </dgm:t>
    </dgm:pt>
    <dgm:pt modelId="{20796784-74FE-46F3-B9EE-9F9F3408896C}">
      <dgm:prSet phldrT="[Text]" custT="1"/>
      <dgm:spPr/>
      <dgm:t>
        <a:bodyPr/>
        <a:lstStyle/>
        <a:p>
          <a:pPr algn="l"/>
          <a:r>
            <a:rPr lang="cs-CZ" sz="1600" b="0" dirty="0" smtClean="0"/>
            <a:t>Učitel pravidelně prověřuje organizaci svého času a svých činností, zjišťuje možné uspořádání jejich pro větší efektivitu pedagogické práce </a:t>
          </a:r>
          <a:endParaRPr lang="cs-CZ" sz="1600" b="0" dirty="0"/>
        </a:p>
      </dgm:t>
    </dgm:pt>
    <dgm:pt modelId="{FA1AFE51-958F-4BBD-8EA4-41D7CAC33E64}" type="par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8F5D0A6D-0FFE-49FE-8EDB-288825D23C5D}" type="sibTrans" cxnId="{4F9B0D89-6BF3-4CFB-A144-FF85DB1881E2}">
      <dgm:prSet/>
      <dgm:spPr/>
      <dgm:t>
        <a:bodyPr/>
        <a:lstStyle/>
        <a:p>
          <a:pPr algn="l"/>
          <a:endParaRPr lang="cs-CZ"/>
        </a:p>
      </dgm:t>
    </dgm:pt>
    <dgm:pt modelId="{B311AFF6-9C7B-4569-8E9A-8CB4588D8C14}">
      <dgm:prSet phldrT="[Text]" custT="1"/>
      <dgm:spPr/>
      <dgm:t>
        <a:bodyPr/>
        <a:lstStyle/>
        <a:p>
          <a:pPr algn="l"/>
          <a:r>
            <a:rPr lang="cs-CZ" sz="1800" b="0" dirty="0" smtClean="0"/>
            <a:t>Učitel pravidelně reviduje strategie a techniky, které používá proti stresu a vyhoření  </a:t>
          </a:r>
          <a:endParaRPr lang="cs-CZ" sz="1800" b="0" dirty="0"/>
        </a:p>
      </dgm:t>
    </dgm:pt>
    <dgm:pt modelId="{E1CDB24F-2D4D-4F58-B30D-A53A15DC33DA}" type="par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656FF8B2-5674-416A-88D7-86BC66F01C7B}" type="sibTrans" cxnId="{5A26EC1B-5E12-4D64-927D-853E31328D35}">
      <dgm:prSet/>
      <dgm:spPr/>
      <dgm:t>
        <a:bodyPr/>
        <a:lstStyle/>
        <a:p>
          <a:pPr algn="l"/>
          <a:endParaRPr lang="cs-CZ"/>
        </a:p>
      </dgm:t>
    </dgm:pt>
    <dgm:pt modelId="{0DA521A4-9DA0-4ABD-89C9-AA152841BFE4}">
      <dgm:prSet custT="1"/>
      <dgm:spPr/>
      <dgm:t>
        <a:bodyPr/>
        <a:lstStyle/>
        <a:p>
          <a:pPr algn="l"/>
          <a:r>
            <a:rPr lang="cs-CZ" sz="1800" b="0" dirty="0" smtClean="0"/>
            <a:t>K hodnocení své praxe učitel užívá různé metody </a:t>
          </a:r>
          <a:endParaRPr lang="cs-CZ" sz="1800" b="0" dirty="0"/>
        </a:p>
      </dgm:t>
    </dgm:pt>
    <dgm:pt modelId="{0EF156BE-0070-44F1-9F3F-F5EBA5735490}" type="sib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B1FC7302-073E-4C6A-9AF3-5E3C8893D734}" type="parTrans" cxnId="{14C7768D-C45E-4A77-80BB-8712DE9F60BF}">
      <dgm:prSet/>
      <dgm:spPr/>
      <dgm:t>
        <a:bodyPr/>
        <a:lstStyle/>
        <a:p>
          <a:pPr algn="l"/>
          <a:endParaRPr lang="cs-CZ"/>
        </a:p>
      </dgm:t>
    </dgm:pt>
    <dgm:pt modelId="{C9AEE2CE-9D00-4EF9-8D38-51CCF3CFE34A}">
      <dgm:prSet custT="1"/>
      <dgm:spPr/>
      <dgm:t>
        <a:bodyPr/>
        <a:lstStyle/>
        <a:p>
          <a:pPr algn="l"/>
          <a:r>
            <a:rPr lang="cs-CZ" sz="1800" b="0" dirty="0" smtClean="0"/>
            <a:t>Učitel pravidelně reflektuje svou aktuální praxi a snaží se rozpoznat ty své stránky, které vyžadují další rozvoj</a:t>
          </a:r>
          <a:endParaRPr lang="cs-CZ" sz="1800" b="0" dirty="0"/>
        </a:p>
      </dgm:t>
    </dgm:pt>
    <dgm:pt modelId="{36AADB85-3237-4438-A432-1024C016218F}" type="sib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3936497-D4CE-452E-936B-EE1B93F6E584}" type="parTrans" cxnId="{AA93573D-AA85-4BDE-AF7E-B2A162D9B025}">
      <dgm:prSet/>
      <dgm:spPr/>
      <dgm:t>
        <a:bodyPr/>
        <a:lstStyle/>
        <a:p>
          <a:pPr algn="l"/>
          <a:endParaRPr lang="cs-CZ"/>
        </a:p>
      </dgm:t>
    </dgm:pt>
    <dgm:pt modelId="{DAFC6228-D916-4D4B-90E2-507EE090AB1B}" type="pres">
      <dgm:prSet presAssocID="{E0102FF0-EEC7-43DE-BA05-65E204C868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48883AF-81E0-4E5A-8E09-4131D84F806F}" type="pres">
      <dgm:prSet presAssocID="{195DA2B5-7D98-4C8D-AABC-E5876F6BE920}" presName="parentLin" presStyleCnt="0"/>
      <dgm:spPr/>
    </dgm:pt>
    <dgm:pt modelId="{B9C2A32A-057E-4606-A238-0F431DFF6B42}" type="pres">
      <dgm:prSet presAssocID="{195DA2B5-7D98-4C8D-AABC-E5876F6BE920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09C7E1D1-D72D-4BA4-840C-C9400CA3280D}" type="pres">
      <dgm:prSet presAssocID="{195DA2B5-7D98-4C8D-AABC-E5876F6BE920}" presName="parentText" presStyleLbl="node1" presStyleIdx="0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FE25F8-6985-48E3-8E34-DA8B8D206890}" type="pres">
      <dgm:prSet presAssocID="{195DA2B5-7D98-4C8D-AABC-E5876F6BE920}" presName="negativeSpace" presStyleCnt="0"/>
      <dgm:spPr/>
    </dgm:pt>
    <dgm:pt modelId="{2C53C5E9-94C5-47B5-93BC-23D67F996518}" type="pres">
      <dgm:prSet presAssocID="{195DA2B5-7D98-4C8D-AABC-E5876F6BE920}" presName="childText" presStyleLbl="conFgAcc1" presStyleIdx="0" presStyleCnt="5">
        <dgm:presLayoutVars>
          <dgm:bulletEnabled val="1"/>
        </dgm:presLayoutVars>
      </dgm:prSet>
      <dgm:spPr/>
    </dgm:pt>
    <dgm:pt modelId="{30A4AF24-A247-4546-A441-ABC6C700AB61}" type="pres">
      <dgm:prSet presAssocID="{0145C4F4-0311-4DB2-A2F9-18CAD2104B33}" presName="spaceBetweenRectangles" presStyleCnt="0"/>
      <dgm:spPr/>
    </dgm:pt>
    <dgm:pt modelId="{61715BE1-1F29-45D5-A185-981F3058F988}" type="pres">
      <dgm:prSet presAssocID="{C9AEE2CE-9D00-4EF9-8D38-51CCF3CFE34A}" presName="parentLin" presStyleCnt="0"/>
      <dgm:spPr/>
    </dgm:pt>
    <dgm:pt modelId="{188A96E3-8AF9-4538-8DEE-65E453731A99}" type="pres">
      <dgm:prSet presAssocID="{C9AEE2CE-9D00-4EF9-8D38-51CCF3CFE34A}" presName="parentLeftMargin" presStyleLbl="node1" presStyleIdx="0" presStyleCnt="5"/>
      <dgm:spPr/>
      <dgm:t>
        <a:bodyPr/>
        <a:lstStyle/>
        <a:p>
          <a:endParaRPr lang="cs-CZ"/>
        </a:p>
      </dgm:t>
    </dgm:pt>
    <dgm:pt modelId="{29C5D57E-8429-42F1-B50F-C2BD49C6A56A}" type="pres">
      <dgm:prSet presAssocID="{C9AEE2CE-9D00-4EF9-8D38-51CCF3CFE34A}" presName="parentText" presStyleLbl="node1" presStyleIdx="1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4A2F3-4FCB-476C-9BF8-8BB468391CBB}" type="pres">
      <dgm:prSet presAssocID="{C9AEE2CE-9D00-4EF9-8D38-51CCF3CFE34A}" presName="negativeSpace" presStyleCnt="0"/>
      <dgm:spPr/>
    </dgm:pt>
    <dgm:pt modelId="{C3C25073-EB2A-4881-9B08-9737F77CB6C8}" type="pres">
      <dgm:prSet presAssocID="{C9AEE2CE-9D00-4EF9-8D38-51CCF3CFE34A}" presName="childText" presStyleLbl="conFgAcc1" presStyleIdx="1" presStyleCnt="5">
        <dgm:presLayoutVars>
          <dgm:bulletEnabled val="1"/>
        </dgm:presLayoutVars>
      </dgm:prSet>
      <dgm:spPr/>
    </dgm:pt>
    <dgm:pt modelId="{156D4AB0-ABAE-4385-BEA7-4414E04CD997}" type="pres">
      <dgm:prSet presAssocID="{36AADB85-3237-4438-A432-1024C016218F}" presName="spaceBetweenRectangles" presStyleCnt="0"/>
      <dgm:spPr/>
    </dgm:pt>
    <dgm:pt modelId="{3C97420D-8165-411E-9731-410AD733F478}" type="pres">
      <dgm:prSet presAssocID="{0DA521A4-9DA0-4ABD-89C9-AA152841BFE4}" presName="parentLin" presStyleCnt="0"/>
      <dgm:spPr/>
    </dgm:pt>
    <dgm:pt modelId="{F29B8622-6D92-44C6-B963-BB711B701C35}" type="pres">
      <dgm:prSet presAssocID="{0DA521A4-9DA0-4ABD-89C9-AA152841BFE4}" presName="parentLeftMargin" presStyleLbl="node1" presStyleIdx="1" presStyleCnt="5"/>
      <dgm:spPr/>
      <dgm:t>
        <a:bodyPr/>
        <a:lstStyle/>
        <a:p>
          <a:endParaRPr lang="cs-CZ"/>
        </a:p>
      </dgm:t>
    </dgm:pt>
    <dgm:pt modelId="{1A45BEE2-8717-43CC-95A4-C25D24074E47}" type="pres">
      <dgm:prSet presAssocID="{0DA521A4-9DA0-4ABD-89C9-AA152841BFE4}" presName="parentText" presStyleLbl="node1" presStyleIdx="2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6A501-CC9A-4F5B-843C-810D0DCAEFD6}" type="pres">
      <dgm:prSet presAssocID="{0DA521A4-9DA0-4ABD-89C9-AA152841BFE4}" presName="negativeSpace" presStyleCnt="0"/>
      <dgm:spPr/>
    </dgm:pt>
    <dgm:pt modelId="{D2291C74-45D7-4E7C-B721-120287231CDE}" type="pres">
      <dgm:prSet presAssocID="{0DA521A4-9DA0-4ABD-89C9-AA152841BFE4}" presName="childText" presStyleLbl="conFgAcc1" presStyleIdx="2" presStyleCnt="5">
        <dgm:presLayoutVars>
          <dgm:bulletEnabled val="1"/>
        </dgm:presLayoutVars>
      </dgm:prSet>
      <dgm:spPr/>
    </dgm:pt>
    <dgm:pt modelId="{2855B7A2-5261-4BD6-B041-B660E73BFBC4}" type="pres">
      <dgm:prSet presAssocID="{0EF156BE-0070-44F1-9F3F-F5EBA5735490}" presName="spaceBetweenRectangles" presStyleCnt="0"/>
      <dgm:spPr/>
    </dgm:pt>
    <dgm:pt modelId="{32F043C5-66AC-4972-8BFD-9B42E9B4839B}" type="pres">
      <dgm:prSet presAssocID="{20796784-74FE-46F3-B9EE-9F9F3408896C}" presName="parentLin" presStyleCnt="0"/>
      <dgm:spPr/>
    </dgm:pt>
    <dgm:pt modelId="{DA7D1167-CA14-445F-8E36-F4DF45D19219}" type="pres">
      <dgm:prSet presAssocID="{20796784-74FE-46F3-B9EE-9F9F3408896C}" presName="parentLeftMargin" presStyleLbl="node1" presStyleIdx="2" presStyleCnt="5"/>
      <dgm:spPr/>
      <dgm:t>
        <a:bodyPr/>
        <a:lstStyle/>
        <a:p>
          <a:endParaRPr lang="cs-CZ"/>
        </a:p>
      </dgm:t>
    </dgm:pt>
    <dgm:pt modelId="{74228F3C-DFA7-441E-865E-4E4B9C3FEC63}" type="pres">
      <dgm:prSet presAssocID="{20796784-74FE-46F3-B9EE-9F9F3408896C}" presName="parentText" presStyleLbl="node1" presStyleIdx="3" presStyleCnt="5" custScaleX="121000" custScaleY="25914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ACECC58-6475-4107-9F51-BBCA5AB0247E}" type="pres">
      <dgm:prSet presAssocID="{20796784-74FE-46F3-B9EE-9F9F3408896C}" presName="negativeSpace" presStyleCnt="0"/>
      <dgm:spPr/>
    </dgm:pt>
    <dgm:pt modelId="{BA44B37B-D1C8-486F-BACF-304EAFFA2562}" type="pres">
      <dgm:prSet presAssocID="{20796784-74FE-46F3-B9EE-9F9F3408896C}" presName="childText" presStyleLbl="conFgAcc1" presStyleIdx="3" presStyleCnt="5">
        <dgm:presLayoutVars>
          <dgm:bulletEnabled val="1"/>
        </dgm:presLayoutVars>
      </dgm:prSet>
      <dgm:spPr/>
    </dgm:pt>
    <dgm:pt modelId="{9A98EB0E-8C5E-4E44-A962-AE197A796005}" type="pres">
      <dgm:prSet presAssocID="{8F5D0A6D-0FFE-49FE-8EDB-288825D23C5D}" presName="spaceBetweenRectangles" presStyleCnt="0"/>
      <dgm:spPr/>
    </dgm:pt>
    <dgm:pt modelId="{E1F0B122-2A78-47E8-8B33-EB993D5EBD90}" type="pres">
      <dgm:prSet presAssocID="{B311AFF6-9C7B-4569-8E9A-8CB4588D8C14}" presName="parentLin" presStyleCnt="0"/>
      <dgm:spPr/>
    </dgm:pt>
    <dgm:pt modelId="{8448A643-3A86-4A27-BF1F-E6E90503DFF6}" type="pres">
      <dgm:prSet presAssocID="{B311AFF6-9C7B-4569-8E9A-8CB4588D8C14}" presName="parentLeftMargin" presStyleLbl="node1" presStyleIdx="3" presStyleCnt="5"/>
      <dgm:spPr/>
      <dgm:t>
        <a:bodyPr/>
        <a:lstStyle/>
        <a:p>
          <a:endParaRPr lang="cs-CZ"/>
        </a:p>
      </dgm:t>
    </dgm:pt>
    <dgm:pt modelId="{30871BE4-4A5D-41E9-9080-A6BA3399D374}" type="pres">
      <dgm:prSet presAssocID="{B311AFF6-9C7B-4569-8E9A-8CB4588D8C14}" presName="parentText" presStyleLbl="node1" presStyleIdx="4" presStyleCnt="5" custScaleX="121000" custScaleY="28455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B0713C-25F5-47A1-946D-2272E518B338}" type="pres">
      <dgm:prSet presAssocID="{B311AFF6-9C7B-4569-8E9A-8CB4588D8C14}" presName="negativeSpace" presStyleCnt="0"/>
      <dgm:spPr/>
    </dgm:pt>
    <dgm:pt modelId="{2F5716A9-CEDB-499A-A46C-C5690A87E1EA}" type="pres">
      <dgm:prSet presAssocID="{B311AFF6-9C7B-4569-8E9A-8CB4588D8C14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CBF2515-7118-4480-8349-0FCE17266D26}" type="presOf" srcId="{20796784-74FE-46F3-B9EE-9F9F3408896C}" destId="{74228F3C-DFA7-441E-865E-4E4B9C3FEC63}" srcOrd="1" destOrd="0" presId="urn:microsoft.com/office/officeart/2005/8/layout/list1"/>
    <dgm:cxn modelId="{6115FC85-7733-44B9-8175-76A5C2B1E7D3}" srcId="{E0102FF0-EEC7-43DE-BA05-65E204C868C1}" destId="{195DA2B5-7D98-4C8D-AABC-E5876F6BE920}" srcOrd="0" destOrd="0" parTransId="{46A1A2A3-5045-450F-938F-420BDF4D43FF}" sibTransId="{0145C4F4-0311-4DB2-A2F9-18CAD2104B33}"/>
    <dgm:cxn modelId="{4F9B0D89-6BF3-4CFB-A144-FF85DB1881E2}" srcId="{E0102FF0-EEC7-43DE-BA05-65E204C868C1}" destId="{20796784-74FE-46F3-B9EE-9F9F3408896C}" srcOrd="3" destOrd="0" parTransId="{FA1AFE51-958F-4BBD-8EA4-41D7CAC33E64}" sibTransId="{8F5D0A6D-0FFE-49FE-8EDB-288825D23C5D}"/>
    <dgm:cxn modelId="{AA93573D-AA85-4BDE-AF7E-B2A162D9B025}" srcId="{E0102FF0-EEC7-43DE-BA05-65E204C868C1}" destId="{C9AEE2CE-9D00-4EF9-8D38-51CCF3CFE34A}" srcOrd="1" destOrd="0" parTransId="{D3936497-D4CE-452E-936B-EE1B93F6E584}" sibTransId="{36AADB85-3237-4438-A432-1024C016218F}"/>
    <dgm:cxn modelId="{61E55EC9-B5C0-4A25-9304-39CEC723C420}" type="presOf" srcId="{20796784-74FE-46F3-B9EE-9F9F3408896C}" destId="{DA7D1167-CA14-445F-8E36-F4DF45D19219}" srcOrd="0" destOrd="0" presId="urn:microsoft.com/office/officeart/2005/8/layout/list1"/>
    <dgm:cxn modelId="{3A38CC44-1FB1-4528-BEAF-A6F4A8CCB02E}" type="presOf" srcId="{0DA521A4-9DA0-4ABD-89C9-AA152841BFE4}" destId="{1A45BEE2-8717-43CC-95A4-C25D24074E47}" srcOrd="1" destOrd="0" presId="urn:microsoft.com/office/officeart/2005/8/layout/list1"/>
    <dgm:cxn modelId="{FCAD7892-5A49-46A1-B02E-A2F2CD36F93D}" type="presOf" srcId="{195DA2B5-7D98-4C8D-AABC-E5876F6BE920}" destId="{B9C2A32A-057E-4606-A238-0F431DFF6B42}" srcOrd="0" destOrd="0" presId="urn:microsoft.com/office/officeart/2005/8/layout/list1"/>
    <dgm:cxn modelId="{BEEC40C7-ABA1-4393-A1D1-7B48E835076D}" type="presOf" srcId="{E0102FF0-EEC7-43DE-BA05-65E204C868C1}" destId="{DAFC6228-D916-4D4B-90E2-507EE090AB1B}" srcOrd="0" destOrd="0" presId="urn:microsoft.com/office/officeart/2005/8/layout/list1"/>
    <dgm:cxn modelId="{4BF2622C-543F-45A2-B3C8-5D971AD66DB3}" type="presOf" srcId="{195DA2B5-7D98-4C8D-AABC-E5876F6BE920}" destId="{09C7E1D1-D72D-4BA4-840C-C9400CA3280D}" srcOrd="1" destOrd="0" presId="urn:microsoft.com/office/officeart/2005/8/layout/list1"/>
    <dgm:cxn modelId="{3C93B2DC-9AEA-43FB-A16A-18987EC03A5F}" type="presOf" srcId="{C9AEE2CE-9D00-4EF9-8D38-51CCF3CFE34A}" destId="{188A96E3-8AF9-4538-8DEE-65E453731A99}" srcOrd="0" destOrd="0" presId="urn:microsoft.com/office/officeart/2005/8/layout/list1"/>
    <dgm:cxn modelId="{E2F4E270-EEF5-41B2-97F9-36F04104E235}" type="presOf" srcId="{0DA521A4-9DA0-4ABD-89C9-AA152841BFE4}" destId="{F29B8622-6D92-44C6-B963-BB711B701C35}" srcOrd="0" destOrd="0" presId="urn:microsoft.com/office/officeart/2005/8/layout/list1"/>
    <dgm:cxn modelId="{62A428A8-C170-4A94-9723-B11D7ACFE7B2}" type="presOf" srcId="{B311AFF6-9C7B-4569-8E9A-8CB4588D8C14}" destId="{30871BE4-4A5D-41E9-9080-A6BA3399D374}" srcOrd="1" destOrd="0" presId="urn:microsoft.com/office/officeart/2005/8/layout/list1"/>
    <dgm:cxn modelId="{5A26EC1B-5E12-4D64-927D-853E31328D35}" srcId="{E0102FF0-EEC7-43DE-BA05-65E204C868C1}" destId="{B311AFF6-9C7B-4569-8E9A-8CB4588D8C14}" srcOrd="4" destOrd="0" parTransId="{E1CDB24F-2D4D-4F58-B30D-A53A15DC33DA}" sibTransId="{656FF8B2-5674-416A-88D7-86BC66F01C7B}"/>
    <dgm:cxn modelId="{B9D3064E-B59F-4EE9-B9C2-CDBCC5428D7D}" type="presOf" srcId="{B311AFF6-9C7B-4569-8E9A-8CB4588D8C14}" destId="{8448A643-3A86-4A27-BF1F-E6E90503DFF6}" srcOrd="0" destOrd="0" presId="urn:microsoft.com/office/officeart/2005/8/layout/list1"/>
    <dgm:cxn modelId="{9F5CBCBE-DB8A-4EFA-B341-D7F5C7F32F47}" type="presOf" srcId="{C9AEE2CE-9D00-4EF9-8D38-51CCF3CFE34A}" destId="{29C5D57E-8429-42F1-B50F-C2BD49C6A56A}" srcOrd="1" destOrd="0" presId="urn:microsoft.com/office/officeart/2005/8/layout/list1"/>
    <dgm:cxn modelId="{14C7768D-C45E-4A77-80BB-8712DE9F60BF}" srcId="{E0102FF0-EEC7-43DE-BA05-65E204C868C1}" destId="{0DA521A4-9DA0-4ABD-89C9-AA152841BFE4}" srcOrd="2" destOrd="0" parTransId="{B1FC7302-073E-4C6A-9AF3-5E3C8893D734}" sibTransId="{0EF156BE-0070-44F1-9F3F-F5EBA5735490}"/>
    <dgm:cxn modelId="{1D215C96-AC71-4BB0-8E36-F044D35CA801}" type="presParOf" srcId="{DAFC6228-D916-4D4B-90E2-507EE090AB1B}" destId="{148883AF-81E0-4E5A-8E09-4131D84F806F}" srcOrd="0" destOrd="0" presId="urn:microsoft.com/office/officeart/2005/8/layout/list1"/>
    <dgm:cxn modelId="{5CD0581E-2C81-4686-B7F4-E12EE3AD9A96}" type="presParOf" srcId="{148883AF-81E0-4E5A-8E09-4131D84F806F}" destId="{B9C2A32A-057E-4606-A238-0F431DFF6B42}" srcOrd="0" destOrd="0" presId="urn:microsoft.com/office/officeart/2005/8/layout/list1"/>
    <dgm:cxn modelId="{46BD110C-8356-424C-BADC-B594050EB4EE}" type="presParOf" srcId="{148883AF-81E0-4E5A-8E09-4131D84F806F}" destId="{09C7E1D1-D72D-4BA4-840C-C9400CA3280D}" srcOrd="1" destOrd="0" presId="urn:microsoft.com/office/officeart/2005/8/layout/list1"/>
    <dgm:cxn modelId="{F7565414-9CD0-4693-A159-62C40BB9380E}" type="presParOf" srcId="{DAFC6228-D916-4D4B-90E2-507EE090AB1B}" destId="{5CFE25F8-6985-48E3-8E34-DA8B8D206890}" srcOrd="1" destOrd="0" presId="urn:microsoft.com/office/officeart/2005/8/layout/list1"/>
    <dgm:cxn modelId="{B640D608-3450-4D4A-8A4E-133052E76AFE}" type="presParOf" srcId="{DAFC6228-D916-4D4B-90E2-507EE090AB1B}" destId="{2C53C5E9-94C5-47B5-93BC-23D67F996518}" srcOrd="2" destOrd="0" presId="urn:microsoft.com/office/officeart/2005/8/layout/list1"/>
    <dgm:cxn modelId="{AB29943D-1EE6-4621-BCA2-5365040FC6D1}" type="presParOf" srcId="{DAFC6228-D916-4D4B-90E2-507EE090AB1B}" destId="{30A4AF24-A247-4546-A441-ABC6C700AB61}" srcOrd="3" destOrd="0" presId="urn:microsoft.com/office/officeart/2005/8/layout/list1"/>
    <dgm:cxn modelId="{1E19D439-946D-4E82-9F00-A3C736B4FE56}" type="presParOf" srcId="{DAFC6228-D916-4D4B-90E2-507EE090AB1B}" destId="{61715BE1-1F29-45D5-A185-981F3058F988}" srcOrd="4" destOrd="0" presId="urn:microsoft.com/office/officeart/2005/8/layout/list1"/>
    <dgm:cxn modelId="{801AF613-F5A9-45DE-80D1-98E8A5E387F3}" type="presParOf" srcId="{61715BE1-1F29-45D5-A185-981F3058F988}" destId="{188A96E3-8AF9-4538-8DEE-65E453731A99}" srcOrd="0" destOrd="0" presId="urn:microsoft.com/office/officeart/2005/8/layout/list1"/>
    <dgm:cxn modelId="{0FAB47D1-0262-4F4B-A44C-07BF8FDFF551}" type="presParOf" srcId="{61715BE1-1F29-45D5-A185-981F3058F988}" destId="{29C5D57E-8429-42F1-B50F-C2BD49C6A56A}" srcOrd="1" destOrd="0" presId="urn:microsoft.com/office/officeart/2005/8/layout/list1"/>
    <dgm:cxn modelId="{64966276-3A57-4C29-82B6-C58F493FB31B}" type="presParOf" srcId="{DAFC6228-D916-4D4B-90E2-507EE090AB1B}" destId="{47F4A2F3-4FCB-476C-9BF8-8BB468391CBB}" srcOrd="5" destOrd="0" presId="urn:microsoft.com/office/officeart/2005/8/layout/list1"/>
    <dgm:cxn modelId="{535BFDC4-2A12-422D-9A58-09AFDD5EA014}" type="presParOf" srcId="{DAFC6228-D916-4D4B-90E2-507EE090AB1B}" destId="{C3C25073-EB2A-4881-9B08-9737F77CB6C8}" srcOrd="6" destOrd="0" presId="urn:microsoft.com/office/officeart/2005/8/layout/list1"/>
    <dgm:cxn modelId="{E5F49724-48D3-416B-8287-A38AAF5898C0}" type="presParOf" srcId="{DAFC6228-D916-4D4B-90E2-507EE090AB1B}" destId="{156D4AB0-ABAE-4385-BEA7-4414E04CD997}" srcOrd="7" destOrd="0" presId="urn:microsoft.com/office/officeart/2005/8/layout/list1"/>
    <dgm:cxn modelId="{DE29272D-4467-4204-B5F4-3A47D5B89402}" type="presParOf" srcId="{DAFC6228-D916-4D4B-90E2-507EE090AB1B}" destId="{3C97420D-8165-411E-9731-410AD733F478}" srcOrd="8" destOrd="0" presId="urn:microsoft.com/office/officeart/2005/8/layout/list1"/>
    <dgm:cxn modelId="{E97CD90C-68E6-40BF-AC0F-F44FD354BDC6}" type="presParOf" srcId="{3C97420D-8165-411E-9731-410AD733F478}" destId="{F29B8622-6D92-44C6-B963-BB711B701C35}" srcOrd="0" destOrd="0" presId="urn:microsoft.com/office/officeart/2005/8/layout/list1"/>
    <dgm:cxn modelId="{880EA960-5D97-49CE-9BB6-9ED4DF225FF9}" type="presParOf" srcId="{3C97420D-8165-411E-9731-410AD733F478}" destId="{1A45BEE2-8717-43CC-95A4-C25D24074E47}" srcOrd="1" destOrd="0" presId="urn:microsoft.com/office/officeart/2005/8/layout/list1"/>
    <dgm:cxn modelId="{604D0F47-42EC-40CB-BAE2-34F717447F18}" type="presParOf" srcId="{DAFC6228-D916-4D4B-90E2-507EE090AB1B}" destId="{E226A501-CC9A-4F5B-843C-810D0DCAEFD6}" srcOrd="9" destOrd="0" presId="urn:microsoft.com/office/officeart/2005/8/layout/list1"/>
    <dgm:cxn modelId="{E784A692-9922-41B1-8D4C-200D99A67ECB}" type="presParOf" srcId="{DAFC6228-D916-4D4B-90E2-507EE090AB1B}" destId="{D2291C74-45D7-4E7C-B721-120287231CDE}" srcOrd="10" destOrd="0" presId="urn:microsoft.com/office/officeart/2005/8/layout/list1"/>
    <dgm:cxn modelId="{0F3273D3-0EFA-4857-BDB9-1DB5FFDFC673}" type="presParOf" srcId="{DAFC6228-D916-4D4B-90E2-507EE090AB1B}" destId="{2855B7A2-5261-4BD6-B041-B660E73BFBC4}" srcOrd="11" destOrd="0" presId="urn:microsoft.com/office/officeart/2005/8/layout/list1"/>
    <dgm:cxn modelId="{F1F2D0FB-A847-4825-B122-6DF3AC0F127D}" type="presParOf" srcId="{DAFC6228-D916-4D4B-90E2-507EE090AB1B}" destId="{32F043C5-66AC-4972-8BFD-9B42E9B4839B}" srcOrd="12" destOrd="0" presId="urn:microsoft.com/office/officeart/2005/8/layout/list1"/>
    <dgm:cxn modelId="{9C3B1C67-2687-4117-9F13-ABCE9A5F7534}" type="presParOf" srcId="{32F043C5-66AC-4972-8BFD-9B42E9B4839B}" destId="{DA7D1167-CA14-445F-8E36-F4DF45D19219}" srcOrd="0" destOrd="0" presId="urn:microsoft.com/office/officeart/2005/8/layout/list1"/>
    <dgm:cxn modelId="{BCE0623B-6630-457B-BECD-4BAB8B9441C1}" type="presParOf" srcId="{32F043C5-66AC-4972-8BFD-9B42E9B4839B}" destId="{74228F3C-DFA7-441E-865E-4E4B9C3FEC63}" srcOrd="1" destOrd="0" presId="urn:microsoft.com/office/officeart/2005/8/layout/list1"/>
    <dgm:cxn modelId="{FD5BDC76-2965-4DA1-AA19-F7AABDAC8EC0}" type="presParOf" srcId="{DAFC6228-D916-4D4B-90E2-507EE090AB1B}" destId="{1ACECC58-6475-4107-9F51-BBCA5AB0247E}" srcOrd="13" destOrd="0" presId="urn:microsoft.com/office/officeart/2005/8/layout/list1"/>
    <dgm:cxn modelId="{176B08E0-5BB1-4942-B7EE-D915ACB69833}" type="presParOf" srcId="{DAFC6228-D916-4D4B-90E2-507EE090AB1B}" destId="{BA44B37B-D1C8-486F-BACF-304EAFFA2562}" srcOrd="14" destOrd="0" presId="urn:microsoft.com/office/officeart/2005/8/layout/list1"/>
    <dgm:cxn modelId="{4C78C90E-94FC-4E09-A1B0-8A08F94F122A}" type="presParOf" srcId="{DAFC6228-D916-4D4B-90E2-507EE090AB1B}" destId="{9A98EB0E-8C5E-4E44-A962-AE197A796005}" srcOrd="15" destOrd="0" presId="urn:microsoft.com/office/officeart/2005/8/layout/list1"/>
    <dgm:cxn modelId="{A04A14D0-F392-47F1-9A86-055699DDF641}" type="presParOf" srcId="{DAFC6228-D916-4D4B-90E2-507EE090AB1B}" destId="{E1F0B122-2A78-47E8-8B33-EB993D5EBD90}" srcOrd="16" destOrd="0" presId="urn:microsoft.com/office/officeart/2005/8/layout/list1"/>
    <dgm:cxn modelId="{ECDF0BAB-9594-44B3-AC53-BC0D0ABB86B1}" type="presParOf" srcId="{E1F0B122-2A78-47E8-8B33-EB993D5EBD90}" destId="{8448A643-3A86-4A27-BF1F-E6E90503DFF6}" srcOrd="0" destOrd="0" presId="urn:microsoft.com/office/officeart/2005/8/layout/list1"/>
    <dgm:cxn modelId="{FA5FB4B3-7D87-425A-A0B9-2F2B731AB3B3}" type="presParOf" srcId="{E1F0B122-2A78-47E8-8B33-EB993D5EBD90}" destId="{30871BE4-4A5D-41E9-9080-A6BA3399D374}" srcOrd="1" destOrd="0" presId="urn:microsoft.com/office/officeart/2005/8/layout/list1"/>
    <dgm:cxn modelId="{D0E04639-EC2B-4C52-9F87-9935DCC91180}" type="presParOf" srcId="{DAFC6228-D916-4D4B-90E2-507EE090AB1B}" destId="{C8B0713C-25F5-47A1-946D-2272E518B338}" srcOrd="17" destOrd="0" presId="urn:microsoft.com/office/officeart/2005/8/layout/list1"/>
    <dgm:cxn modelId="{A6A8B8C9-47B9-4337-AE7B-30F5C588164C}" type="presParOf" srcId="{DAFC6228-D916-4D4B-90E2-507EE090AB1B}" destId="{2F5716A9-CEDB-499A-A46C-C5690A87E1E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6C138-7BE6-4FAC-A745-A89BDDF6D473}">
      <dsp:nvSpPr>
        <dsp:cNvPr id="0" name=""/>
        <dsp:cNvSpPr/>
      </dsp:nvSpPr>
      <dsp:spPr>
        <a:xfrm>
          <a:off x="899253" y="0"/>
          <a:ext cx="5616624" cy="5616624"/>
        </a:xfrm>
        <a:prstGeom prst="triangl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82CFFEE-5004-4D18-9453-423FE8E3D818}">
      <dsp:nvSpPr>
        <dsp:cNvPr id="0" name=""/>
        <dsp:cNvSpPr/>
      </dsp:nvSpPr>
      <dsp:spPr>
        <a:xfrm>
          <a:off x="3324231" y="561681"/>
          <a:ext cx="4417474" cy="5154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Vyučovací hodina vedena cílevědomě, vyjadřuje (vysoká) očekávání žáků </a:t>
          </a:r>
          <a:endParaRPr lang="cs-CZ" sz="1600" kern="1200" dirty="0"/>
        </a:p>
      </dsp:txBody>
      <dsp:txXfrm>
        <a:off x="3349391" y="586841"/>
        <a:ext cx="4367154" cy="465088"/>
      </dsp:txXfrm>
    </dsp:sp>
    <dsp:sp modelId="{03FE5420-A9DC-4FA9-9390-1F7CE8FEAA80}">
      <dsp:nvSpPr>
        <dsp:cNvPr id="0" name=""/>
        <dsp:cNvSpPr/>
      </dsp:nvSpPr>
      <dsp:spPr>
        <a:xfrm>
          <a:off x="3324231" y="1123163"/>
          <a:ext cx="4417474" cy="52519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51041"/>
              <a:satOff val="-732"/>
              <a:lumOff val="42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Žáci mají příležitost organizovat si svoji práci (učitel optimálně </a:t>
          </a:r>
          <a:r>
            <a:rPr lang="cs-CZ" sz="1600" kern="1200" noProof="1" smtClean="0"/>
            <a:t>facilitátor)</a:t>
          </a:r>
          <a:endParaRPr lang="cs-CZ" sz="1600" kern="1200" noProof="1"/>
        </a:p>
      </dsp:txBody>
      <dsp:txXfrm>
        <a:off x="3349869" y="1148801"/>
        <a:ext cx="4366198" cy="473921"/>
      </dsp:txXfrm>
    </dsp:sp>
    <dsp:sp modelId="{C8DE9744-D3B7-42E1-BF91-FB64429383B0}">
      <dsp:nvSpPr>
        <dsp:cNvPr id="0" name=""/>
        <dsp:cNvSpPr/>
      </dsp:nvSpPr>
      <dsp:spPr>
        <a:xfrm>
          <a:off x="3324231" y="1694435"/>
          <a:ext cx="4417474" cy="5368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02082"/>
              <a:satOff val="-1464"/>
              <a:lumOff val="85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Hodina žáky zaujme, udrží jejich zájem (kontext s praxí, výzva schopnostem)</a:t>
          </a:r>
          <a:endParaRPr lang="cs-CZ" sz="1600" kern="1200" dirty="0"/>
        </a:p>
      </dsp:txBody>
      <dsp:txXfrm>
        <a:off x="3350438" y="1720642"/>
        <a:ext cx="4365060" cy="484438"/>
      </dsp:txXfrm>
    </dsp:sp>
    <dsp:sp modelId="{61614C04-9BA7-4937-A50B-E5D8C1E105D7}">
      <dsp:nvSpPr>
        <dsp:cNvPr id="0" name=""/>
        <dsp:cNvSpPr/>
      </dsp:nvSpPr>
      <dsp:spPr>
        <a:xfrm>
          <a:off x="3324231" y="2277362"/>
          <a:ext cx="4417474" cy="55060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153123"/>
              <a:satOff val="-2196"/>
              <a:lumOff val="12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Práce v hodině odpovídá schopnostem a studijním potřebám žáků</a:t>
          </a:r>
        </a:p>
      </dsp:txBody>
      <dsp:txXfrm>
        <a:off x="3351109" y="2304240"/>
        <a:ext cx="4363718" cy="496845"/>
      </dsp:txXfrm>
    </dsp:sp>
    <dsp:sp modelId="{B63A6895-8EB7-4969-80D9-407BD5303A19}">
      <dsp:nvSpPr>
        <dsp:cNvPr id="0" name=""/>
        <dsp:cNvSpPr/>
      </dsp:nvSpPr>
      <dsp:spPr>
        <a:xfrm>
          <a:off x="3324231" y="2874037"/>
          <a:ext cx="4417474" cy="5650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04164"/>
              <a:satOff val="-2928"/>
              <a:lumOff val="170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Rozvíjení a rozšiřování vyjadřovacích schopností žáků (učitel a vhodné otázky)</a:t>
          </a:r>
          <a:endParaRPr lang="cs-CZ" sz="1600" kern="1200" dirty="0"/>
        </a:p>
      </dsp:txBody>
      <dsp:txXfrm>
        <a:off x="3351815" y="2901621"/>
        <a:ext cx="4362306" cy="509900"/>
      </dsp:txXfrm>
    </dsp:sp>
    <dsp:sp modelId="{7D52A92D-2B9C-42C0-82F4-79AC931F0EE7}">
      <dsp:nvSpPr>
        <dsp:cNvPr id="0" name=""/>
        <dsp:cNvSpPr/>
      </dsp:nvSpPr>
      <dsp:spPr>
        <a:xfrm>
          <a:off x="3324231" y="3485179"/>
          <a:ext cx="4417474" cy="582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255205"/>
              <a:satOff val="-3660"/>
              <a:lumOff val="213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Učitel užívá při výuce širokou škálu učebních činností</a:t>
          </a:r>
        </a:p>
      </dsp:txBody>
      <dsp:txXfrm>
        <a:off x="3352688" y="3513636"/>
        <a:ext cx="4360560" cy="526027"/>
      </dsp:txXfrm>
    </dsp:sp>
    <dsp:sp modelId="{B4B8391C-83E1-40EE-845C-C05EA74D9D9D}">
      <dsp:nvSpPr>
        <dsp:cNvPr id="0" name=""/>
        <dsp:cNvSpPr/>
      </dsp:nvSpPr>
      <dsp:spPr>
        <a:xfrm>
          <a:off x="3324231" y="4114194"/>
          <a:ext cx="4417474" cy="89467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shade val="80000"/>
              <a:hueOff val="306246"/>
              <a:satOff val="-4392"/>
              <a:lumOff val="256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Učitel vede třídu určitém řádu (východiskem  zkušené řízení třídy, zapojení žáků do výuky, vzájemná úcta a respekt)</a:t>
          </a:r>
          <a:endParaRPr lang="cs-CZ" sz="1600" kern="1200" dirty="0"/>
        </a:p>
      </dsp:txBody>
      <dsp:txXfrm>
        <a:off x="3367905" y="4157868"/>
        <a:ext cx="4330126" cy="8073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403FA-C859-4443-99FB-7245B2652DAE}">
      <dsp:nvSpPr>
        <dsp:cNvPr id="0" name=""/>
        <dsp:cNvSpPr/>
      </dsp:nvSpPr>
      <dsp:spPr>
        <a:xfrm>
          <a:off x="0" y="378336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37832-0CBF-4BB9-BEEF-D07EB0668971}">
      <dsp:nvSpPr>
        <dsp:cNvPr id="0" name=""/>
        <dsp:cNvSpPr/>
      </dsp:nvSpPr>
      <dsp:spPr>
        <a:xfrm>
          <a:off x="399644" y="116384"/>
          <a:ext cx="6769976" cy="4978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Plán učební hodiny má jasné a vhodné cíle a záměry </a:t>
          </a:r>
          <a:endParaRPr lang="cs-CZ" sz="1600" kern="1200" dirty="0"/>
        </a:p>
      </dsp:txBody>
      <dsp:txXfrm>
        <a:off x="423949" y="140689"/>
        <a:ext cx="6721366" cy="449271"/>
      </dsp:txXfrm>
    </dsp:sp>
    <dsp:sp modelId="{D9D1BBF4-F98C-4D6F-BAA0-A0A3E28A924A}">
      <dsp:nvSpPr>
        <dsp:cNvPr id="0" name=""/>
        <dsp:cNvSpPr/>
      </dsp:nvSpPr>
      <dsp:spPr>
        <a:xfrm>
          <a:off x="0" y="1202478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7B8EB-8562-4CB0-9C97-F7DC8DF8169F}">
      <dsp:nvSpPr>
        <dsp:cNvPr id="0" name=""/>
        <dsp:cNvSpPr/>
      </dsp:nvSpPr>
      <dsp:spPr>
        <a:xfrm>
          <a:off x="399644" y="867458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Vzdělávací obsah a metody hodiny odpovídají tomu, co se žáci mají naučit </a:t>
          </a:r>
          <a:endParaRPr lang="cs-CZ" sz="1600" kern="1200" dirty="0"/>
        </a:p>
      </dsp:txBody>
      <dsp:txXfrm>
        <a:off x="427515" y="895329"/>
        <a:ext cx="6714234" cy="515207"/>
      </dsp:txXfrm>
    </dsp:sp>
    <dsp:sp modelId="{20813994-D9A2-4849-84B7-7CE25F046A7B}">
      <dsp:nvSpPr>
        <dsp:cNvPr id="0" name=""/>
        <dsp:cNvSpPr/>
      </dsp:nvSpPr>
      <dsp:spPr>
        <a:xfrm>
          <a:off x="0" y="2026620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AAAAD-42B4-48F6-BF0A-78B025F8CC16}">
      <dsp:nvSpPr>
        <dsp:cNvPr id="0" name=""/>
        <dsp:cNvSpPr/>
      </dsp:nvSpPr>
      <dsp:spPr>
        <a:xfrm>
          <a:off x="399644" y="1691600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Vyučovací hodina naplánována tak, aby vhodně navazovala na předchozí a umožnila návaznost příští hodiny </a:t>
          </a:r>
          <a:endParaRPr lang="cs-CZ" sz="1600" kern="1200" dirty="0"/>
        </a:p>
      </dsp:txBody>
      <dsp:txXfrm>
        <a:off x="427515" y="1719471"/>
        <a:ext cx="6714234" cy="515207"/>
      </dsp:txXfrm>
    </dsp:sp>
    <dsp:sp modelId="{69737F1B-B596-4233-9D56-F1708AA52AC4}">
      <dsp:nvSpPr>
        <dsp:cNvPr id="0" name=""/>
        <dsp:cNvSpPr/>
      </dsp:nvSpPr>
      <dsp:spPr>
        <a:xfrm>
          <a:off x="0" y="2850761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D32BDE-CAAA-43C7-A0F5-A48B93DAE953}">
      <dsp:nvSpPr>
        <dsp:cNvPr id="0" name=""/>
        <dsp:cNvSpPr/>
      </dsp:nvSpPr>
      <dsp:spPr>
        <a:xfrm>
          <a:off x="399644" y="2515742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Materiál a pomůcky jsou včas a dobře připraveny a zkontrolovány</a:t>
          </a:r>
          <a:endParaRPr lang="cs-CZ" sz="1600" kern="1200" dirty="0"/>
        </a:p>
      </dsp:txBody>
      <dsp:txXfrm>
        <a:off x="427515" y="2543613"/>
        <a:ext cx="6714234" cy="515207"/>
      </dsp:txXfrm>
    </dsp:sp>
    <dsp:sp modelId="{1D666B0F-B7B8-4530-A8CA-32FC906AD134}">
      <dsp:nvSpPr>
        <dsp:cNvPr id="0" name=""/>
        <dsp:cNvSpPr/>
      </dsp:nvSpPr>
      <dsp:spPr>
        <a:xfrm>
          <a:off x="0" y="3728897"/>
          <a:ext cx="7992888" cy="281114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333248" rIns="620337" bIns="35560" numCol="1" spcCol="1270" anchor="t" anchorCtr="0">
          <a:noAutofit/>
        </a:bodyPr>
        <a:lstStyle/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500" kern="1200" dirty="0"/>
        </a:p>
      </dsp:txBody>
      <dsp:txXfrm>
        <a:off x="0" y="3728897"/>
        <a:ext cx="7992888" cy="281114"/>
      </dsp:txXfrm>
    </dsp:sp>
    <dsp:sp modelId="{1E6D3C56-88A0-41AC-8535-0BB32F39BD79}">
      <dsp:nvSpPr>
        <dsp:cNvPr id="0" name=""/>
        <dsp:cNvSpPr/>
      </dsp:nvSpPr>
      <dsp:spPr>
        <a:xfrm>
          <a:off x="399644" y="333988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Všechna rozhodnutí učitele při plánování berou v potaz situaci žáků i kontext  </a:t>
          </a:r>
          <a:endParaRPr lang="cs-CZ" sz="1600" kern="1200" dirty="0"/>
        </a:p>
      </dsp:txBody>
      <dsp:txXfrm>
        <a:off x="427515" y="3367754"/>
        <a:ext cx="6714234" cy="515207"/>
      </dsp:txXfrm>
    </dsp:sp>
    <dsp:sp modelId="{D59DF01D-7C84-400B-90D3-48328A92B2EE}">
      <dsp:nvSpPr>
        <dsp:cNvPr id="0" name=""/>
        <dsp:cNvSpPr/>
      </dsp:nvSpPr>
      <dsp:spPr>
        <a:xfrm>
          <a:off x="0" y="4377353"/>
          <a:ext cx="7992888" cy="402806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5F371-F8EA-4F5F-AD67-A95785A178E0}">
      <dsp:nvSpPr>
        <dsp:cNvPr id="0" name=""/>
        <dsp:cNvSpPr/>
      </dsp:nvSpPr>
      <dsp:spPr>
        <a:xfrm>
          <a:off x="399644" y="4042333"/>
          <a:ext cx="6769976" cy="57094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Hodina uspořádána tak, aby výuka upoutala pozornost žáků, udržela jejich zájem a aktivní účast na výuce </a:t>
          </a:r>
          <a:endParaRPr lang="cs-CZ" sz="1600" kern="1200" dirty="0"/>
        </a:p>
      </dsp:txBody>
      <dsp:txXfrm>
        <a:off x="427515" y="4070204"/>
        <a:ext cx="6714234" cy="5152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7DD53-32C5-46DF-80CA-C2E7EB7C1C08}">
      <dsp:nvSpPr>
        <dsp:cNvPr id="0" name=""/>
        <dsp:cNvSpPr/>
      </dsp:nvSpPr>
      <dsp:spPr>
        <a:xfrm>
          <a:off x="0" y="607635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77E731-6587-40DF-BBD0-CD48DE07C41E}">
      <dsp:nvSpPr>
        <dsp:cNvPr id="0" name=""/>
        <dsp:cNvSpPr/>
      </dsp:nvSpPr>
      <dsp:spPr>
        <a:xfrm>
          <a:off x="392060" y="8571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Řád do značné míry založen na vytvoření kladného klimatu třídy, na dobré realizaci a řízení výuky</a:t>
          </a:r>
          <a:endParaRPr lang="cs-CZ" sz="1800" b="0" kern="1200" dirty="0"/>
        </a:p>
      </dsp:txBody>
      <dsp:txXfrm>
        <a:off x="423302" y="116957"/>
        <a:ext cx="6579018" cy="577516"/>
      </dsp:txXfrm>
    </dsp:sp>
    <dsp:sp modelId="{9E3AEAB5-2643-48C0-98D3-7CC797E711E2}">
      <dsp:nvSpPr>
        <dsp:cNvPr id="0" name=""/>
        <dsp:cNvSpPr/>
      </dsp:nvSpPr>
      <dsp:spPr>
        <a:xfrm>
          <a:off x="0" y="137435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BCB06-6D65-4564-8F0E-C2649A9448D4}">
      <dsp:nvSpPr>
        <dsp:cNvPr id="0" name=""/>
        <dsp:cNvSpPr/>
      </dsp:nvSpPr>
      <dsp:spPr>
        <a:xfrm>
          <a:off x="392060" y="852435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má přiměřenou autoritu, žáci ji uznávají a respektují  </a:t>
          </a:r>
          <a:endParaRPr lang="cs-CZ" sz="1800" b="0" kern="1200" dirty="0"/>
        </a:p>
      </dsp:txBody>
      <dsp:txXfrm>
        <a:off x="423302" y="883677"/>
        <a:ext cx="6579018" cy="577516"/>
      </dsp:txXfrm>
    </dsp:sp>
    <dsp:sp modelId="{641C93A1-15F7-463A-873F-C4BD7969CFA0}">
      <dsp:nvSpPr>
        <dsp:cNvPr id="0" name=""/>
        <dsp:cNvSpPr/>
      </dsp:nvSpPr>
      <dsp:spPr>
        <a:xfrm>
          <a:off x="0" y="214107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AE655-ED7C-4065-869B-72060704F760}">
      <dsp:nvSpPr>
        <dsp:cNvPr id="0" name=""/>
        <dsp:cNvSpPr/>
      </dsp:nvSpPr>
      <dsp:spPr>
        <a:xfrm>
          <a:off x="392060" y="1619156"/>
          <a:ext cx="6641502" cy="6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žákům vhodným způsobem sděluje pravidla a požadavky k jejich chování  (případně spoluúčast žáků na jejich definování)</a:t>
          </a:r>
          <a:endParaRPr lang="cs-CZ" sz="1800" b="0" kern="1200" dirty="0"/>
        </a:p>
      </dsp:txBody>
      <dsp:txXfrm>
        <a:off x="423302" y="1650398"/>
        <a:ext cx="6579018" cy="577516"/>
      </dsp:txXfrm>
    </dsp:sp>
    <dsp:sp modelId="{7D476668-B0D3-4F78-9A42-7568BCD2B7B7}">
      <dsp:nvSpPr>
        <dsp:cNvPr id="0" name=""/>
        <dsp:cNvSpPr/>
      </dsp:nvSpPr>
      <dsp:spPr>
        <a:xfrm>
          <a:off x="0" y="2987797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70E7F9-2B8A-452C-BC63-1980CA3D3CD2}">
      <dsp:nvSpPr>
        <dsp:cNvPr id="0" name=""/>
        <dsp:cNvSpPr/>
      </dsp:nvSpPr>
      <dsp:spPr>
        <a:xfrm>
          <a:off x="392060" y="238587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pozorně sleduje chování žáků, činí vhodné kroky k tomu, aby předešel projevům nežádoucího chování </a:t>
          </a:r>
          <a:endParaRPr lang="cs-CZ" sz="1800" b="0" kern="1200" dirty="0"/>
        </a:p>
      </dsp:txBody>
      <dsp:txXfrm>
        <a:off x="427207" y="2421024"/>
        <a:ext cx="6571208" cy="649705"/>
      </dsp:txXfrm>
    </dsp:sp>
    <dsp:sp modelId="{2A9423DD-4EA9-4A5E-BFBA-CF2BC7603D6E}">
      <dsp:nvSpPr>
        <dsp:cNvPr id="0" name=""/>
        <dsp:cNvSpPr/>
      </dsp:nvSpPr>
      <dsp:spPr>
        <a:xfrm>
          <a:off x="0" y="383451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72106-EC04-4102-8519-1CADAE3E10CC}">
      <dsp:nvSpPr>
        <dsp:cNvPr id="0" name=""/>
        <dsp:cNvSpPr/>
      </dsp:nvSpPr>
      <dsp:spPr>
        <a:xfrm>
          <a:off x="392060" y="3232597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Při řešení nežádoucího chování žáka se správným způsobem uplatňuje prověření případu, projednání, pomoc při učebních obtížích, napomenutí a tresty (směrnice a závazné dokumenty školy</a:t>
          </a:r>
          <a:r>
            <a:rPr lang="cs-CZ" sz="1600" b="1" kern="1200" dirty="0" smtClean="0"/>
            <a:t>) </a:t>
          </a:r>
          <a:endParaRPr lang="cs-CZ" sz="1600" b="1" kern="1200" dirty="0"/>
        </a:p>
      </dsp:txBody>
      <dsp:txXfrm>
        <a:off x="427207" y="3267744"/>
        <a:ext cx="6571208" cy="649705"/>
      </dsp:txXfrm>
    </dsp:sp>
    <dsp:sp modelId="{BE592378-89AD-4C84-BA51-E6018343915E}">
      <dsp:nvSpPr>
        <dsp:cNvPr id="0" name=""/>
        <dsp:cNvSpPr/>
      </dsp:nvSpPr>
      <dsp:spPr>
        <a:xfrm>
          <a:off x="0" y="4681236"/>
          <a:ext cx="7848872" cy="201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F00746-C337-468A-B7B4-BDEE2E1F0DF2}">
      <dsp:nvSpPr>
        <dsp:cNvPr id="0" name=""/>
        <dsp:cNvSpPr/>
      </dsp:nvSpPr>
      <dsp:spPr>
        <a:xfrm>
          <a:off x="392060" y="4079316"/>
          <a:ext cx="6641502" cy="7199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7668" tIns="0" rIns="20766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se vyhýbá konfrontacím a dovedně řeší situace, ve kterých konfrontace hrozí </a:t>
          </a:r>
          <a:endParaRPr lang="cs-CZ" sz="1800" b="0" kern="1200" dirty="0"/>
        </a:p>
      </dsp:txBody>
      <dsp:txXfrm>
        <a:off x="427207" y="4114463"/>
        <a:ext cx="6571208" cy="6497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3C5E9-94C5-47B5-93BC-23D67F996518}">
      <dsp:nvSpPr>
        <dsp:cNvPr id="0" name=""/>
        <dsp:cNvSpPr/>
      </dsp:nvSpPr>
      <dsp:spPr>
        <a:xfrm>
          <a:off x="0" y="8610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C7E1D1-D72D-4BA4-840C-C9400CA3280D}">
      <dsp:nvSpPr>
        <dsp:cNvPr id="0" name=""/>
        <dsp:cNvSpPr/>
      </dsp:nvSpPr>
      <dsp:spPr>
        <a:xfrm>
          <a:off x="364467" y="1686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hodnotí své hodiny s cílem přizpůsobit podle získaných poznatků plánování další výuky i praktickou činnost</a:t>
          </a:r>
          <a:endParaRPr lang="cs-CZ" sz="1800" b="0" kern="1200" dirty="0"/>
        </a:p>
      </dsp:txBody>
      <dsp:txXfrm>
        <a:off x="405472" y="209680"/>
        <a:ext cx="6092066" cy="757990"/>
      </dsp:txXfrm>
    </dsp:sp>
    <dsp:sp modelId="{C3C25073-EB2A-4881-9B08-9737F77CB6C8}">
      <dsp:nvSpPr>
        <dsp:cNvPr id="0" name=""/>
        <dsp:cNvSpPr/>
      </dsp:nvSpPr>
      <dsp:spPr>
        <a:xfrm>
          <a:off x="0" y="18594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C5D57E-8429-42F1-B50F-C2BD49C6A56A}">
      <dsp:nvSpPr>
        <dsp:cNvPr id="0" name=""/>
        <dsp:cNvSpPr/>
      </dsp:nvSpPr>
      <dsp:spPr>
        <a:xfrm>
          <a:off x="364467" y="11670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pravidelně reflektuje svou aktuální praxi a snaží se rozpoznat ty své stránky, které vyžadují další rozvoj</a:t>
          </a:r>
          <a:endParaRPr lang="cs-CZ" sz="1800" b="0" kern="1200" dirty="0"/>
        </a:p>
      </dsp:txBody>
      <dsp:txXfrm>
        <a:off x="405472" y="1208081"/>
        <a:ext cx="6092066" cy="757990"/>
      </dsp:txXfrm>
    </dsp:sp>
    <dsp:sp modelId="{D2291C74-45D7-4E7C-B721-120287231CDE}">
      <dsp:nvSpPr>
        <dsp:cNvPr id="0" name=""/>
        <dsp:cNvSpPr/>
      </dsp:nvSpPr>
      <dsp:spPr>
        <a:xfrm>
          <a:off x="0" y="28578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5BEE2-8717-43CC-95A4-C25D24074E47}">
      <dsp:nvSpPr>
        <dsp:cNvPr id="0" name=""/>
        <dsp:cNvSpPr/>
      </dsp:nvSpPr>
      <dsp:spPr>
        <a:xfrm>
          <a:off x="364467" y="2165476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K hodnocení své praxe učitel užívá různé metody </a:t>
          </a:r>
          <a:endParaRPr lang="cs-CZ" sz="1800" b="0" kern="1200" dirty="0"/>
        </a:p>
      </dsp:txBody>
      <dsp:txXfrm>
        <a:off x="405472" y="2206481"/>
        <a:ext cx="6092066" cy="757990"/>
      </dsp:txXfrm>
    </dsp:sp>
    <dsp:sp modelId="{BA44B37B-D1C8-486F-BACF-304EAFFA2562}">
      <dsp:nvSpPr>
        <dsp:cNvPr id="0" name=""/>
        <dsp:cNvSpPr/>
      </dsp:nvSpPr>
      <dsp:spPr>
        <a:xfrm>
          <a:off x="0" y="3781275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228F3C-DFA7-441E-865E-4E4B9C3FEC63}">
      <dsp:nvSpPr>
        <dsp:cNvPr id="0" name=""/>
        <dsp:cNvSpPr/>
      </dsp:nvSpPr>
      <dsp:spPr>
        <a:xfrm>
          <a:off x="364823" y="3163876"/>
          <a:ext cx="6180111" cy="7649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0" kern="1200" dirty="0" smtClean="0"/>
            <a:t>Učitel pravidelně prověřuje organizaci svého času a svých činností, zjišťuje možné uspořádání jejich pro větší efektivitu pedagogické práce </a:t>
          </a:r>
          <a:endParaRPr lang="cs-CZ" sz="1600" b="0" kern="1200" dirty="0"/>
        </a:p>
      </dsp:txBody>
      <dsp:txXfrm>
        <a:off x="402167" y="3201220"/>
        <a:ext cx="6105423" cy="690310"/>
      </dsp:txXfrm>
    </dsp:sp>
    <dsp:sp modelId="{2F5716A9-CEDB-499A-A46C-C5690A87E1EA}">
      <dsp:nvSpPr>
        <dsp:cNvPr id="0" name=""/>
        <dsp:cNvSpPr/>
      </dsp:nvSpPr>
      <dsp:spPr>
        <a:xfrm>
          <a:off x="0" y="4779676"/>
          <a:ext cx="7296472" cy="2520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871BE4-4A5D-41E9-9080-A6BA3399D374}">
      <dsp:nvSpPr>
        <dsp:cNvPr id="0" name=""/>
        <dsp:cNvSpPr/>
      </dsp:nvSpPr>
      <dsp:spPr>
        <a:xfrm>
          <a:off x="364467" y="4087275"/>
          <a:ext cx="6174076" cy="840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0" kern="1200" dirty="0" smtClean="0"/>
            <a:t>Učitel pravidelně reviduje strategie a techniky, které používá proti stresu a vyhoření  </a:t>
          </a:r>
          <a:endParaRPr lang="cs-CZ" sz="1800" b="0" kern="1200" dirty="0"/>
        </a:p>
      </dsp:txBody>
      <dsp:txXfrm>
        <a:off x="405472" y="4128280"/>
        <a:ext cx="6092066" cy="757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008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35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641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15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7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1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2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86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52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8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3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7C837-9FAF-40AF-B3D2-854EA049DDE3}" type="datetimeFigureOut">
              <a:rPr lang="cs-CZ" smtClean="0"/>
              <a:pPr/>
              <a:t>9. 3. 2019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F92BF-F11F-4611-899C-06596B6189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53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UČITEL,</a:t>
            </a:r>
            <a:r>
              <a:rPr lang="cs-CZ" sz="3600" cap="all" dirty="0" smtClean="0"/>
              <a:t> jeho pedagogické </a:t>
            </a:r>
            <a:br>
              <a:rPr lang="cs-CZ" sz="3600" cap="all" dirty="0" smtClean="0"/>
            </a:br>
            <a:r>
              <a:rPr lang="cs-CZ" sz="3600" cap="all" dirty="0" smtClean="0"/>
              <a:t>a didaktické  dovednosti</a:t>
            </a:r>
            <a:endParaRPr lang="cs-CZ" sz="3600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Design vzdělávacího procesu </a:t>
            </a:r>
          </a:p>
          <a:p>
            <a:r>
              <a:rPr lang="cs-CZ" dirty="0" smtClean="0"/>
              <a:t>Pavlína Mazáčová</a:t>
            </a:r>
          </a:p>
          <a:p>
            <a:endParaRPr lang="cs-CZ" dirty="0"/>
          </a:p>
          <a:p>
            <a:r>
              <a:rPr lang="cs-CZ" sz="1600" dirty="0" smtClean="0"/>
              <a:t>12. </a:t>
            </a:r>
            <a:r>
              <a:rPr lang="cs-CZ" sz="1600" smtClean="0"/>
              <a:t>březen 2019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5314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Rozdělení didaktiky podle zaměření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Obecná didaktika</a:t>
            </a:r>
          </a:p>
          <a:p>
            <a:pPr lvl="1"/>
            <a:r>
              <a:rPr lang="cs-CZ" dirty="0" smtClean="0"/>
              <a:t>věda zabývající se teorií, podmínkami…, faktory…</a:t>
            </a:r>
          </a:p>
          <a:p>
            <a:pPr lvl="1"/>
            <a:r>
              <a:rPr lang="cs-CZ" dirty="0" smtClean="0"/>
              <a:t>sepětí s didaktikou oborovou  …</a:t>
            </a:r>
          </a:p>
          <a:p>
            <a:pPr lvl="1"/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Předmětová didaktika</a:t>
            </a:r>
          </a:p>
          <a:p>
            <a:pPr lvl="1"/>
            <a:r>
              <a:rPr lang="cs-CZ" dirty="0" smtClean="0"/>
              <a:t>didaktika pro daný studijní předmět / vzdělávací obor (např. didaktika Informačních a komunikačních technologií) </a:t>
            </a:r>
          </a:p>
          <a:p>
            <a:pPr lvl="1"/>
            <a:r>
              <a:rPr lang="cs-CZ" dirty="0" smtClean="0"/>
              <a:t>je zpravidla chápána jako </a:t>
            </a:r>
            <a:r>
              <a:rPr lang="cs-CZ" b="1" dirty="0" smtClean="0">
                <a:solidFill>
                  <a:srgbClr val="C00000"/>
                </a:solidFill>
              </a:rPr>
              <a:t>METODIKA</a:t>
            </a:r>
            <a:r>
              <a:rPr lang="cs-CZ" dirty="0" smtClean="0"/>
              <a:t> (Průcha, Walterová, Mareš, 1995)</a:t>
            </a:r>
          </a:p>
          <a:p>
            <a:pPr lvl="1"/>
            <a:r>
              <a:rPr lang="cs-CZ" dirty="0" smtClean="0"/>
              <a:t>vytváří se ve vazbě na vyučovací předměty, v podmínkách daných kurikulem konkrétního typu vzdělávací instituce </a:t>
            </a:r>
          </a:p>
          <a:p>
            <a:pPr lvl="1"/>
            <a:endParaRPr lang="cs-CZ" dirty="0" smtClean="0"/>
          </a:p>
          <a:p>
            <a:r>
              <a:rPr lang="cs-CZ" b="1" dirty="0" smtClean="0">
                <a:solidFill>
                  <a:srgbClr val="C00000"/>
                </a:solidFill>
              </a:rPr>
              <a:t>Oborová didaktika</a:t>
            </a:r>
          </a:p>
          <a:p>
            <a:pPr lvl="1"/>
            <a:r>
              <a:rPr lang="cs-CZ" dirty="0" smtClean="0"/>
              <a:t>didaktika daného studijního oboru (např. didaktika přírodovědných předmětů)</a:t>
            </a:r>
          </a:p>
          <a:p>
            <a:pPr lvl="1"/>
            <a:r>
              <a:rPr lang="cs-CZ" dirty="0" smtClean="0"/>
              <a:t>vymezení pojmu dosud není ustálené</a:t>
            </a:r>
          </a:p>
          <a:p>
            <a:pPr lvl="2"/>
            <a:r>
              <a:rPr lang="cs-CZ" dirty="0" smtClean="0"/>
              <a:t>pojetí ve smyslu oborové didaktiky jako metodiky (správné vyučování v daném oboru)</a:t>
            </a:r>
          </a:p>
          <a:p>
            <a:pPr lvl="2"/>
            <a:r>
              <a:rPr lang="cs-CZ" dirty="0" smtClean="0"/>
              <a:t>Pojetí komplexní – oborová didaktika jako aplikovaná věda založená na základním výzkumu – současný vývoj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  </a:t>
            </a:r>
            <a:r>
              <a:rPr lang="cs-CZ" b="1" dirty="0" smtClean="0">
                <a:solidFill>
                  <a:srgbClr val="C00000"/>
                </a:solidFill>
              </a:rPr>
              <a:t>Školní didaktika </a:t>
            </a:r>
          </a:p>
          <a:p>
            <a:pPr lvl="1"/>
            <a:r>
              <a:rPr lang="cs-CZ" dirty="0" smtClean="0"/>
              <a:t>Teorie vyučování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05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100" b="1" cap="all" dirty="0" smtClean="0"/>
              <a:t>6 skupin klíčových dovedností učitele  </a:t>
            </a:r>
            <a:r>
              <a:rPr lang="cs-CZ" sz="2700" dirty="0" smtClean="0"/>
              <a:t>(podle </a:t>
            </a:r>
            <a:r>
              <a:rPr lang="cs-CZ" sz="2700" dirty="0" err="1" smtClean="0"/>
              <a:t>Kyriacou</a:t>
            </a:r>
            <a:r>
              <a:rPr lang="cs-CZ" sz="2700" dirty="0" smtClean="0"/>
              <a:t>, 2012)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1. </a:t>
            </a:r>
            <a:r>
              <a:rPr lang="cs-CZ" b="1" dirty="0" smtClean="0">
                <a:solidFill>
                  <a:srgbClr val="C00000"/>
                </a:solidFill>
              </a:rPr>
              <a:t>plánovací </a:t>
            </a:r>
            <a:r>
              <a:rPr lang="cs-CZ" dirty="0" smtClean="0"/>
              <a:t>(umožňují připravit vyučovací hodinu = vymezit edukační cíle, zvolit vhodné prostředky ke splnění cílů aj.)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>
                <a:solidFill>
                  <a:srgbClr val="C00000"/>
                </a:solidFill>
              </a:rPr>
              <a:t>realizační a řídicí </a:t>
            </a:r>
            <a:r>
              <a:rPr lang="cs-CZ" dirty="0" smtClean="0"/>
              <a:t>(zajišťují účinnou pedagogickou komunikaci ve vyučovací hodině)</a:t>
            </a:r>
          </a:p>
          <a:p>
            <a:endParaRPr lang="cs-CZ" dirty="0" smtClean="0"/>
          </a:p>
          <a:p>
            <a:r>
              <a:rPr lang="cs-CZ" dirty="0" smtClean="0"/>
              <a:t>3. </a:t>
            </a:r>
            <a:r>
              <a:rPr lang="cs-CZ" b="1" dirty="0" smtClean="0">
                <a:solidFill>
                  <a:srgbClr val="C00000"/>
                </a:solidFill>
              </a:rPr>
              <a:t>přispívající k optimálnímu klimatu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dirty="0" smtClean="0"/>
              <a:t>ve třídě (jeho vytváření a rozvíjení)</a:t>
            </a:r>
          </a:p>
          <a:p>
            <a:endParaRPr lang="cs-CZ" dirty="0" smtClean="0"/>
          </a:p>
          <a:p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nezbytné k udržení kázně </a:t>
            </a:r>
            <a:r>
              <a:rPr lang="cs-CZ" dirty="0" smtClean="0"/>
              <a:t>a řešení výchovných situací</a:t>
            </a:r>
          </a:p>
          <a:p>
            <a:endParaRPr lang="cs-CZ" dirty="0" smtClean="0"/>
          </a:p>
          <a:p>
            <a:r>
              <a:rPr lang="cs-CZ" dirty="0" smtClean="0"/>
              <a:t>5. </a:t>
            </a:r>
            <a:r>
              <a:rPr lang="cs-CZ" b="1" dirty="0" smtClean="0">
                <a:solidFill>
                  <a:srgbClr val="C00000"/>
                </a:solidFill>
              </a:rPr>
              <a:t>diagnostické </a:t>
            </a:r>
            <a:r>
              <a:rPr lang="cs-CZ" dirty="0" smtClean="0"/>
              <a:t>(kontrola a hodnocení učební činnosti žáků)</a:t>
            </a:r>
          </a:p>
          <a:p>
            <a:endParaRPr lang="cs-CZ" dirty="0" smtClean="0"/>
          </a:p>
          <a:p>
            <a:r>
              <a:rPr lang="cs-CZ" dirty="0" smtClean="0"/>
              <a:t>6. </a:t>
            </a:r>
            <a:r>
              <a:rPr lang="cs-CZ" b="1" dirty="0" err="1" smtClean="0">
                <a:solidFill>
                  <a:srgbClr val="C00000"/>
                </a:solidFill>
              </a:rPr>
              <a:t>autodiagnostické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dirty="0" smtClean="0"/>
              <a:t>(sebehodnocení učitelovy pedagogické činnosti)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Všechny zahrnují řadu DÍLČÍCH dovedností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780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Zvláštní rys / náročnost  pedagogických dovedností 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INTERAKTIVNÍ povaha dovedností </a:t>
            </a:r>
          </a:p>
          <a:p>
            <a:pPr marL="457200" lvl="1" indent="0">
              <a:buNone/>
            </a:pPr>
            <a:r>
              <a:rPr lang="cs-CZ" dirty="0" smtClean="0"/>
              <a:t>= učitel během hodiny neustále reaguje na měnící se okolnosti a podmínky , mnohé  jen těžko předpokládatelné</a:t>
            </a:r>
          </a:p>
          <a:p>
            <a:pPr lvl="1"/>
            <a:r>
              <a:rPr lang="cs-CZ" dirty="0" smtClean="0"/>
              <a:t>efektivita  </a:t>
            </a:r>
            <a:r>
              <a:rPr lang="cs-CZ" dirty="0"/>
              <a:t>učitelovy práce </a:t>
            </a:r>
            <a:r>
              <a:rPr lang="cs-CZ" dirty="0" smtClean="0"/>
              <a:t>do </a:t>
            </a:r>
            <a:r>
              <a:rPr lang="cs-CZ" dirty="0"/>
              <a:t>jisté míry závisí na dovednosti přizpůsobovat a měnit zvolené postupy a strategie </a:t>
            </a:r>
            <a:r>
              <a:rPr lang="cs-CZ" dirty="0" smtClean="0"/>
              <a:t>výuky podle </a:t>
            </a:r>
            <a:r>
              <a:rPr lang="cs-CZ" dirty="0"/>
              <a:t>průběhu </a:t>
            </a:r>
            <a:r>
              <a:rPr lang="cs-CZ" dirty="0" smtClean="0"/>
              <a:t>hodiny/lekce/edukačního procesu v online prostředí</a:t>
            </a:r>
          </a:p>
          <a:p>
            <a:pPr lvl="1"/>
            <a:endParaRPr lang="cs-CZ" dirty="0"/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rozdíly </a:t>
            </a:r>
            <a:r>
              <a:rPr lang="cs-CZ" dirty="0">
                <a:solidFill>
                  <a:srgbClr val="C00000"/>
                </a:solidFill>
              </a:rPr>
              <a:t>mezi zkušeným a méně zkušeným učitelem </a:t>
            </a:r>
            <a:r>
              <a:rPr lang="cs-CZ" dirty="0"/>
              <a:t>v přístupu k měnícím se podmínkám vyučovací hodiny </a:t>
            </a:r>
          </a:p>
          <a:p>
            <a:pPr marL="57150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 k diskusi: </a:t>
            </a:r>
            <a:r>
              <a:rPr lang="cs-CZ" sz="3600" b="1" dirty="0" smtClean="0">
                <a:solidFill>
                  <a:srgbClr val="C00000"/>
                </a:solidFill>
              </a:rPr>
              <a:t>K jakým (neočekávaným) změnám může během edukačního procesu dojít?  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21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2132857"/>
            <a:ext cx="81369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" indent="0">
              <a:buNone/>
            </a:pPr>
            <a:r>
              <a:rPr lang="cs-CZ" sz="2800" dirty="0"/>
              <a:t>OTÁZKA k diskusi: </a:t>
            </a:r>
            <a:endParaRPr lang="cs-CZ" sz="2800" dirty="0" smtClean="0"/>
          </a:p>
          <a:p>
            <a:pPr marL="57150" indent="0">
              <a:buNone/>
            </a:pPr>
            <a:r>
              <a:rPr lang="cs-CZ" sz="2800" b="1" dirty="0" smtClean="0">
                <a:solidFill>
                  <a:srgbClr val="C00000"/>
                </a:solidFill>
              </a:rPr>
              <a:t>K </a:t>
            </a:r>
            <a:r>
              <a:rPr lang="cs-CZ" sz="2800" b="1" dirty="0">
                <a:solidFill>
                  <a:srgbClr val="C00000"/>
                </a:solidFill>
              </a:rPr>
              <a:t>jakým (neočekávaným) změnám může během edukačního procesu dojít?   </a:t>
            </a:r>
          </a:p>
        </p:txBody>
      </p:sp>
    </p:spTree>
    <p:extLst>
      <p:ext uri="{BB962C8B-B14F-4D97-AF65-F5344CB8AC3E}">
        <p14:creationId xmlns:p14="http://schemas.microsoft.com/office/powerpoint/2010/main" val="113284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373616" cy="1143000"/>
          </a:xfrm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Znalosti (vědomosti) učitelů o vyučování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Primárně institucionálně získané</a:t>
            </a:r>
          </a:p>
          <a:p>
            <a:r>
              <a:rPr lang="cs-CZ" dirty="0" smtClean="0"/>
              <a:t>Důležitá součást pedagogických dovedností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Otázka k diskusi: </a:t>
            </a:r>
            <a:r>
              <a:rPr lang="cs-CZ" b="1" dirty="0" smtClean="0">
                <a:solidFill>
                  <a:srgbClr val="C00000"/>
                </a:solidFill>
              </a:rPr>
              <a:t>Které vědomosti o vyučování  by měl učitel mít, aby jeho edukační praxe byla optimální?</a:t>
            </a:r>
          </a:p>
          <a:p>
            <a:r>
              <a:rPr lang="cs-CZ" dirty="0" smtClean="0"/>
              <a:t>1.</a:t>
            </a:r>
          </a:p>
          <a:p>
            <a:r>
              <a:rPr lang="cs-CZ" dirty="0" smtClean="0"/>
              <a:t>2.</a:t>
            </a:r>
          </a:p>
          <a:p>
            <a:r>
              <a:rPr lang="cs-CZ" dirty="0" smtClean="0"/>
              <a:t>3.</a:t>
            </a:r>
          </a:p>
          <a:p>
            <a:r>
              <a:rPr lang="cs-CZ" dirty="0" smtClean="0"/>
              <a:t>4. 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03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dirty="0" smtClean="0"/>
              <a:t>Znalosti (vědomosti) učitelů o vyučování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1. znalost </a:t>
            </a:r>
            <a:r>
              <a:rPr lang="cs-CZ" b="1" dirty="0" smtClean="0">
                <a:solidFill>
                  <a:srgbClr val="C00000"/>
                </a:solidFill>
              </a:rPr>
              <a:t>učiva </a:t>
            </a:r>
            <a:r>
              <a:rPr lang="cs-CZ" dirty="0" smtClean="0"/>
              <a:t>(vzdělávacího obsahu předmětu)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2. znalost obecných </a:t>
            </a:r>
            <a:r>
              <a:rPr lang="cs-CZ" b="1" dirty="0" smtClean="0">
                <a:solidFill>
                  <a:srgbClr val="C00000"/>
                </a:solidFill>
              </a:rPr>
              <a:t>principů a strategií řízení vyučování </a:t>
            </a:r>
            <a:r>
              <a:rPr lang="cs-CZ" dirty="0" smtClean="0"/>
              <a:t>a organizace práce ve třídě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3. znalost </a:t>
            </a:r>
            <a:r>
              <a:rPr lang="cs-CZ" b="1" dirty="0" err="1" smtClean="0">
                <a:solidFill>
                  <a:srgbClr val="C00000"/>
                </a:solidFill>
              </a:rPr>
              <a:t>kurikulárních</a:t>
            </a:r>
            <a:r>
              <a:rPr lang="cs-CZ" b="1" dirty="0" smtClean="0">
                <a:solidFill>
                  <a:srgbClr val="C00000"/>
                </a:solidFill>
              </a:rPr>
              <a:t> dokumentů </a:t>
            </a:r>
            <a:r>
              <a:rPr lang="cs-CZ" dirty="0" smtClean="0"/>
              <a:t>pro daný typ školy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4. </a:t>
            </a:r>
            <a:r>
              <a:rPr lang="cs-CZ" b="1" dirty="0" smtClean="0">
                <a:solidFill>
                  <a:srgbClr val="C00000"/>
                </a:solidFill>
              </a:rPr>
              <a:t>didaktická znalost</a:t>
            </a:r>
            <a:r>
              <a:rPr lang="cs-CZ" dirty="0" smtClean="0"/>
              <a:t> toho, jak učit jednotlivá témata v kurikulu (předmětová didaktika)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5. znalosti </a:t>
            </a:r>
            <a:r>
              <a:rPr lang="cs-CZ" b="1" dirty="0" smtClean="0">
                <a:solidFill>
                  <a:srgbClr val="C00000"/>
                </a:solidFill>
              </a:rPr>
              <a:t>o žákovi</a:t>
            </a:r>
          </a:p>
          <a:p>
            <a:endParaRPr lang="cs-CZ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dirty="0" smtClean="0"/>
              <a:t>6. znalost </a:t>
            </a:r>
            <a:r>
              <a:rPr lang="cs-CZ" b="1" dirty="0" smtClean="0">
                <a:solidFill>
                  <a:srgbClr val="C00000"/>
                </a:solidFill>
              </a:rPr>
              <a:t>kontextu</a:t>
            </a:r>
            <a:r>
              <a:rPr lang="cs-CZ" dirty="0" smtClean="0"/>
              <a:t>, v němž vyučování probíhá (kolektiv třídy, znalost místně zakotveného prostředí, obce, komunity…)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7. znalost výchovných </a:t>
            </a:r>
            <a:r>
              <a:rPr lang="cs-CZ" b="1" dirty="0" smtClean="0">
                <a:solidFill>
                  <a:srgbClr val="C00000"/>
                </a:solidFill>
              </a:rPr>
              <a:t>cílů a hodnot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41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b="1" dirty="0" smtClean="0"/>
              <a:t>Stěžejní dimenze pedagogických dovedností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Obecně jednotlivé logicky související činnosti učitele, které podporují žákovo učení: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695986"/>
              </p:ext>
            </p:extLst>
          </p:nvPr>
        </p:nvGraphicFramePr>
        <p:xfrm>
          <a:off x="683568" y="3356992"/>
          <a:ext cx="777686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A. znalosti (vědomosti)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800" dirty="0" smtClean="0"/>
                        <a:t>B. rozhodování  </a:t>
                      </a:r>
                    </a:p>
                  </a:txBody>
                  <a:tcPr/>
                </a:tc>
              </a:tr>
              <a:tr h="768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smtClean="0"/>
                        <a:t>C. činnost (akce)  </a:t>
                      </a:r>
                      <a:endParaRPr lang="cs-CZ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82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Rysy pedagogických dovedností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Primární = účelné a cílevědomé činnosti zaměřené na řešení problémů souvisejících s (ne)dosahováním výukových cílů</a:t>
            </a:r>
          </a:p>
          <a:p>
            <a:pPr lvl="1"/>
            <a:r>
              <a:rPr lang="cs-CZ" dirty="0" smtClean="0"/>
              <a:t>Problémy: krátkodobé, okamžité, před hodinou, během hodiny, po hodině (včetně online výuky)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7150" indent="0">
              <a:buNone/>
            </a:pPr>
            <a:r>
              <a:rPr lang="cs-CZ" dirty="0" smtClean="0"/>
              <a:t>OTÁZKA: </a:t>
            </a:r>
            <a:r>
              <a:rPr lang="cs-CZ" b="1" dirty="0" smtClean="0">
                <a:solidFill>
                  <a:srgbClr val="C00000"/>
                </a:solidFill>
              </a:rPr>
              <a:t>Jaké konkrétní problémy (situace) může učitel řešit v různých fázích své pedagogické činnosti? </a:t>
            </a:r>
            <a:endParaRPr lang="cs-CZ" b="1" dirty="0">
              <a:solidFill>
                <a:srgbClr val="C00000"/>
              </a:solidFill>
            </a:endParaRPr>
          </a:p>
          <a:p>
            <a:pPr lvl="1"/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0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Příklady problémů/situací ve výuce 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Jakou formu zápisu (na tabuli, do prezentace) mám zvolit, aby byl co nestručnější a přitom obsahoval vše podstatné?</a:t>
            </a:r>
          </a:p>
          <a:p>
            <a:endParaRPr lang="cs-CZ" dirty="0" smtClean="0"/>
          </a:p>
          <a:p>
            <a:r>
              <a:rPr lang="cs-CZ" dirty="0" smtClean="0"/>
              <a:t>Jak mám napsat žákovi do hodnocení jeho práce upozornění na chybu v jeho uvažování? </a:t>
            </a:r>
          </a:p>
          <a:p>
            <a:endParaRPr lang="cs-CZ" dirty="0" smtClean="0"/>
          </a:p>
          <a:p>
            <a:r>
              <a:rPr lang="cs-CZ" dirty="0" smtClean="0"/>
              <a:t>Jak mám dát při hodině žákovi znamení, aby  přestal mluvit, aniž bych přerušil svůj výklad? </a:t>
            </a:r>
          </a:p>
          <a:p>
            <a:endParaRPr lang="cs-CZ" dirty="0" smtClean="0"/>
          </a:p>
          <a:p>
            <a:r>
              <a:rPr lang="cs-CZ" dirty="0" smtClean="0"/>
              <a:t>Jaké učebnice / společné edukační materiály pro celý školní rok budou nejlépe odpovídat potřebám mých žáků?</a:t>
            </a:r>
          </a:p>
          <a:p>
            <a:endParaRPr lang="cs-CZ" dirty="0" smtClean="0"/>
          </a:p>
          <a:p>
            <a:r>
              <a:rPr lang="cs-CZ" dirty="0" smtClean="0"/>
              <a:t>Jak své žáky co nejlépe připravím pro jejich budoucí profesi?  </a:t>
            </a:r>
          </a:p>
          <a:p>
            <a:endParaRPr lang="cs-CZ" dirty="0"/>
          </a:p>
          <a:p>
            <a:r>
              <a:rPr lang="cs-CZ" dirty="0" smtClean="0"/>
              <a:t>Jak dlouho po položení otázky mám čekat na žákovu odpověď?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15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ln w="285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cs-CZ" sz="2800" b="1" cap="all" dirty="0" smtClean="0"/>
              <a:t>Kvalitní vyučovací hodina / lekce </a:t>
            </a:r>
            <a:endParaRPr lang="cs-CZ" sz="2800" b="1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4789698"/>
              </p:ext>
            </p:extLst>
          </p:nvPr>
        </p:nvGraphicFramePr>
        <p:xfrm>
          <a:off x="251520" y="1052736"/>
          <a:ext cx="864096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47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Východiska tématu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OTÁZKA evokace: 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Jaké jsou </a:t>
            </a:r>
            <a:r>
              <a:rPr lang="cs-CZ" b="1" dirty="0" smtClean="0">
                <a:solidFill>
                  <a:srgbClr val="FF0000"/>
                </a:solidFill>
              </a:rPr>
              <a:t>pilíře výuky </a:t>
            </a:r>
            <a:r>
              <a:rPr lang="cs-CZ" dirty="0" smtClean="0">
                <a:solidFill>
                  <a:srgbClr val="C00000"/>
                </a:solidFill>
              </a:rPr>
              <a:t>z hlediska pedagogických dovedností učitele/lektora?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12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cs-CZ" sz="4000" b="1" dirty="0" smtClean="0"/>
              <a:t>Klíčové pedagogické dovednosti </a:t>
            </a:r>
            <a:br>
              <a:rPr lang="cs-CZ" sz="4000" b="1" dirty="0" smtClean="0"/>
            </a:br>
            <a:r>
              <a:rPr lang="cs-CZ" sz="4000" b="1" dirty="0" smtClean="0"/>
              <a:t>pro kvalitní výuku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OTÁZKA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C00000"/>
                </a:solidFill>
              </a:rPr>
              <a:t>Které to tedy podle vás jsou? </a:t>
            </a:r>
            <a:r>
              <a:rPr lang="cs-CZ" dirty="0" smtClean="0">
                <a:solidFill>
                  <a:srgbClr val="C00000"/>
                </a:solidFill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 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0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938654"/>
              </p:ext>
            </p:extLst>
          </p:nvPr>
        </p:nvGraphicFramePr>
        <p:xfrm>
          <a:off x="1547664" y="332656"/>
          <a:ext cx="5832648" cy="59046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2648"/>
              </a:tblGrid>
              <a:tr h="572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cap="all" baseline="0" dirty="0" smtClean="0">
                          <a:solidFill>
                            <a:srgbClr val="C00000"/>
                          </a:solidFill>
                          <a:effectLst/>
                        </a:rPr>
                        <a:t>Klíčové pedagogické dovednosti</a:t>
                      </a:r>
                      <a:endParaRPr lang="cs-CZ" sz="2800" b="1" cap="all" baseline="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65178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2400" dirty="0">
                          <a:effectLst/>
                        </a:rPr>
                        <a:t>Plánování a příprava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2. Realizace </a:t>
                      </a:r>
                      <a:r>
                        <a:rPr lang="cs-CZ" sz="2400" dirty="0">
                          <a:effectLst/>
                        </a:rPr>
                        <a:t>vyučovací </a:t>
                      </a:r>
                      <a:r>
                        <a:rPr lang="cs-CZ" sz="2400" dirty="0" smtClean="0">
                          <a:effectLst/>
                        </a:rPr>
                        <a:t>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3. Řízení </a:t>
                      </a:r>
                      <a:r>
                        <a:rPr lang="cs-CZ" sz="2400" dirty="0">
                          <a:effectLst/>
                        </a:rPr>
                        <a:t>vyučovací jednotky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2765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4. Klima třídy / studijní skupiny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65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5. Kázeň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6. Hodnocení </a:t>
                      </a:r>
                      <a:r>
                        <a:rPr lang="cs-CZ" sz="2400" dirty="0">
                          <a:effectLst/>
                        </a:rPr>
                        <a:t>prospěchu žáků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008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2400" dirty="0" smtClean="0">
                          <a:effectLst/>
                        </a:rPr>
                        <a:t>7. Reflexe </a:t>
                      </a:r>
                      <a:r>
                        <a:rPr lang="cs-CZ" sz="2400" dirty="0">
                          <a:effectLst/>
                        </a:rPr>
                        <a:t>vlastní práce a evaluace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Pedagogické dovednosti v zrcadle výzkumů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Osobní zkušenost v roli žáka pro budoucí pedagogické dovednosti v roli učitele</a:t>
            </a:r>
          </a:p>
          <a:p>
            <a:pPr lvl="1"/>
            <a:r>
              <a:rPr lang="cs-CZ" dirty="0" smtClean="0"/>
              <a:t>dostatečné/nedostatečné východisko?</a:t>
            </a:r>
          </a:p>
          <a:p>
            <a:pPr lvl="1"/>
            <a:endParaRPr lang="cs-CZ" dirty="0" smtClean="0"/>
          </a:p>
          <a:p>
            <a:pPr marL="514350" indent="-457200"/>
            <a:r>
              <a:rPr lang="cs-CZ" dirty="0" smtClean="0"/>
              <a:t>Nezkušenost = nevědomost = bezradnost v konkrétních situacích při výuce u začínajících učitelů</a:t>
            </a:r>
          </a:p>
          <a:p>
            <a:r>
              <a:rPr lang="cs-CZ" dirty="0" smtClean="0"/>
              <a:t>Srovnávací výzkum začínajících  </a:t>
            </a:r>
            <a:r>
              <a:rPr lang="cs-CZ" dirty="0" err="1" smtClean="0"/>
              <a:t>vs</a:t>
            </a:r>
            <a:r>
              <a:rPr lang="cs-CZ" dirty="0" smtClean="0"/>
              <a:t> zkušených učitelů  </a:t>
            </a:r>
          </a:p>
          <a:p>
            <a:pPr lvl="1"/>
            <a:r>
              <a:rPr lang="cs-CZ" b="1" dirty="0" smtClean="0"/>
              <a:t>Začínající učitel mnohem více pohlcen komunikací s konkrétním žákem bez schopnosti koncentrace na dění v ostatní třídě</a:t>
            </a:r>
          </a:p>
          <a:p>
            <a:r>
              <a:rPr lang="cs-CZ" dirty="0" smtClean="0"/>
              <a:t>Výzkum 3 kategorií učitelů – simulované pedagogické úkoly: např. příprava vyučovací hodiny (využití zdrojů informací, vědomostí o třídě …)</a:t>
            </a:r>
          </a:p>
          <a:p>
            <a:pPr lvl="1"/>
            <a:r>
              <a:rPr lang="cs-CZ" dirty="0" smtClean="0"/>
              <a:t>Zájemce o studium pedagogiky</a:t>
            </a:r>
          </a:p>
          <a:p>
            <a:pPr lvl="1"/>
            <a:r>
              <a:rPr lang="cs-CZ" dirty="0" smtClean="0"/>
              <a:t>Student pedagogiky</a:t>
            </a:r>
          </a:p>
          <a:p>
            <a:pPr lvl="1"/>
            <a:r>
              <a:rPr lang="cs-CZ" dirty="0" smtClean="0"/>
              <a:t>Učitel v praxi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b="1" cap="all" dirty="0" smtClean="0"/>
              <a:t>1. Plánování a příprava</a:t>
            </a:r>
            <a:endParaRPr lang="cs-CZ" sz="3200" b="1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160399"/>
              </p:ext>
            </p:extLst>
          </p:nvPr>
        </p:nvGraphicFramePr>
        <p:xfrm>
          <a:off x="683568" y="1412776"/>
          <a:ext cx="799288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587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32048"/>
          </a:xfrm>
        </p:spPr>
        <p:txBody>
          <a:bodyPr>
            <a:noAutofit/>
          </a:bodyPr>
          <a:lstStyle/>
          <a:p>
            <a:r>
              <a:rPr lang="cs-CZ" sz="2800" b="1" cap="all" dirty="0" smtClean="0"/>
              <a:t>2. Realizace vyučovací hodiny</a:t>
            </a:r>
            <a:endParaRPr lang="cs-CZ" sz="2800" b="1" cap="al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62821953"/>
              </p:ext>
            </p:extLst>
          </p:nvPr>
        </p:nvGraphicFramePr>
        <p:xfrm>
          <a:off x="395536" y="908720"/>
          <a:ext cx="8496944" cy="5432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76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cs-CZ" sz="2800" b="1" cap="all" dirty="0" smtClean="0"/>
              <a:t>3. Řízení vyučovací hodiny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40793450"/>
              </p:ext>
            </p:extLst>
          </p:nvPr>
        </p:nvGraphicFramePr>
        <p:xfrm>
          <a:off x="395536" y="620688"/>
          <a:ext cx="856895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85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4</a:t>
            </a:r>
            <a:r>
              <a:rPr lang="cs-CZ" sz="2800" b="1" cap="all" dirty="0" smtClean="0"/>
              <a:t>. Klima třídy 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67787683"/>
              </p:ext>
            </p:extLst>
          </p:nvPr>
        </p:nvGraphicFramePr>
        <p:xfrm>
          <a:off x="611560" y="1397000"/>
          <a:ext cx="828092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6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 smtClean="0"/>
              <a:t>5. Kázeň / řád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52202343"/>
              </p:ext>
            </p:extLst>
          </p:nvPr>
        </p:nvGraphicFramePr>
        <p:xfrm>
          <a:off x="827584" y="1124744"/>
          <a:ext cx="784887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2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cs-CZ" sz="2800" b="1" cap="all" dirty="0" smtClean="0"/>
              <a:t>6. Hodnocení žáků 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889658056"/>
              </p:ext>
            </p:extLst>
          </p:nvPr>
        </p:nvGraphicFramePr>
        <p:xfrm>
          <a:off x="467544" y="908720"/>
          <a:ext cx="7992888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1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sz="2800" b="1" dirty="0" smtClean="0"/>
              <a:t>7. </a:t>
            </a:r>
            <a:r>
              <a:rPr lang="cs-CZ" sz="2800" b="1" cap="all" dirty="0" smtClean="0"/>
              <a:t>Reflexe a sebehodnocení vlastní práce (evaluace)</a:t>
            </a:r>
            <a:endParaRPr lang="cs-CZ" sz="2800" b="1" cap="all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83339207"/>
              </p:ext>
            </p:extLst>
          </p:nvPr>
        </p:nvGraphicFramePr>
        <p:xfrm>
          <a:off x="827584" y="1124744"/>
          <a:ext cx="7296472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82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Pilíře výuky a dovednosti učitele</a:t>
            </a:r>
            <a:endParaRPr lang="cs-CZ" sz="3600" b="1" cap="all" dirty="0"/>
          </a:p>
        </p:txBody>
      </p:sp>
      <p:sp>
        <p:nvSpPr>
          <p:cNvPr id="4" name="Obdélník 3"/>
          <p:cNvSpPr/>
          <p:nvPr/>
        </p:nvSpPr>
        <p:spPr>
          <a:xfrm>
            <a:off x="1835696" y="2320575"/>
            <a:ext cx="1254968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Příprava</a:t>
            </a:r>
            <a:endParaRPr lang="cs-CZ" cap="all" dirty="0"/>
          </a:p>
        </p:txBody>
      </p:sp>
      <p:sp>
        <p:nvSpPr>
          <p:cNvPr id="5" name="Obdélník 4"/>
          <p:cNvSpPr/>
          <p:nvPr/>
        </p:nvSpPr>
        <p:spPr>
          <a:xfrm>
            <a:off x="3959932" y="2320575"/>
            <a:ext cx="122413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realizace</a:t>
            </a:r>
            <a:endParaRPr lang="cs-CZ" cap="all" dirty="0"/>
          </a:p>
        </p:txBody>
      </p:sp>
      <p:sp>
        <p:nvSpPr>
          <p:cNvPr id="6" name="Obdélník 5"/>
          <p:cNvSpPr/>
          <p:nvPr/>
        </p:nvSpPr>
        <p:spPr>
          <a:xfrm>
            <a:off x="6058141" y="2320575"/>
            <a:ext cx="132697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cap="all" dirty="0" smtClean="0"/>
              <a:t>evaluace</a:t>
            </a:r>
            <a:endParaRPr lang="cs-CZ" cap="all" dirty="0"/>
          </a:p>
        </p:txBody>
      </p:sp>
    </p:spTree>
    <p:extLst>
      <p:ext uri="{BB962C8B-B14F-4D97-AF65-F5344CB8AC3E}">
        <p14:creationId xmlns:p14="http://schemas.microsoft.com/office/powerpoint/2010/main" val="26655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cap="all" dirty="0" smtClean="0"/>
              <a:t>Hlediska rozvoje pedagogických dovedností </a:t>
            </a:r>
            <a:endParaRPr lang="cs-CZ" sz="3200" b="1" cap="all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Sledování vlastního vyučování (sebereflexe )</a:t>
            </a:r>
          </a:p>
          <a:p>
            <a:r>
              <a:rPr lang="cs-CZ" dirty="0" smtClean="0"/>
              <a:t>Etapy rozvoje </a:t>
            </a:r>
          </a:p>
          <a:p>
            <a:r>
              <a:rPr lang="cs-CZ" dirty="0" err="1" smtClean="0"/>
              <a:t>Seberozvoj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Motivace k rozvoji</a:t>
            </a:r>
          </a:p>
          <a:p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96876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cap="all" dirty="0" smtClean="0"/>
              <a:t>Zdroje - výběr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KYRIACOU, </a:t>
            </a:r>
            <a:r>
              <a:rPr lang="cs-CZ" sz="2400" dirty="0" err="1" smtClean="0"/>
              <a:t>Chris</a:t>
            </a:r>
            <a:r>
              <a:rPr lang="cs-CZ" sz="2400" dirty="0" smtClean="0"/>
              <a:t>. </a:t>
            </a:r>
            <a:r>
              <a:rPr lang="cs-CZ" sz="2400" i="1" dirty="0" smtClean="0"/>
              <a:t>Klíčové dovednosti učitele</a:t>
            </a:r>
            <a:r>
              <a:rPr lang="cs-CZ" sz="2400" dirty="0" smtClean="0"/>
              <a:t>. Cesty k lepšímu vyučování. Portál 2012. 164 s. ISBN 978-80-262-0052-9</a:t>
            </a:r>
          </a:p>
          <a:p>
            <a:r>
              <a:rPr lang="cs-CZ" sz="2400" dirty="0" smtClean="0"/>
              <a:t>PETTY, </a:t>
            </a:r>
            <a:r>
              <a:rPr lang="cs-CZ" sz="2400" dirty="0" err="1" smtClean="0"/>
              <a:t>Geoff</a:t>
            </a:r>
            <a:r>
              <a:rPr lang="cs-CZ" sz="2400" dirty="0" smtClean="0"/>
              <a:t>. </a:t>
            </a:r>
            <a:r>
              <a:rPr lang="cs-CZ" sz="2400" i="1" dirty="0" smtClean="0"/>
              <a:t>Moderní vyučování.</a:t>
            </a:r>
            <a:r>
              <a:rPr lang="cs-CZ" sz="2400" dirty="0" smtClean="0"/>
              <a:t> Portál 2013. 562 s. ISBN 978-80-262-0367-4</a:t>
            </a:r>
          </a:p>
          <a:p>
            <a:r>
              <a:rPr lang="cs-CZ" sz="2400" dirty="0"/>
              <a:t>ZORMANOVÁ, Lucie</a:t>
            </a:r>
            <a:r>
              <a:rPr lang="cs-CZ" sz="2400" i="1" dirty="0"/>
              <a:t>. Obecná </a:t>
            </a:r>
            <a:r>
              <a:rPr lang="cs-CZ" sz="2400" i="1" dirty="0" smtClean="0"/>
              <a:t>didaktika</a:t>
            </a:r>
            <a:r>
              <a:rPr lang="cs-CZ" sz="2400" dirty="0" smtClean="0"/>
              <a:t>. </a:t>
            </a:r>
            <a:r>
              <a:rPr lang="cs-CZ" sz="2400" dirty="0" err="1"/>
              <a:t>Grada</a:t>
            </a:r>
            <a:r>
              <a:rPr lang="cs-CZ" sz="2400" dirty="0"/>
              <a:t> </a:t>
            </a:r>
            <a:r>
              <a:rPr lang="cs-CZ" sz="2400" dirty="0" err="1"/>
              <a:t>Publishing</a:t>
            </a:r>
            <a:r>
              <a:rPr lang="cs-CZ" sz="2400" dirty="0"/>
              <a:t> 2014. 240 s. ISBN 978-80-247-4590-9</a:t>
            </a:r>
          </a:p>
          <a:p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3200" b="1" cap="all" dirty="0"/>
          </a:p>
        </p:txBody>
      </p:sp>
    </p:spTree>
    <p:extLst>
      <p:ext uri="{BB962C8B-B14F-4D97-AF65-F5344CB8AC3E}">
        <p14:creationId xmlns:p14="http://schemas.microsoft.com/office/powerpoint/2010/main" val="325934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Didaktika – </a:t>
            </a:r>
            <a:r>
              <a:rPr lang="cs-CZ" sz="3200" b="1" i="1" cap="all" dirty="0" smtClean="0"/>
              <a:t>„umění vyučovat“  </a:t>
            </a:r>
            <a:endParaRPr lang="cs-CZ" sz="3200" b="1" i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Pojem</a:t>
            </a:r>
          </a:p>
          <a:p>
            <a:r>
              <a:rPr lang="cs-CZ" dirty="0" smtClean="0"/>
              <a:t>Historický kontext </a:t>
            </a:r>
          </a:p>
          <a:p>
            <a:r>
              <a:rPr lang="cs-CZ" dirty="0" smtClean="0"/>
              <a:t>Základní </a:t>
            </a:r>
            <a:r>
              <a:rPr lang="cs-CZ" dirty="0"/>
              <a:t>pedagogická disciplína</a:t>
            </a:r>
          </a:p>
          <a:p>
            <a:r>
              <a:rPr lang="cs-CZ" dirty="0"/>
              <a:t>Teorie vyučování a učení</a:t>
            </a:r>
          </a:p>
          <a:p>
            <a:r>
              <a:rPr lang="cs-CZ" dirty="0"/>
              <a:t>Cílem </a:t>
            </a:r>
            <a:r>
              <a:rPr lang="cs-CZ" dirty="0" smtClean="0"/>
              <a:t>je </a:t>
            </a:r>
          </a:p>
          <a:p>
            <a:pPr lvl="1"/>
            <a:r>
              <a:rPr lang="cs-CZ" dirty="0" smtClean="0"/>
              <a:t>A) v </a:t>
            </a:r>
            <a:r>
              <a:rPr lang="cs-CZ" dirty="0"/>
              <a:t>teoretické rovině je </a:t>
            </a:r>
            <a:r>
              <a:rPr lang="cs-CZ" dirty="0">
                <a:solidFill>
                  <a:srgbClr val="FF0000"/>
                </a:solidFill>
              </a:rPr>
              <a:t>definovat</a:t>
            </a:r>
            <a:r>
              <a:rPr lang="cs-CZ" dirty="0"/>
              <a:t> základní didaktické pojmy </a:t>
            </a:r>
            <a:r>
              <a:rPr lang="cs-CZ" i="1" dirty="0"/>
              <a:t>vzdělání, výchova, vyučování, učení</a:t>
            </a:r>
            <a:r>
              <a:rPr lang="cs-CZ" dirty="0"/>
              <a:t> aj. </a:t>
            </a:r>
            <a:endParaRPr lang="cs-CZ" dirty="0" smtClean="0"/>
          </a:p>
          <a:p>
            <a:pPr lvl="1"/>
            <a:r>
              <a:rPr lang="cs-CZ" dirty="0" smtClean="0"/>
              <a:t>B) a </a:t>
            </a:r>
            <a:r>
              <a:rPr lang="cs-CZ" dirty="0">
                <a:solidFill>
                  <a:srgbClr val="FF0000"/>
                </a:solidFill>
              </a:rPr>
              <a:t>rozpracovat </a:t>
            </a:r>
            <a:r>
              <a:rPr lang="cs-CZ" dirty="0"/>
              <a:t>teorie vztahující se k vyučování a učení 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48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Didaktika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Jan </a:t>
            </a:r>
            <a:r>
              <a:rPr lang="cs-CZ" dirty="0">
                <a:solidFill>
                  <a:srgbClr val="C00000"/>
                </a:solidFill>
              </a:rPr>
              <a:t>Průcha (2006</a:t>
            </a:r>
            <a:r>
              <a:rPr lang="cs-CZ" dirty="0"/>
              <a:t>): didaktika chápána jako obecná teorie o „</a:t>
            </a:r>
            <a:r>
              <a:rPr lang="cs-CZ" i="1" dirty="0"/>
              <a:t>intencionálních procesech učení a vyučování a o obsazích a formách těchto procesů…ať se realizují ve školní třídě, nebo v podnikovém kurzu, při výcviku artistů aj</a:t>
            </a:r>
            <a:r>
              <a:rPr lang="cs-CZ" i="1" dirty="0" smtClean="0"/>
              <a:t>.“</a:t>
            </a:r>
          </a:p>
          <a:p>
            <a:endParaRPr lang="cs-CZ" i="1" dirty="0"/>
          </a:p>
          <a:p>
            <a:r>
              <a:rPr lang="cs-CZ" dirty="0" smtClean="0">
                <a:solidFill>
                  <a:srgbClr val="C00000"/>
                </a:solidFill>
              </a:rPr>
              <a:t>Lucie </a:t>
            </a:r>
            <a:r>
              <a:rPr lang="cs-CZ" dirty="0" err="1" smtClean="0">
                <a:solidFill>
                  <a:srgbClr val="C00000"/>
                </a:solidFill>
              </a:rPr>
              <a:t>Zormanová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(2014): </a:t>
            </a:r>
            <a:r>
              <a:rPr lang="cs-CZ" i="1" dirty="0"/>
              <a:t>Didaktika je věda, která se zabývá teorií vyučování, zkoumá podmínky a faktory, které proces vyučování ovlivňují zvnějšku i zevnitř. Zabývá se obecnými problémy výuky.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12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Didaktika v zrcadle historie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Antika</a:t>
            </a:r>
          </a:p>
          <a:p>
            <a:pPr lvl="1"/>
            <a:r>
              <a:rPr lang="cs-CZ" dirty="0" smtClean="0"/>
              <a:t>sofisté – didaktika ve smyslu péče o duši</a:t>
            </a:r>
          </a:p>
          <a:p>
            <a:r>
              <a:rPr lang="cs-CZ" b="1" dirty="0" smtClean="0"/>
              <a:t>Středověké školy</a:t>
            </a:r>
          </a:p>
          <a:p>
            <a:pPr lvl="1"/>
            <a:r>
              <a:rPr lang="cs-CZ" dirty="0" smtClean="0"/>
              <a:t>didaktika s katechetikou (teorie a praxe předávání víry)</a:t>
            </a:r>
          </a:p>
          <a:p>
            <a:pPr lvl="2"/>
            <a:r>
              <a:rPr lang="cs-CZ" dirty="0" smtClean="0"/>
              <a:t>teologické fakulty</a:t>
            </a:r>
          </a:p>
          <a:p>
            <a:pPr lvl="2"/>
            <a:endParaRPr lang="cs-CZ" dirty="0"/>
          </a:p>
          <a:p>
            <a:r>
              <a:rPr lang="cs-CZ" b="1" dirty="0" smtClean="0"/>
              <a:t>Vědecký význam termínu</a:t>
            </a:r>
          </a:p>
          <a:p>
            <a:pPr lvl="1"/>
            <a:r>
              <a:rPr lang="cs-CZ" dirty="0" smtClean="0"/>
              <a:t>osvícenství v 17. a 18. století</a:t>
            </a:r>
          </a:p>
          <a:p>
            <a:pPr lvl="2"/>
            <a:r>
              <a:rPr lang="cs-CZ" dirty="0" smtClean="0"/>
              <a:t>Wolfgang </a:t>
            </a:r>
            <a:r>
              <a:rPr lang="cs-CZ" dirty="0" err="1" smtClean="0"/>
              <a:t>Rathke</a:t>
            </a:r>
            <a:r>
              <a:rPr lang="cs-CZ" dirty="0" smtClean="0"/>
              <a:t> – didaktika jako </a:t>
            </a:r>
            <a:r>
              <a:rPr lang="cs-CZ" i="1" dirty="0" smtClean="0"/>
              <a:t>umění vyučovat</a:t>
            </a:r>
          </a:p>
          <a:p>
            <a:pPr lvl="2"/>
            <a:r>
              <a:rPr lang="cs-CZ" dirty="0" smtClean="0"/>
              <a:t>Jan Ámos Komenský – nadčasové didaktické dílo, systematická didaktika </a:t>
            </a:r>
          </a:p>
          <a:p>
            <a:pPr lvl="2"/>
            <a:r>
              <a:rPr lang="cs-CZ" dirty="0" smtClean="0"/>
              <a:t>J. J. Rousseau</a:t>
            </a:r>
          </a:p>
          <a:p>
            <a:pPr lvl="2"/>
            <a:r>
              <a:rPr lang="cs-CZ" dirty="0" smtClean="0"/>
              <a:t>J. H. </a:t>
            </a:r>
            <a:r>
              <a:rPr lang="cs-CZ" dirty="0" err="1" smtClean="0"/>
              <a:t>Pestalozzi</a:t>
            </a:r>
            <a:endParaRPr lang="cs-CZ" dirty="0" smtClean="0"/>
          </a:p>
          <a:p>
            <a:pPr lvl="2"/>
            <a:r>
              <a:rPr lang="cs-CZ" dirty="0" smtClean="0"/>
              <a:t>J. F. Herbart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7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600" b="1" cap="all" dirty="0" smtClean="0"/>
              <a:t>Jan Ámos Komenský</a:t>
            </a:r>
            <a:endParaRPr lang="cs-CZ" sz="36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/>
              <a:t>Didaktické principy</a:t>
            </a:r>
          </a:p>
          <a:p>
            <a:pPr lvl="1"/>
            <a:r>
              <a:rPr lang="cs-CZ" dirty="0" smtClean="0"/>
              <a:t>Princip názornosti</a:t>
            </a:r>
          </a:p>
          <a:p>
            <a:pPr lvl="1"/>
            <a:r>
              <a:rPr lang="cs-CZ" dirty="0" smtClean="0"/>
              <a:t>Princip systematičnosti (také propojovat učené s již probíraným – efektivní výuka)</a:t>
            </a:r>
          </a:p>
          <a:p>
            <a:pPr lvl="1"/>
            <a:r>
              <a:rPr lang="cs-CZ" dirty="0" smtClean="0"/>
              <a:t> Princip přiměřenosti („biflování“)</a:t>
            </a:r>
          </a:p>
          <a:p>
            <a:pPr lvl="1"/>
            <a:endParaRPr lang="cs-CZ" dirty="0"/>
          </a:p>
          <a:p>
            <a:r>
              <a:rPr lang="cs-CZ" b="1" dirty="0" smtClean="0"/>
              <a:t>Organizování výuky</a:t>
            </a:r>
          </a:p>
          <a:p>
            <a:pPr lvl="1"/>
            <a:r>
              <a:rPr lang="cs-CZ" dirty="0" smtClean="0"/>
              <a:t>čtyři šestileté cykly</a:t>
            </a:r>
          </a:p>
          <a:p>
            <a:pPr lvl="1"/>
            <a:r>
              <a:rPr lang="cs-CZ" dirty="0" smtClean="0"/>
              <a:t>systém hromadné výuky všech dětí ve třídě společně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Myšlenka celoživotního vzdělávání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29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857224" y="274638"/>
            <a:ext cx="7372376" cy="200223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Na jaké základní otázky </a:t>
            </a:r>
            <a:r>
              <a:rPr lang="cs-CZ" dirty="0" smtClean="0"/>
              <a:t>dává obecná didaktika odpovědi?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74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cs-CZ" sz="3200" b="1" cap="all" dirty="0" smtClean="0"/>
              <a:t>Předmět didaktiky</a:t>
            </a:r>
            <a:endParaRPr lang="cs-CZ" sz="3200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Výukový cíl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Didaktické zásady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Výukové metody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Organizační formy výuky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Diagnostika výstupů výuky – didaktické testy, hodnocení aj.</a:t>
            </a:r>
          </a:p>
          <a:p>
            <a:endParaRPr lang="cs-CZ" dirty="0" smtClean="0"/>
          </a:p>
          <a:p>
            <a:r>
              <a:rPr lang="cs-CZ" b="1" dirty="0" smtClean="0"/>
              <a:t>Otázky obecné didaktiky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Které prvky ovlivňují efektivitu vyučování?</a:t>
            </a:r>
          </a:p>
          <a:p>
            <a:pPr lvl="1"/>
            <a:r>
              <a:rPr lang="cs-CZ" dirty="0" smtClean="0"/>
              <a:t>Co je nutné vyučovat?</a:t>
            </a:r>
          </a:p>
          <a:p>
            <a:pPr lvl="1"/>
            <a:r>
              <a:rPr lang="cs-CZ" dirty="0" smtClean="0"/>
              <a:t>Jak vést výuku?</a:t>
            </a:r>
          </a:p>
          <a:p>
            <a:pPr lvl="1"/>
            <a:r>
              <a:rPr lang="cs-CZ" dirty="0" smtClean="0"/>
              <a:t>Existují také jiné možnosti, jak by mohla probíhat výuka?</a:t>
            </a:r>
          </a:p>
          <a:p>
            <a:pPr lvl="1"/>
            <a:r>
              <a:rPr lang="cs-CZ" dirty="0" smtClean="0"/>
              <a:t>Jak postupovat při výuce?</a:t>
            </a:r>
          </a:p>
          <a:p>
            <a:pPr lvl="1"/>
            <a:r>
              <a:rPr lang="cs-CZ" dirty="0" smtClean="0"/>
              <a:t>Je třeba provádět kontrolu výuky?</a:t>
            </a:r>
          </a:p>
          <a:p>
            <a:pPr lvl="1"/>
            <a:r>
              <a:rPr lang="cs-CZ" dirty="0" smtClean="0"/>
              <a:t>Kdo, proč a jak řídí výuku?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1982</Words>
  <Application>Microsoft Office PowerPoint</Application>
  <PresentationFormat>Předvádění na obrazovce (4:3)</PresentationFormat>
  <Paragraphs>256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Times New Roman</vt:lpstr>
      <vt:lpstr>Wingdings</vt:lpstr>
      <vt:lpstr>Motiv systému Office</vt:lpstr>
      <vt:lpstr>UČITEL, jeho pedagogické  a didaktické  dovednosti</vt:lpstr>
      <vt:lpstr>Východiska tématu</vt:lpstr>
      <vt:lpstr>Pilíře výuky a dovednosti učitele</vt:lpstr>
      <vt:lpstr>Didaktika – „umění vyučovat“  </vt:lpstr>
      <vt:lpstr>Didaktika</vt:lpstr>
      <vt:lpstr>Didaktika v zrcadle historie</vt:lpstr>
      <vt:lpstr>Jan Ámos Komenský</vt:lpstr>
      <vt:lpstr>Na jaké základní otázky dává obecná didaktika odpovědi?</vt:lpstr>
      <vt:lpstr>Předmět didaktiky</vt:lpstr>
      <vt:lpstr>Rozdělení didaktiky podle zaměření</vt:lpstr>
      <vt:lpstr>6 skupin klíčových dovedností učitele  (podle Kyriacou, 2012)</vt:lpstr>
      <vt:lpstr>Zvláštní rys / náročnost  pedagogických dovedností </vt:lpstr>
      <vt:lpstr>Prezentace aplikace PowerPoint</vt:lpstr>
      <vt:lpstr>Znalosti (vědomosti) učitelů o vyučování</vt:lpstr>
      <vt:lpstr>Znalosti (vědomosti) učitelů o vyučování</vt:lpstr>
      <vt:lpstr>Stěžejní dimenze pedagogických dovedností</vt:lpstr>
      <vt:lpstr>Rysy pedagogických dovedností</vt:lpstr>
      <vt:lpstr>Příklady problémů/situací ve výuce </vt:lpstr>
      <vt:lpstr>Kvalitní vyučovací hodina / lekce </vt:lpstr>
      <vt:lpstr>Klíčové pedagogické dovednosti  pro kvalitní výuku</vt:lpstr>
      <vt:lpstr>Prezentace aplikace PowerPoint</vt:lpstr>
      <vt:lpstr>Pedagogické dovednosti v zrcadle výzkumů</vt:lpstr>
      <vt:lpstr>1. Plánování a příprava</vt:lpstr>
      <vt:lpstr>2. Realizace vyučovací hodiny</vt:lpstr>
      <vt:lpstr>3. Řízení vyučovací hodiny</vt:lpstr>
      <vt:lpstr>4. Klima třídy </vt:lpstr>
      <vt:lpstr>5. Kázeň / řád</vt:lpstr>
      <vt:lpstr>6. Hodnocení žáků </vt:lpstr>
      <vt:lpstr>7. Reflexe a sebehodnocení vlastní práce (evaluace)</vt:lpstr>
      <vt:lpstr>Hlediska rozvoje pedagogických dovedností 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dovednosti učitele</dc:title>
  <dc:creator>user</dc:creator>
  <cp:lastModifiedBy>Projekt INTERES</cp:lastModifiedBy>
  <cp:revision>50</cp:revision>
  <dcterms:created xsi:type="dcterms:W3CDTF">2016-04-09T14:11:14Z</dcterms:created>
  <dcterms:modified xsi:type="dcterms:W3CDTF">2019-03-09T07:18:25Z</dcterms:modified>
</cp:coreProperties>
</file>