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8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vsviti.com.ua/ukraine/7102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74234" y="1344048"/>
            <a:ext cx="5546936" cy="4394988"/>
          </a:xfrm>
        </p:spPr>
        <p:txBody>
          <a:bodyPr/>
          <a:lstStyle/>
          <a:p>
            <a:r>
              <a:rPr lang="ru-RU" sz="4000" b="1" dirty="0" err="1"/>
              <a:t>Український</a:t>
            </a:r>
            <a:r>
              <a:rPr lang="ru-RU" sz="4000" b="1" dirty="0"/>
              <a:t> </a:t>
            </a:r>
            <a:r>
              <a:rPr lang="ru-RU" sz="4000" b="1" dirty="0" err="1"/>
              <a:t>народний</a:t>
            </a:r>
            <a:r>
              <a:rPr lang="ru-RU" sz="4000" b="1" dirty="0"/>
              <a:t> костюм: </a:t>
            </a:r>
            <a:r>
              <a:rPr lang="ru-RU" sz="4000" b="1" dirty="0" err="1"/>
              <a:t>історія</a:t>
            </a:r>
            <a:r>
              <a:rPr lang="ru-RU" sz="4000" b="1" dirty="0"/>
              <a:t>, </a:t>
            </a:r>
            <a:r>
              <a:rPr lang="ru-RU" sz="4000" b="1" dirty="0" err="1"/>
              <a:t>значення</a:t>
            </a:r>
            <a:r>
              <a:rPr lang="ru-RU" sz="4000" b="1" dirty="0"/>
              <a:t>, </a:t>
            </a:r>
            <a:r>
              <a:rPr lang="ru-RU" sz="4000" b="1" dirty="0" err="1"/>
              <a:t>традиції</a:t>
            </a:r>
            <a:endParaRPr lang="ru-RU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Юлія </a:t>
            </a:r>
            <a:r>
              <a:rPr lang="uk-UA" dirty="0" err="1" smtClean="0"/>
              <a:t>колосенко</a:t>
            </a:r>
            <a:endParaRPr lang="cs-CZ" dirty="0" smtClean="0"/>
          </a:p>
          <a:p>
            <a:r>
              <a:rPr lang="cs-CZ" dirty="0" smtClean="0"/>
              <a:t>426082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3990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3551" y="549111"/>
            <a:ext cx="10178322" cy="1492132"/>
          </a:xfrm>
        </p:spPr>
        <p:txBody>
          <a:bodyPr/>
          <a:lstStyle/>
          <a:p>
            <a:pPr algn="ctr"/>
            <a:r>
              <a:rPr lang="uk-UA" dirty="0" smtClean="0"/>
              <a:t>керсетка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12" y="2043112"/>
            <a:ext cx="3268266" cy="435768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65" y="2041243"/>
            <a:ext cx="5801478" cy="435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63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5583" y="178945"/>
            <a:ext cx="10178322" cy="1492132"/>
          </a:xfrm>
        </p:spPr>
        <p:txBody>
          <a:bodyPr/>
          <a:lstStyle/>
          <a:p>
            <a:pPr algn="ctr"/>
            <a:r>
              <a:rPr lang="uk-UA" dirty="0" smtClean="0"/>
              <a:t>кептар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99" y="518373"/>
            <a:ext cx="2872541" cy="406491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579" y="2827637"/>
            <a:ext cx="3602255" cy="389823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73" y="518373"/>
            <a:ext cx="3780585" cy="406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50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лейбик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523" y="1874517"/>
            <a:ext cx="4090632" cy="4123957"/>
          </a:xfrm>
        </p:spPr>
      </p:pic>
    </p:spTree>
    <p:extLst>
      <p:ext uri="{BB962C8B-B14F-4D97-AF65-F5344CB8AC3E}">
        <p14:creationId xmlns:p14="http://schemas.microsoft.com/office/powerpoint/2010/main" val="1284865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Стегновий пояс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91" y="1128451"/>
            <a:ext cx="3682696" cy="5496561"/>
          </a:xfrm>
        </p:spPr>
      </p:pic>
    </p:spTree>
    <p:extLst>
      <p:ext uri="{BB962C8B-B14F-4D97-AF65-F5344CB8AC3E}">
        <p14:creationId xmlns:p14="http://schemas.microsoft.com/office/powerpoint/2010/main" val="1265663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Стегновий одяг </a:t>
            </a:r>
            <a:br>
              <a:rPr lang="uk-UA" dirty="0" smtClean="0"/>
            </a:br>
            <a:r>
              <a:rPr lang="uk-UA" dirty="0" err="1" smtClean="0"/>
              <a:t>андарак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81" y="1965171"/>
            <a:ext cx="3305331" cy="440435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346" y="1965171"/>
            <a:ext cx="3415728" cy="440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15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димка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0" y="1272830"/>
            <a:ext cx="4032771" cy="5186844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72830"/>
            <a:ext cx="5105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запаска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354" y="1128451"/>
            <a:ext cx="3835088" cy="5478697"/>
          </a:xfrm>
        </p:spPr>
      </p:pic>
    </p:spTree>
    <p:extLst>
      <p:ext uri="{BB962C8B-B14F-4D97-AF65-F5344CB8AC3E}">
        <p14:creationId xmlns:p14="http://schemas.microsoft.com/office/powerpoint/2010/main" val="3308729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гачі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97" y="1311442"/>
            <a:ext cx="3653283" cy="5209674"/>
          </a:xfrm>
        </p:spPr>
      </p:pic>
    </p:spTree>
    <p:extLst>
      <p:ext uri="{BB962C8B-B14F-4D97-AF65-F5344CB8AC3E}">
        <p14:creationId xmlns:p14="http://schemas.microsoft.com/office/powerpoint/2010/main" val="553349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шаровари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50" y="1552073"/>
            <a:ext cx="5951620" cy="446371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12" y="1552074"/>
            <a:ext cx="3347786" cy="446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86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Верхній одяг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461" y="1395661"/>
            <a:ext cx="3921901" cy="504618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45" y="1395661"/>
            <a:ext cx="4686855" cy="504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5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Історія українського народного костюму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663" y="1858088"/>
            <a:ext cx="3514475" cy="485511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1860076"/>
            <a:ext cx="3514475" cy="4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7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жупан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50" y="1128451"/>
            <a:ext cx="4989817" cy="35941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053" y="2784692"/>
            <a:ext cx="5506113" cy="38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22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жупан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14" y="1128451"/>
            <a:ext cx="4366128" cy="5579717"/>
          </a:xfrm>
        </p:spPr>
      </p:pic>
    </p:spTree>
    <p:extLst>
      <p:ext uri="{BB962C8B-B14F-4D97-AF65-F5344CB8AC3E}">
        <p14:creationId xmlns:p14="http://schemas.microsoft.com/office/powerpoint/2010/main" val="3410474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Аксесуари</a:t>
            </a:r>
            <a:br>
              <a:rPr lang="uk-UA" dirty="0" smtClean="0"/>
            </a:br>
            <a:r>
              <a:rPr lang="uk-UA" dirty="0" smtClean="0"/>
              <a:t> головні убори - вінок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787" y="1874517"/>
            <a:ext cx="8602103" cy="4778946"/>
          </a:xfrm>
        </p:spPr>
      </p:pic>
    </p:spTree>
    <p:extLst>
      <p:ext uri="{BB962C8B-B14F-4D97-AF65-F5344CB8AC3E}">
        <p14:creationId xmlns:p14="http://schemas.microsoft.com/office/powerpoint/2010/main" val="1014097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вінок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08" y="1310101"/>
            <a:ext cx="3479342" cy="500647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72" y="1310101"/>
            <a:ext cx="3754856" cy="50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82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очіпок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1612231"/>
            <a:ext cx="5254550" cy="429527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14" y="1640304"/>
            <a:ext cx="4114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67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хустина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03" y="1874517"/>
            <a:ext cx="6288672" cy="4166245"/>
          </a:xfrm>
        </p:spPr>
      </p:pic>
    </p:spTree>
    <p:extLst>
      <p:ext uri="{BB962C8B-B14F-4D97-AF65-F5344CB8AC3E}">
        <p14:creationId xmlns:p14="http://schemas.microsoft.com/office/powerpoint/2010/main" val="4102734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8" y="1802111"/>
            <a:ext cx="10178322" cy="1492132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4475747"/>
            <a:ext cx="10178322" cy="14038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Короткий словник </a:t>
            </a:r>
            <a:r>
              <a:rPr lang="ru-RU" b="1" dirty="0" err="1"/>
              <a:t>українського</a:t>
            </a:r>
            <a:r>
              <a:rPr lang="ru-RU" b="1" dirty="0"/>
              <a:t> </a:t>
            </a:r>
            <a:r>
              <a:rPr lang="ru-RU" b="1" dirty="0" err="1"/>
              <a:t>національного</a:t>
            </a:r>
            <a:r>
              <a:rPr lang="ru-RU" b="1" dirty="0"/>
              <a:t> </a:t>
            </a:r>
            <a:r>
              <a:rPr lang="ru-RU" b="1" dirty="0" err="1"/>
              <a:t>одягу</a:t>
            </a:r>
            <a:r>
              <a:rPr lang="ru-RU" b="1" dirty="0"/>
              <a:t>: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err="1" smtClean="0"/>
              <a:t>що</a:t>
            </a:r>
            <a:r>
              <a:rPr lang="ru-RU" b="1" dirty="0"/>
              <a:t>, як, коли і де носили </a:t>
            </a:r>
            <a:r>
              <a:rPr lang="ru-RU" b="1" dirty="0" err="1"/>
              <a:t>наші</a:t>
            </a:r>
            <a:r>
              <a:rPr lang="ru-RU" b="1" dirty="0"/>
              <a:t> </a:t>
            </a:r>
            <a:r>
              <a:rPr lang="ru-RU" b="1" dirty="0" smtClean="0"/>
              <a:t>предки</a:t>
            </a:r>
            <a:endParaRPr lang="uk-UA" dirty="0">
              <a:hlinkClick r:id="rId2"/>
            </a:endParaRPr>
          </a:p>
          <a:p>
            <a:pPr marL="0" indent="0" algn="ctr">
              <a:buNone/>
            </a:pP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vsviti.com.ua/ukraine/71028</a:t>
            </a:r>
            <a:r>
              <a:rPr lang="uk-UA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593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22" y="248595"/>
            <a:ext cx="4475747" cy="638252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45" y="248595"/>
            <a:ext cx="4475747" cy="638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68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Натільний одяг </a:t>
            </a:r>
            <a:br>
              <a:rPr lang="uk-UA" dirty="0" smtClean="0"/>
            </a:br>
            <a:r>
              <a:rPr lang="uk-UA" dirty="0" smtClean="0"/>
              <a:t>сорочка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963" y="1874517"/>
            <a:ext cx="4133751" cy="4778946"/>
          </a:xfrm>
        </p:spPr>
      </p:pic>
    </p:spTree>
    <p:extLst>
      <p:ext uri="{BB962C8B-B14F-4D97-AF65-F5344CB8AC3E}">
        <p14:creationId xmlns:p14="http://schemas.microsoft.com/office/powerpoint/2010/main" val="1221138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970" y="879905"/>
            <a:ext cx="4596915" cy="5268232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9" y="879905"/>
            <a:ext cx="4596915" cy="5268232"/>
          </a:xfrm>
        </p:spPr>
      </p:pic>
    </p:spTree>
    <p:extLst>
      <p:ext uri="{BB962C8B-B14F-4D97-AF65-F5344CB8AC3E}">
        <p14:creationId xmlns:p14="http://schemas.microsoft.com/office/powerpoint/2010/main" val="1548493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57" y="613610"/>
            <a:ext cx="5201482" cy="5859379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987" y="3427267"/>
            <a:ext cx="3451058" cy="329013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60" y="262962"/>
            <a:ext cx="2725852" cy="357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5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Області та їх вишиванки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59" y="1250304"/>
            <a:ext cx="9050559" cy="5439253"/>
          </a:xfrm>
        </p:spPr>
      </p:pic>
    </p:spTree>
    <p:extLst>
      <p:ext uri="{BB962C8B-B14F-4D97-AF65-F5344CB8AC3E}">
        <p14:creationId xmlns:p14="http://schemas.microsoft.com/office/powerpoint/2010/main" val="1691041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07" y="382385"/>
            <a:ext cx="8939463" cy="5820127"/>
          </a:xfrm>
        </p:spPr>
      </p:pic>
    </p:spTree>
    <p:extLst>
      <p:ext uri="{BB962C8B-B14F-4D97-AF65-F5344CB8AC3E}">
        <p14:creationId xmlns:p14="http://schemas.microsoft.com/office/powerpoint/2010/main" val="2458267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9646" y="0"/>
            <a:ext cx="10178322" cy="1492132"/>
          </a:xfrm>
        </p:spPr>
        <p:txBody>
          <a:bodyPr/>
          <a:lstStyle/>
          <a:p>
            <a:pPr algn="ctr"/>
            <a:r>
              <a:rPr lang="uk-UA" dirty="0" smtClean="0"/>
              <a:t>Нагрудний одяг</a:t>
            </a:r>
            <a:br>
              <a:rPr lang="uk-UA" dirty="0" smtClean="0"/>
            </a:br>
            <a:r>
              <a:rPr lang="uk-UA" dirty="0" smtClean="0"/>
              <a:t>керсетка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2" y="1467852"/>
            <a:ext cx="4085558" cy="4820719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97" y="1492132"/>
            <a:ext cx="4085558" cy="482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067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195</TotalTime>
  <Words>66</Words>
  <Application>Microsoft Office PowerPoint</Application>
  <PresentationFormat>Širokoúhlá obrazovka</PresentationFormat>
  <Paragraphs>27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Corbel</vt:lpstr>
      <vt:lpstr>Gill Sans MT</vt:lpstr>
      <vt:lpstr>Impact</vt:lpstr>
      <vt:lpstr>Badge</vt:lpstr>
      <vt:lpstr>Український народний костюм: історія, значення, традиції</vt:lpstr>
      <vt:lpstr>Історія українського народного костюму</vt:lpstr>
      <vt:lpstr>Prezentace aplikace PowerPoint</vt:lpstr>
      <vt:lpstr>Натільний одяг  сорочка</vt:lpstr>
      <vt:lpstr>Prezentace aplikace PowerPoint</vt:lpstr>
      <vt:lpstr>Prezentace aplikace PowerPoint</vt:lpstr>
      <vt:lpstr>Області та їх вишиванки</vt:lpstr>
      <vt:lpstr>Prezentace aplikace PowerPoint</vt:lpstr>
      <vt:lpstr>Нагрудний одяг керсетка</vt:lpstr>
      <vt:lpstr>керсетка</vt:lpstr>
      <vt:lpstr>кептар</vt:lpstr>
      <vt:lpstr>лейбик</vt:lpstr>
      <vt:lpstr>Стегновий пояс </vt:lpstr>
      <vt:lpstr>Стегновий одяг  андарак</vt:lpstr>
      <vt:lpstr>димка</vt:lpstr>
      <vt:lpstr>запаска</vt:lpstr>
      <vt:lpstr>гачі</vt:lpstr>
      <vt:lpstr>шаровари</vt:lpstr>
      <vt:lpstr>Верхній одяг</vt:lpstr>
      <vt:lpstr>жупан</vt:lpstr>
      <vt:lpstr>жупан</vt:lpstr>
      <vt:lpstr>Аксесуари  головні убори - вінок</vt:lpstr>
      <vt:lpstr>вінок</vt:lpstr>
      <vt:lpstr>очіпок</vt:lpstr>
      <vt:lpstr>хустина</vt:lpstr>
      <vt:lpstr>Дякую за увагу!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Ukrajinský národní kroj: Historie, význam a  tradice</dc:title>
  <dc:creator>Julia Kolosenko</dc:creator>
  <cp:lastModifiedBy>Julia Kolosenko</cp:lastModifiedBy>
  <cp:revision>5</cp:revision>
  <dcterms:created xsi:type="dcterms:W3CDTF">2019-03-25T13:59:18Z</dcterms:created>
  <dcterms:modified xsi:type="dcterms:W3CDTF">2019-03-25T17:50:56Z</dcterms:modified>
</cp:coreProperties>
</file>