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464A6-9D4B-4C16-95B2-9B96074688C8}" v="1" dt="2020-03-05T13:08:22.568"/>
    <p1510:client id="{C400CFAC-FE89-695B-B868-22C92F98B245}" v="3" dt="2020-03-04T13:56:14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" userId="47f2631e-daed-4119-b393-426e990e8c21" providerId="ADAL" clId="{0F2464A6-9D4B-4C16-95B2-9B96074688C8}"/>
    <pc:docChg chg="modSld">
      <pc:chgData name="Michal" userId="47f2631e-daed-4119-b393-426e990e8c21" providerId="ADAL" clId="{0F2464A6-9D4B-4C16-95B2-9B96074688C8}" dt="2020-03-05T13:08:22.563" v="0" actId="20577"/>
      <pc:docMkLst>
        <pc:docMk/>
      </pc:docMkLst>
      <pc:sldChg chg="modSp">
        <pc:chgData name="Michal" userId="47f2631e-daed-4119-b393-426e990e8c21" providerId="ADAL" clId="{0F2464A6-9D4B-4C16-95B2-9B96074688C8}" dt="2020-03-05T13:08:22.563" v="0" actId="20577"/>
        <pc:sldMkLst>
          <pc:docMk/>
          <pc:sldMk cId="2883903136" sldId="262"/>
        </pc:sldMkLst>
        <pc:graphicFrameChg chg="mod">
          <ac:chgData name="Michal" userId="47f2631e-daed-4119-b393-426e990e8c21" providerId="ADAL" clId="{0F2464A6-9D4B-4C16-95B2-9B96074688C8}" dt="2020-03-05T13:08:22.563" v="0" actId="20577"/>
          <ac:graphicFrameMkLst>
            <pc:docMk/>
            <pc:sldMk cId="2883903136" sldId="262"/>
            <ac:graphicFrameMk id="5" creationId="{1CFDB330-1EDD-4538-AD9E-A8534093D703}"/>
          </ac:graphicFrameMkLst>
        </pc:graphicFrameChg>
      </pc:sldChg>
    </pc:docChg>
  </pc:docChgLst>
  <pc:docChgLst>
    <pc:chgData name="Michal Černý" userId="47f2631e-daed-4119-b393-426e990e8c21" providerId="ADAL" clId="{6D8972D3-17A4-498B-8198-AD6100E292E3}"/>
    <pc:docChg chg="modSld">
      <pc:chgData name="Michal Černý" userId="47f2631e-daed-4119-b393-426e990e8c21" providerId="ADAL" clId="{6D8972D3-17A4-498B-8198-AD6100E292E3}" dt="2020-02-25T19:32:39.641" v="78"/>
      <pc:docMkLst>
        <pc:docMk/>
      </pc:docMkLst>
      <pc:sldChg chg="modSp">
        <pc:chgData name="Michal Černý" userId="47f2631e-daed-4119-b393-426e990e8c21" providerId="ADAL" clId="{6D8972D3-17A4-498B-8198-AD6100E292E3}" dt="2020-02-25T19:32:39.641" v="78"/>
        <pc:sldMkLst>
          <pc:docMk/>
          <pc:sldMk cId="2758715551" sldId="257"/>
        </pc:sldMkLst>
        <pc:graphicFrameChg chg="mod">
          <ac:chgData name="Michal Černý" userId="47f2631e-daed-4119-b393-426e990e8c21" providerId="ADAL" clId="{6D8972D3-17A4-498B-8198-AD6100E292E3}" dt="2020-02-25T19:32:39.641" v="78"/>
          <ac:graphicFrameMkLst>
            <pc:docMk/>
            <pc:sldMk cId="2758715551" sldId="257"/>
            <ac:graphicFrameMk id="13" creationId="{37FC1539-8D23-45DA-A52A-FD69ACDF714F}"/>
          </ac:graphicFrameMkLst>
        </pc:graphicFrameChg>
      </pc:sldChg>
      <pc:sldChg chg="modSp">
        <pc:chgData name="Michal Černý" userId="47f2631e-daed-4119-b393-426e990e8c21" providerId="ADAL" clId="{6D8972D3-17A4-498B-8198-AD6100E292E3}" dt="2020-02-25T19:30:19.512" v="1" actId="20577"/>
        <pc:sldMkLst>
          <pc:docMk/>
          <pc:sldMk cId="1816795007" sldId="258"/>
        </pc:sldMkLst>
        <pc:spChg chg="mod">
          <ac:chgData name="Michal Černý" userId="47f2631e-daed-4119-b393-426e990e8c21" providerId="ADAL" clId="{6D8972D3-17A4-498B-8198-AD6100E292E3}" dt="2020-02-25T19:30:19.512" v="1" actId="20577"/>
          <ac:spMkLst>
            <pc:docMk/>
            <pc:sldMk cId="1816795007" sldId="258"/>
            <ac:spMk id="2" creationId="{CAB2BD52-CB22-4F40-827A-EFA6D9E69A01}"/>
          </ac:spMkLst>
        </pc:spChg>
      </pc:sldChg>
    </pc:docChg>
  </pc:docChgLst>
  <pc:docChgLst>
    <pc:chgData name="Michal Černý" userId="S::268947@muni.cz::47f2631e-daed-4119-b393-426e990e8c21" providerId="AD" clId="Web-{C400CFAC-FE89-695B-B868-22C92F98B245}"/>
    <pc:docChg chg="modSld">
      <pc:chgData name="Michal Černý" userId="S::268947@muni.cz::47f2631e-daed-4119-b393-426e990e8c21" providerId="AD" clId="Web-{C400CFAC-FE89-695B-B868-22C92F98B245}" dt="2020-03-04T13:56:12.408" v="1" actId="20577"/>
      <pc:docMkLst>
        <pc:docMk/>
      </pc:docMkLst>
      <pc:sldChg chg="modSp">
        <pc:chgData name="Michal Černý" userId="S::268947@muni.cz::47f2631e-daed-4119-b393-426e990e8c21" providerId="AD" clId="Web-{C400CFAC-FE89-695B-B868-22C92F98B245}" dt="2020-03-04T13:56:12.408" v="1" actId="20577"/>
        <pc:sldMkLst>
          <pc:docMk/>
          <pc:sldMk cId="2883903136" sldId="262"/>
        </pc:sldMkLst>
        <pc:graphicFrameChg chg="modGraphic">
          <ac:chgData name="Michal Černý" userId="S::268947@muni.cz::47f2631e-daed-4119-b393-426e990e8c21" providerId="AD" clId="Web-{C400CFAC-FE89-695B-B868-22C92F98B245}" dt="2020-03-04T13:56:12.408" v="1" actId="20577"/>
          <ac:graphicFrameMkLst>
            <pc:docMk/>
            <pc:sldMk cId="2883903136" sldId="262"/>
            <ac:graphicFrameMk id="5" creationId="{1CFDB330-1EDD-4538-AD9E-A8534093D703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svg"/><Relationship Id="rId2" Type="http://schemas.openxmlformats.org/officeDocument/2006/relationships/image" Target="../media/image84.svg"/><Relationship Id="rId16" Type="http://schemas.openxmlformats.org/officeDocument/2006/relationships/image" Target="../media/image98.svg"/><Relationship Id="rId1" Type="http://schemas.openxmlformats.org/officeDocument/2006/relationships/image" Target="../media/image83.png"/><Relationship Id="rId6" Type="http://schemas.openxmlformats.org/officeDocument/2006/relationships/image" Target="../media/image88.sv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svg"/><Relationship Id="rId4" Type="http://schemas.openxmlformats.org/officeDocument/2006/relationships/image" Target="../media/image86.svg"/><Relationship Id="rId9" Type="http://schemas.openxmlformats.org/officeDocument/2006/relationships/image" Target="../media/image91.png"/><Relationship Id="rId14" Type="http://schemas.openxmlformats.org/officeDocument/2006/relationships/image" Target="../media/image9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6" Type="http://schemas.openxmlformats.org/officeDocument/2006/relationships/image" Target="../media/image53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18.png"/><Relationship Id="rId6" Type="http://schemas.openxmlformats.org/officeDocument/2006/relationships/image" Target="../media/image7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22.png"/><Relationship Id="rId14" Type="http://schemas.openxmlformats.org/officeDocument/2006/relationships/image" Target="../media/image15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13" Type="http://schemas.openxmlformats.org/officeDocument/2006/relationships/image" Target="../media/image104.png"/><Relationship Id="rId3" Type="http://schemas.openxmlformats.org/officeDocument/2006/relationships/image" Target="../media/image100.png"/><Relationship Id="rId7" Type="http://schemas.openxmlformats.org/officeDocument/2006/relationships/image" Target="../media/image101.png"/><Relationship Id="rId12" Type="http://schemas.openxmlformats.org/officeDocument/2006/relationships/image" Target="../media/image94.svg"/><Relationship Id="rId2" Type="http://schemas.openxmlformats.org/officeDocument/2006/relationships/image" Target="../media/image84.svg"/><Relationship Id="rId16" Type="http://schemas.openxmlformats.org/officeDocument/2006/relationships/image" Target="../media/image98.svg"/><Relationship Id="rId1" Type="http://schemas.openxmlformats.org/officeDocument/2006/relationships/image" Target="../media/image99.png"/><Relationship Id="rId6" Type="http://schemas.openxmlformats.org/officeDocument/2006/relationships/image" Target="../media/image88.svg"/><Relationship Id="rId11" Type="http://schemas.openxmlformats.org/officeDocument/2006/relationships/image" Target="../media/image103.png"/><Relationship Id="rId5" Type="http://schemas.openxmlformats.org/officeDocument/2006/relationships/image" Target="../media/image87.png"/><Relationship Id="rId15" Type="http://schemas.openxmlformats.org/officeDocument/2006/relationships/image" Target="../media/image105.png"/><Relationship Id="rId10" Type="http://schemas.openxmlformats.org/officeDocument/2006/relationships/image" Target="../media/image92.svg"/><Relationship Id="rId4" Type="http://schemas.openxmlformats.org/officeDocument/2006/relationships/image" Target="../media/image86.svg"/><Relationship Id="rId9" Type="http://schemas.openxmlformats.org/officeDocument/2006/relationships/image" Target="../media/image102.png"/><Relationship Id="rId14" Type="http://schemas.openxmlformats.org/officeDocument/2006/relationships/image" Target="../media/image9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svg"/><Relationship Id="rId1" Type="http://schemas.openxmlformats.org/officeDocument/2006/relationships/image" Target="../media/image21.png"/><Relationship Id="rId6" Type="http://schemas.openxmlformats.org/officeDocument/2006/relationships/image" Target="../media/image27.svg"/><Relationship Id="rId5" Type="http://schemas.openxmlformats.org/officeDocument/2006/relationships/image" Target="../media/image28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svg"/><Relationship Id="rId1" Type="http://schemas.openxmlformats.org/officeDocument/2006/relationships/image" Target="../media/image35.png"/><Relationship Id="rId6" Type="http://schemas.openxmlformats.org/officeDocument/2006/relationships/image" Target="../media/image34.svg"/><Relationship Id="rId5" Type="http://schemas.openxmlformats.org/officeDocument/2006/relationships/image" Target="../media/image37.png"/><Relationship Id="rId4" Type="http://schemas.openxmlformats.org/officeDocument/2006/relationships/image" Target="../media/image32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6" Type="http://schemas.openxmlformats.org/officeDocument/2006/relationships/image" Target="../media/image53.svg"/><Relationship Id="rId1" Type="http://schemas.openxmlformats.org/officeDocument/2006/relationships/image" Target="../media/image54.png"/><Relationship Id="rId6" Type="http://schemas.openxmlformats.org/officeDocument/2006/relationships/image" Target="../media/image43.svg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5" Type="http://schemas.openxmlformats.org/officeDocument/2006/relationships/image" Target="../media/image61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58.png"/><Relationship Id="rId14" Type="http://schemas.openxmlformats.org/officeDocument/2006/relationships/image" Target="../media/image51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3.svg"/><Relationship Id="rId1" Type="http://schemas.openxmlformats.org/officeDocument/2006/relationships/image" Target="../media/image68.png"/><Relationship Id="rId6" Type="http://schemas.openxmlformats.org/officeDocument/2006/relationships/image" Target="../media/image67.svg"/><Relationship Id="rId5" Type="http://schemas.openxmlformats.org/officeDocument/2006/relationships/image" Target="../media/image70.png"/><Relationship Id="rId4" Type="http://schemas.openxmlformats.org/officeDocument/2006/relationships/image" Target="../media/image65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image" Target="../media/image72.svg"/><Relationship Id="rId1" Type="http://schemas.openxmlformats.org/officeDocument/2006/relationships/image" Target="../media/image79.png"/><Relationship Id="rId6" Type="http://schemas.openxmlformats.org/officeDocument/2006/relationships/image" Target="../media/image76.svg"/><Relationship Id="rId5" Type="http://schemas.openxmlformats.org/officeDocument/2006/relationships/image" Target="../media/image81.png"/><Relationship Id="rId4" Type="http://schemas.openxmlformats.org/officeDocument/2006/relationships/image" Target="../media/image7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35021-AE2E-43F8-8B4A-B30F357069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5F144E1-BE5B-47E2-9758-F469E839216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Důraz na exklusivitu (řecká gymnasia, středověké univerzity,…) a selektivnost (nástup maturit atp.)</a:t>
          </a:r>
          <a:endParaRPr lang="en-US" dirty="0"/>
        </a:p>
      </dgm:t>
    </dgm:pt>
    <dgm:pt modelId="{98008C5C-9EB9-48E9-AA5B-8078CA8CC2DF}" type="parTrans" cxnId="{BBFF47E6-A67E-42DA-9B91-CFDA4319267D}">
      <dgm:prSet/>
      <dgm:spPr/>
      <dgm:t>
        <a:bodyPr/>
        <a:lstStyle/>
        <a:p>
          <a:endParaRPr lang="en-US"/>
        </a:p>
      </dgm:t>
    </dgm:pt>
    <dgm:pt modelId="{1818053F-CC79-49CC-BBE6-C07F6FDD4164}" type="sibTrans" cxnId="{BBFF47E6-A67E-42DA-9B91-CFDA4319267D}">
      <dgm:prSet/>
      <dgm:spPr/>
      <dgm:t>
        <a:bodyPr/>
        <a:lstStyle/>
        <a:p>
          <a:endParaRPr lang="en-US"/>
        </a:p>
      </dgm:t>
    </dgm:pt>
    <dgm:pt modelId="{81144757-8EB7-4048-AEBB-AB4C0B640D8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Tradiční univerzita má jen velice volnou strukturu (neexistují obory)</a:t>
          </a:r>
          <a:endParaRPr lang="en-US"/>
        </a:p>
      </dgm:t>
    </dgm:pt>
    <dgm:pt modelId="{36099E0B-5E07-4C07-9BE0-8A0199965627}" type="parTrans" cxnId="{B56145C8-CB7E-4D63-B8C6-C18A970B97F4}">
      <dgm:prSet/>
      <dgm:spPr/>
      <dgm:t>
        <a:bodyPr/>
        <a:lstStyle/>
        <a:p>
          <a:endParaRPr lang="en-US"/>
        </a:p>
      </dgm:t>
    </dgm:pt>
    <dgm:pt modelId="{C0267F1B-CE5A-4B9B-9604-4C48E601977B}" type="sibTrans" cxnId="{B56145C8-CB7E-4D63-B8C6-C18A970B97F4}">
      <dgm:prSet/>
      <dgm:spPr/>
      <dgm:t>
        <a:bodyPr/>
        <a:lstStyle/>
        <a:p>
          <a:endParaRPr lang="en-US"/>
        </a:p>
      </dgm:t>
    </dgm:pt>
    <dgm:pt modelId="{E807F5FC-BC75-4A8C-BBE6-32A0B71A428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Od 18. století postupná snaha o zajištění základního vzdělávání pro všechny</a:t>
          </a:r>
          <a:endParaRPr lang="en-US" dirty="0"/>
        </a:p>
      </dgm:t>
    </dgm:pt>
    <dgm:pt modelId="{41C4438E-2D07-42DD-936A-0D9A01E5EEDA}" type="parTrans" cxnId="{82CE9BB2-40A9-486A-BCA2-64CD369F14FC}">
      <dgm:prSet/>
      <dgm:spPr/>
      <dgm:t>
        <a:bodyPr/>
        <a:lstStyle/>
        <a:p>
          <a:endParaRPr lang="en-US"/>
        </a:p>
      </dgm:t>
    </dgm:pt>
    <dgm:pt modelId="{69968C1D-31DF-4556-8B08-1BEDD3B39211}" type="sibTrans" cxnId="{82CE9BB2-40A9-486A-BCA2-64CD369F14FC}">
      <dgm:prSet/>
      <dgm:spPr/>
      <dgm:t>
        <a:bodyPr/>
        <a:lstStyle/>
        <a:p>
          <a:endParaRPr lang="en-US"/>
        </a:p>
      </dgm:t>
    </dgm:pt>
    <dgm:pt modelId="{A869C733-358D-48A5-8CB0-24DAB057CDA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19. a 20. století staví školu jako národnostní a nacionalistickou záležitost</a:t>
          </a:r>
          <a:endParaRPr lang="en-US"/>
        </a:p>
      </dgm:t>
    </dgm:pt>
    <dgm:pt modelId="{E9DE1EE4-337D-41EE-89EA-39B59E0F4BE5}" type="parTrans" cxnId="{5DBE8072-2781-4627-9E14-694C165C7577}">
      <dgm:prSet/>
      <dgm:spPr/>
      <dgm:t>
        <a:bodyPr/>
        <a:lstStyle/>
        <a:p>
          <a:endParaRPr lang="en-US"/>
        </a:p>
      </dgm:t>
    </dgm:pt>
    <dgm:pt modelId="{E21D22E5-D8AA-47C6-9FB5-B741C2889999}" type="sibTrans" cxnId="{5DBE8072-2781-4627-9E14-694C165C7577}">
      <dgm:prSet/>
      <dgm:spPr/>
      <dgm:t>
        <a:bodyPr/>
        <a:lstStyle/>
        <a:p>
          <a:endParaRPr lang="en-US"/>
        </a:p>
      </dgm:t>
    </dgm:pt>
    <dgm:pt modelId="{556F5926-37DD-4181-BB6E-FC83CFB216F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Ale až od 19./20. století postupná konstituce učitelské profese!</a:t>
          </a:r>
          <a:endParaRPr lang="en-US"/>
        </a:p>
      </dgm:t>
    </dgm:pt>
    <dgm:pt modelId="{676F2C85-E6DB-4228-B77A-44DECF9EB1A3}" type="parTrans" cxnId="{BC96827E-5283-4108-9234-47273A5DCEA5}">
      <dgm:prSet/>
      <dgm:spPr/>
      <dgm:t>
        <a:bodyPr/>
        <a:lstStyle/>
        <a:p>
          <a:endParaRPr lang="en-US"/>
        </a:p>
      </dgm:t>
    </dgm:pt>
    <dgm:pt modelId="{A342EDC6-8DF3-473B-98D4-A1503DFF53B6}" type="sibTrans" cxnId="{BC96827E-5283-4108-9234-47273A5DCEA5}">
      <dgm:prSet/>
      <dgm:spPr/>
      <dgm:t>
        <a:bodyPr/>
        <a:lstStyle/>
        <a:p>
          <a:endParaRPr lang="en-US"/>
        </a:p>
      </dgm:t>
    </dgm:pt>
    <dgm:pt modelId="{4901C778-2E9B-4FA4-BD1B-99F756A7AB4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Situace v komunistickém školství je zase jiná…</a:t>
          </a:r>
          <a:endParaRPr lang="en-US"/>
        </a:p>
      </dgm:t>
    </dgm:pt>
    <dgm:pt modelId="{F31430E2-8E63-42CD-9898-F18F6559B591}" type="parTrans" cxnId="{FBEE0F28-3BE9-41CF-A2DA-C672CDB8594B}">
      <dgm:prSet/>
      <dgm:spPr/>
      <dgm:t>
        <a:bodyPr/>
        <a:lstStyle/>
        <a:p>
          <a:endParaRPr lang="en-US"/>
        </a:p>
      </dgm:t>
    </dgm:pt>
    <dgm:pt modelId="{B1C13DE5-B142-490C-8853-C64A60046943}" type="sibTrans" cxnId="{FBEE0F28-3BE9-41CF-A2DA-C672CDB8594B}">
      <dgm:prSet/>
      <dgm:spPr/>
      <dgm:t>
        <a:bodyPr/>
        <a:lstStyle/>
        <a:p>
          <a:endParaRPr lang="en-US"/>
        </a:p>
      </dgm:t>
    </dgm:pt>
    <dgm:pt modelId="{EC15BF18-76BD-4CF2-8F90-677214ECCEA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Dynamické změny od 90. let spojují společenské, kulturní i technologické změny</a:t>
          </a:r>
          <a:endParaRPr lang="en-US" dirty="0"/>
        </a:p>
      </dgm:t>
    </dgm:pt>
    <dgm:pt modelId="{9CF2A125-53FE-43EE-B82F-272835209949}" type="parTrans" cxnId="{ECD628B4-FE83-418F-96C3-F5BB2ADEC7B0}">
      <dgm:prSet/>
      <dgm:spPr/>
      <dgm:t>
        <a:bodyPr/>
        <a:lstStyle/>
        <a:p>
          <a:endParaRPr lang="en-US"/>
        </a:p>
      </dgm:t>
    </dgm:pt>
    <dgm:pt modelId="{E832F011-A30C-4A01-A7B1-CAB1701971AE}" type="sibTrans" cxnId="{ECD628B4-FE83-418F-96C3-F5BB2ADEC7B0}">
      <dgm:prSet/>
      <dgm:spPr/>
      <dgm:t>
        <a:bodyPr/>
        <a:lstStyle/>
        <a:p>
          <a:endParaRPr lang="en-US"/>
        </a:p>
      </dgm:t>
    </dgm:pt>
    <dgm:pt modelId="{791311B7-77C7-4C67-87BF-1E9FA93F4F5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Objevuje se (od 60. na západě) internacionalizace – Josef </a:t>
          </a:r>
          <a:r>
            <a:rPr lang="cs-CZ" dirty="0" err="1"/>
            <a:t>Mestenhauser</a:t>
          </a:r>
          <a:endParaRPr lang="en-US" dirty="0"/>
        </a:p>
      </dgm:t>
    </dgm:pt>
    <dgm:pt modelId="{E39833FC-A817-49BC-A6CA-BC5B08CA927A}" type="parTrans" cxnId="{5D3D93AA-E0C1-4DF7-AB55-04567C035437}">
      <dgm:prSet/>
      <dgm:spPr/>
      <dgm:t>
        <a:bodyPr/>
        <a:lstStyle/>
        <a:p>
          <a:endParaRPr lang="cs-CZ"/>
        </a:p>
      </dgm:t>
    </dgm:pt>
    <dgm:pt modelId="{F7293432-CEFF-4C2C-9809-1CDEDE9C1CF1}" type="sibTrans" cxnId="{5D3D93AA-E0C1-4DF7-AB55-04567C035437}">
      <dgm:prSet/>
      <dgm:spPr/>
      <dgm:t>
        <a:bodyPr/>
        <a:lstStyle/>
        <a:p>
          <a:endParaRPr lang="cs-CZ"/>
        </a:p>
      </dgm:t>
    </dgm:pt>
    <dgm:pt modelId="{E51EC1A0-BC89-4F53-B787-D1D88692C725}" type="pres">
      <dgm:prSet presAssocID="{5A435021-AE2E-43F8-8B4A-B30F357069A6}" presName="root" presStyleCnt="0">
        <dgm:presLayoutVars>
          <dgm:dir/>
          <dgm:resizeHandles val="exact"/>
        </dgm:presLayoutVars>
      </dgm:prSet>
      <dgm:spPr/>
    </dgm:pt>
    <dgm:pt modelId="{ECBC5B01-39D9-44D5-A428-6F1099E9E1CA}" type="pres">
      <dgm:prSet presAssocID="{95F144E1-BE5B-47E2-9758-F469E839216C}" presName="compNode" presStyleCnt="0"/>
      <dgm:spPr/>
    </dgm:pt>
    <dgm:pt modelId="{E63E115C-335E-4217-B6DC-6B8F03CF10F2}" type="pres">
      <dgm:prSet presAssocID="{95F144E1-BE5B-47E2-9758-F469E839216C}" presName="bgRect" presStyleLbl="bgShp" presStyleIdx="0" presStyleCnt="8"/>
      <dgm:spPr/>
    </dgm:pt>
    <dgm:pt modelId="{5D7C698B-40D8-4E58-8B40-0554C29A5DAF}" type="pres">
      <dgm:prSet presAssocID="{95F144E1-BE5B-47E2-9758-F469E839216C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498B7EB-94B0-4E37-9FE5-273A188C2255}" type="pres">
      <dgm:prSet presAssocID="{95F144E1-BE5B-47E2-9758-F469E839216C}" presName="spaceRect" presStyleCnt="0"/>
      <dgm:spPr/>
    </dgm:pt>
    <dgm:pt modelId="{5479C2D1-64D0-4D33-902E-89FAC06C33B4}" type="pres">
      <dgm:prSet presAssocID="{95F144E1-BE5B-47E2-9758-F469E839216C}" presName="parTx" presStyleLbl="revTx" presStyleIdx="0" presStyleCnt="8">
        <dgm:presLayoutVars>
          <dgm:chMax val="0"/>
          <dgm:chPref val="0"/>
        </dgm:presLayoutVars>
      </dgm:prSet>
      <dgm:spPr/>
    </dgm:pt>
    <dgm:pt modelId="{27A6321C-1D94-4AD3-B4B6-EC5233096A4E}" type="pres">
      <dgm:prSet presAssocID="{1818053F-CC79-49CC-BBE6-C07F6FDD4164}" presName="sibTrans" presStyleCnt="0"/>
      <dgm:spPr/>
    </dgm:pt>
    <dgm:pt modelId="{275B5480-AA8C-4FC5-9093-746A065AB896}" type="pres">
      <dgm:prSet presAssocID="{791311B7-77C7-4C67-87BF-1E9FA93F4F54}" presName="compNode" presStyleCnt="0"/>
      <dgm:spPr/>
    </dgm:pt>
    <dgm:pt modelId="{89C235C8-CBB5-4B89-834F-25791A914A61}" type="pres">
      <dgm:prSet presAssocID="{791311B7-77C7-4C67-87BF-1E9FA93F4F54}" presName="bgRect" presStyleLbl="bgShp" presStyleIdx="1" presStyleCnt="8"/>
      <dgm:spPr/>
    </dgm:pt>
    <dgm:pt modelId="{BB7CC878-A489-474E-A580-39D1DD2CFC19}" type="pres">
      <dgm:prSet presAssocID="{791311B7-77C7-4C67-87BF-1E9FA93F4F54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óbus: Asie"/>
        </a:ext>
      </dgm:extLst>
    </dgm:pt>
    <dgm:pt modelId="{2CF42635-733A-4686-B766-CA083538BE38}" type="pres">
      <dgm:prSet presAssocID="{791311B7-77C7-4C67-87BF-1E9FA93F4F54}" presName="spaceRect" presStyleCnt="0"/>
      <dgm:spPr/>
    </dgm:pt>
    <dgm:pt modelId="{1869E3EC-4E72-4A72-8D26-2413F1DBDDAA}" type="pres">
      <dgm:prSet presAssocID="{791311B7-77C7-4C67-87BF-1E9FA93F4F54}" presName="parTx" presStyleLbl="revTx" presStyleIdx="1" presStyleCnt="8">
        <dgm:presLayoutVars>
          <dgm:chMax val="0"/>
          <dgm:chPref val="0"/>
        </dgm:presLayoutVars>
      </dgm:prSet>
      <dgm:spPr/>
    </dgm:pt>
    <dgm:pt modelId="{64651342-BA17-475E-92B2-ED68F98D5ABE}" type="pres">
      <dgm:prSet presAssocID="{F7293432-CEFF-4C2C-9809-1CDEDE9C1CF1}" presName="sibTrans" presStyleCnt="0"/>
      <dgm:spPr/>
    </dgm:pt>
    <dgm:pt modelId="{3F8FB886-7EFE-42FB-BBC4-77490CA9E57B}" type="pres">
      <dgm:prSet presAssocID="{81144757-8EB7-4048-AEBB-AB4C0B640D8B}" presName="compNode" presStyleCnt="0"/>
      <dgm:spPr/>
    </dgm:pt>
    <dgm:pt modelId="{4AFA4978-6A70-4739-9041-ACD0DE2B8B27}" type="pres">
      <dgm:prSet presAssocID="{81144757-8EB7-4048-AEBB-AB4C0B640D8B}" presName="bgRect" presStyleLbl="bgShp" presStyleIdx="2" presStyleCnt="8"/>
      <dgm:spPr/>
    </dgm:pt>
    <dgm:pt modelId="{E40392AD-089F-46E0-8920-16B33E7895F3}" type="pres">
      <dgm:prSet presAssocID="{81144757-8EB7-4048-AEBB-AB4C0B640D8B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1377052-D632-446D-B490-44AB173228CA}" type="pres">
      <dgm:prSet presAssocID="{81144757-8EB7-4048-AEBB-AB4C0B640D8B}" presName="spaceRect" presStyleCnt="0"/>
      <dgm:spPr/>
    </dgm:pt>
    <dgm:pt modelId="{4FBCA525-0B7E-44D0-83F8-BF0B4C6594DD}" type="pres">
      <dgm:prSet presAssocID="{81144757-8EB7-4048-AEBB-AB4C0B640D8B}" presName="parTx" presStyleLbl="revTx" presStyleIdx="2" presStyleCnt="8">
        <dgm:presLayoutVars>
          <dgm:chMax val="0"/>
          <dgm:chPref val="0"/>
        </dgm:presLayoutVars>
      </dgm:prSet>
      <dgm:spPr/>
    </dgm:pt>
    <dgm:pt modelId="{EC90F3B7-4051-4BA4-8B58-8366818239AE}" type="pres">
      <dgm:prSet presAssocID="{C0267F1B-CE5A-4B9B-9604-4C48E601977B}" presName="sibTrans" presStyleCnt="0"/>
      <dgm:spPr/>
    </dgm:pt>
    <dgm:pt modelId="{E11E141F-0110-46E2-8664-02853E637B87}" type="pres">
      <dgm:prSet presAssocID="{E807F5FC-BC75-4A8C-BBE6-32A0B71A4281}" presName="compNode" presStyleCnt="0"/>
      <dgm:spPr/>
    </dgm:pt>
    <dgm:pt modelId="{551EF46F-117D-49EF-ABDD-5FD539768A30}" type="pres">
      <dgm:prSet presAssocID="{E807F5FC-BC75-4A8C-BBE6-32A0B71A4281}" presName="bgRect" presStyleLbl="bgShp" presStyleIdx="3" presStyleCnt="8"/>
      <dgm:spPr/>
    </dgm:pt>
    <dgm:pt modelId="{583A4642-E980-47E9-B224-70D9900E61A8}" type="pres">
      <dgm:prSet presAssocID="{E807F5FC-BC75-4A8C-BBE6-32A0B71A4281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E9A78204-B3F1-4324-ACBF-4D88D303D504}" type="pres">
      <dgm:prSet presAssocID="{E807F5FC-BC75-4A8C-BBE6-32A0B71A4281}" presName="spaceRect" presStyleCnt="0"/>
      <dgm:spPr/>
    </dgm:pt>
    <dgm:pt modelId="{BA3A95BC-A0F9-43F9-821E-02FFDDE2DEF8}" type="pres">
      <dgm:prSet presAssocID="{E807F5FC-BC75-4A8C-BBE6-32A0B71A4281}" presName="parTx" presStyleLbl="revTx" presStyleIdx="3" presStyleCnt="8">
        <dgm:presLayoutVars>
          <dgm:chMax val="0"/>
          <dgm:chPref val="0"/>
        </dgm:presLayoutVars>
      </dgm:prSet>
      <dgm:spPr/>
    </dgm:pt>
    <dgm:pt modelId="{F89C95F2-49A1-47DE-9FE4-E6CD78FCB2AA}" type="pres">
      <dgm:prSet presAssocID="{69968C1D-31DF-4556-8B08-1BEDD3B39211}" presName="sibTrans" presStyleCnt="0"/>
      <dgm:spPr/>
    </dgm:pt>
    <dgm:pt modelId="{1C6EC1F1-B1ED-4684-8B8B-4166BC08F466}" type="pres">
      <dgm:prSet presAssocID="{A869C733-358D-48A5-8CB0-24DAB057CDA6}" presName="compNode" presStyleCnt="0"/>
      <dgm:spPr/>
    </dgm:pt>
    <dgm:pt modelId="{B91C7830-9187-462F-AAFD-35BB16A6742B}" type="pres">
      <dgm:prSet presAssocID="{A869C733-358D-48A5-8CB0-24DAB057CDA6}" presName="bgRect" presStyleLbl="bgShp" presStyleIdx="4" presStyleCnt="8"/>
      <dgm:spPr/>
    </dgm:pt>
    <dgm:pt modelId="{19ECA4C5-E12D-45C0-B237-3BB04D105146}" type="pres">
      <dgm:prSet presAssocID="{A869C733-358D-48A5-8CB0-24DAB057CDA6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8B3E623-90F7-4E63-ABB9-5ED30ECF236E}" type="pres">
      <dgm:prSet presAssocID="{A869C733-358D-48A5-8CB0-24DAB057CDA6}" presName="spaceRect" presStyleCnt="0"/>
      <dgm:spPr/>
    </dgm:pt>
    <dgm:pt modelId="{64CDFEE6-19FC-43FB-B3D7-11CBCAB6D620}" type="pres">
      <dgm:prSet presAssocID="{A869C733-358D-48A5-8CB0-24DAB057CDA6}" presName="parTx" presStyleLbl="revTx" presStyleIdx="4" presStyleCnt="8">
        <dgm:presLayoutVars>
          <dgm:chMax val="0"/>
          <dgm:chPref val="0"/>
        </dgm:presLayoutVars>
      </dgm:prSet>
      <dgm:spPr/>
    </dgm:pt>
    <dgm:pt modelId="{C52D3EDE-04FE-4DC8-9644-29F7D565E85F}" type="pres">
      <dgm:prSet presAssocID="{E21D22E5-D8AA-47C6-9FB5-B741C2889999}" presName="sibTrans" presStyleCnt="0"/>
      <dgm:spPr/>
    </dgm:pt>
    <dgm:pt modelId="{550A0059-EBA1-41F0-86E4-81B756ACEAA3}" type="pres">
      <dgm:prSet presAssocID="{556F5926-37DD-4181-BB6E-FC83CFB216FB}" presName="compNode" presStyleCnt="0"/>
      <dgm:spPr/>
    </dgm:pt>
    <dgm:pt modelId="{CB89D98E-E970-4C69-AD77-0DFAEBA1FFFB}" type="pres">
      <dgm:prSet presAssocID="{556F5926-37DD-4181-BB6E-FC83CFB216FB}" presName="bgRect" presStyleLbl="bgShp" presStyleIdx="5" presStyleCnt="8"/>
      <dgm:spPr/>
    </dgm:pt>
    <dgm:pt modelId="{8B88A7A2-16A0-46B3-B1DB-9B0692221589}" type="pres">
      <dgm:prSet presAssocID="{556F5926-37DD-4181-BB6E-FC83CFB216FB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E783BF22-8A75-4215-8353-0AD928F25347}" type="pres">
      <dgm:prSet presAssocID="{556F5926-37DD-4181-BB6E-FC83CFB216FB}" presName="spaceRect" presStyleCnt="0"/>
      <dgm:spPr/>
    </dgm:pt>
    <dgm:pt modelId="{807DB1EC-1BAC-4751-9877-9C10D8CE9D2E}" type="pres">
      <dgm:prSet presAssocID="{556F5926-37DD-4181-BB6E-FC83CFB216FB}" presName="parTx" presStyleLbl="revTx" presStyleIdx="5" presStyleCnt="8">
        <dgm:presLayoutVars>
          <dgm:chMax val="0"/>
          <dgm:chPref val="0"/>
        </dgm:presLayoutVars>
      </dgm:prSet>
      <dgm:spPr/>
    </dgm:pt>
    <dgm:pt modelId="{5E68C39B-8E53-4162-9261-146CF37D2B66}" type="pres">
      <dgm:prSet presAssocID="{A342EDC6-8DF3-473B-98D4-A1503DFF53B6}" presName="sibTrans" presStyleCnt="0"/>
      <dgm:spPr/>
    </dgm:pt>
    <dgm:pt modelId="{D4D4183A-4D91-41B4-9F3F-145F48D33658}" type="pres">
      <dgm:prSet presAssocID="{4901C778-2E9B-4FA4-BD1B-99F756A7AB4C}" presName="compNode" presStyleCnt="0"/>
      <dgm:spPr/>
    </dgm:pt>
    <dgm:pt modelId="{5CB3E45F-DB2B-4315-B5A2-F89D6BDABE9E}" type="pres">
      <dgm:prSet presAssocID="{4901C778-2E9B-4FA4-BD1B-99F756A7AB4C}" presName="bgRect" presStyleLbl="bgShp" presStyleIdx="6" presStyleCnt="8"/>
      <dgm:spPr/>
    </dgm:pt>
    <dgm:pt modelId="{6DB29212-F15F-439A-B154-6614FFC219CC}" type="pres">
      <dgm:prSet presAssocID="{4901C778-2E9B-4FA4-BD1B-99F756A7AB4C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8B9526E0-570D-494A-A9AA-E1026074AFF4}" type="pres">
      <dgm:prSet presAssocID="{4901C778-2E9B-4FA4-BD1B-99F756A7AB4C}" presName="spaceRect" presStyleCnt="0"/>
      <dgm:spPr/>
    </dgm:pt>
    <dgm:pt modelId="{3649B232-31E4-4A79-97EC-E065C3301B2F}" type="pres">
      <dgm:prSet presAssocID="{4901C778-2E9B-4FA4-BD1B-99F756A7AB4C}" presName="parTx" presStyleLbl="revTx" presStyleIdx="6" presStyleCnt="8">
        <dgm:presLayoutVars>
          <dgm:chMax val="0"/>
          <dgm:chPref val="0"/>
        </dgm:presLayoutVars>
      </dgm:prSet>
      <dgm:spPr/>
    </dgm:pt>
    <dgm:pt modelId="{E6BB192D-0EB8-4535-BF19-C70F287FE62C}" type="pres">
      <dgm:prSet presAssocID="{B1C13DE5-B142-490C-8853-C64A60046943}" presName="sibTrans" presStyleCnt="0"/>
      <dgm:spPr/>
    </dgm:pt>
    <dgm:pt modelId="{292D17E5-A1EE-4739-A592-CCB15551BD05}" type="pres">
      <dgm:prSet presAssocID="{EC15BF18-76BD-4CF2-8F90-677214ECCEA6}" presName="compNode" presStyleCnt="0"/>
      <dgm:spPr/>
    </dgm:pt>
    <dgm:pt modelId="{1313FF3F-9A7F-4167-80B0-962AE34B3D35}" type="pres">
      <dgm:prSet presAssocID="{EC15BF18-76BD-4CF2-8F90-677214ECCEA6}" presName="bgRect" presStyleLbl="bgShp" presStyleIdx="7" presStyleCnt="8"/>
      <dgm:spPr/>
    </dgm:pt>
    <dgm:pt modelId="{1365C5E0-C691-40F9-9C9C-F787F6DFDD89}" type="pres">
      <dgm:prSet presAssocID="{EC15BF18-76BD-4CF2-8F90-677214ECCEA6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A2CD4A9-575D-4253-AD05-9A2F164DB8DA}" type="pres">
      <dgm:prSet presAssocID="{EC15BF18-76BD-4CF2-8F90-677214ECCEA6}" presName="spaceRect" presStyleCnt="0"/>
      <dgm:spPr/>
    </dgm:pt>
    <dgm:pt modelId="{43BDD4E3-9ACB-428E-964F-118A899D4FB8}" type="pres">
      <dgm:prSet presAssocID="{EC15BF18-76BD-4CF2-8F90-677214ECCEA6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FBEE0F28-3BE9-41CF-A2DA-C672CDB8594B}" srcId="{5A435021-AE2E-43F8-8B4A-B30F357069A6}" destId="{4901C778-2E9B-4FA4-BD1B-99F756A7AB4C}" srcOrd="6" destOrd="0" parTransId="{F31430E2-8E63-42CD-9898-F18F6559B591}" sibTransId="{B1C13DE5-B142-490C-8853-C64A60046943}"/>
    <dgm:cxn modelId="{C17BED2E-8247-45D9-BF71-E7CA868B9151}" type="presOf" srcId="{EC15BF18-76BD-4CF2-8F90-677214ECCEA6}" destId="{43BDD4E3-9ACB-428E-964F-118A899D4FB8}" srcOrd="0" destOrd="0" presId="urn:microsoft.com/office/officeart/2018/2/layout/IconVerticalSolidList"/>
    <dgm:cxn modelId="{458E0939-0C13-40AB-BAF2-AD70AAA331DA}" type="presOf" srcId="{81144757-8EB7-4048-AEBB-AB4C0B640D8B}" destId="{4FBCA525-0B7E-44D0-83F8-BF0B4C6594DD}" srcOrd="0" destOrd="0" presId="urn:microsoft.com/office/officeart/2018/2/layout/IconVerticalSolidList"/>
    <dgm:cxn modelId="{5DBE8072-2781-4627-9E14-694C165C7577}" srcId="{5A435021-AE2E-43F8-8B4A-B30F357069A6}" destId="{A869C733-358D-48A5-8CB0-24DAB057CDA6}" srcOrd="4" destOrd="0" parTransId="{E9DE1EE4-337D-41EE-89EA-39B59E0F4BE5}" sibTransId="{E21D22E5-D8AA-47C6-9FB5-B741C2889999}"/>
    <dgm:cxn modelId="{A955DD55-5939-4D5F-9BE4-9A9309B971C5}" type="presOf" srcId="{A869C733-358D-48A5-8CB0-24DAB057CDA6}" destId="{64CDFEE6-19FC-43FB-B3D7-11CBCAB6D620}" srcOrd="0" destOrd="0" presId="urn:microsoft.com/office/officeart/2018/2/layout/IconVerticalSolidList"/>
    <dgm:cxn modelId="{51834A56-E4D3-4195-8C3C-940CAE6CC484}" type="presOf" srcId="{4901C778-2E9B-4FA4-BD1B-99F756A7AB4C}" destId="{3649B232-31E4-4A79-97EC-E065C3301B2F}" srcOrd="0" destOrd="0" presId="urn:microsoft.com/office/officeart/2018/2/layout/IconVerticalSolidList"/>
    <dgm:cxn modelId="{BC96827E-5283-4108-9234-47273A5DCEA5}" srcId="{5A435021-AE2E-43F8-8B4A-B30F357069A6}" destId="{556F5926-37DD-4181-BB6E-FC83CFB216FB}" srcOrd="5" destOrd="0" parTransId="{676F2C85-E6DB-4228-B77A-44DECF9EB1A3}" sibTransId="{A342EDC6-8DF3-473B-98D4-A1503DFF53B6}"/>
    <dgm:cxn modelId="{F2FCC38B-EDA6-441D-914C-3C6EF85575F9}" type="presOf" srcId="{5A435021-AE2E-43F8-8B4A-B30F357069A6}" destId="{E51EC1A0-BC89-4F53-B787-D1D88692C725}" srcOrd="0" destOrd="0" presId="urn:microsoft.com/office/officeart/2018/2/layout/IconVerticalSolidList"/>
    <dgm:cxn modelId="{3428088D-0B95-4CCE-A74C-6066F25F5597}" type="presOf" srcId="{556F5926-37DD-4181-BB6E-FC83CFB216FB}" destId="{807DB1EC-1BAC-4751-9877-9C10D8CE9D2E}" srcOrd="0" destOrd="0" presId="urn:microsoft.com/office/officeart/2018/2/layout/IconVerticalSolidList"/>
    <dgm:cxn modelId="{A318E1A8-C153-4428-A292-E4C6BD79EA78}" type="presOf" srcId="{E807F5FC-BC75-4A8C-BBE6-32A0B71A4281}" destId="{BA3A95BC-A0F9-43F9-821E-02FFDDE2DEF8}" srcOrd="0" destOrd="0" presId="urn:microsoft.com/office/officeart/2018/2/layout/IconVerticalSolidList"/>
    <dgm:cxn modelId="{5D3D93AA-E0C1-4DF7-AB55-04567C035437}" srcId="{5A435021-AE2E-43F8-8B4A-B30F357069A6}" destId="{791311B7-77C7-4C67-87BF-1E9FA93F4F54}" srcOrd="1" destOrd="0" parTransId="{E39833FC-A817-49BC-A6CA-BC5B08CA927A}" sibTransId="{F7293432-CEFF-4C2C-9809-1CDEDE9C1CF1}"/>
    <dgm:cxn modelId="{82CE9BB2-40A9-486A-BCA2-64CD369F14FC}" srcId="{5A435021-AE2E-43F8-8B4A-B30F357069A6}" destId="{E807F5FC-BC75-4A8C-BBE6-32A0B71A4281}" srcOrd="3" destOrd="0" parTransId="{41C4438E-2D07-42DD-936A-0D9A01E5EEDA}" sibTransId="{69968C1D-31DF-4556-8B08-1BEDD3B39211}"/>
    <dgm:cxn modelId="{ECD628B4-FE83-418F-96C3-F5BB2ADEC7B0}" srcId="{5A435021-AE2E-43F8-8B4A-B30F357069A6}" destId="{EC15BF18-76BD-4CF2-8F90-677214ECCEA6}" srcOrd="7" destOrd="0" parTransId="{9CF2A125-53FE-43EE-B82F-272835209949}" sibTransId="{E832F011-A30C-4A01-A7B1-CAB1701971AE}"/>
    <dgm:cxn modelId="{3172DFBF-E261-4F5D-B0AC-9292CD0D226C}" type="presOf" srcId="{791311B7-77C7-4C67-87BF-1E9FA93F4F54}" destId="{1869E3EC-4E72-4A72-8D26-2413F1DBDDAA}" srcOrd="0" destOrd="0" presId="urn:microsoft.com/office/officeart/2018/2/layout/IconVerticalSolidList"/>
    <dgm:cxn modelId="{B56145C8-CB7E-4D63-B8C6-C18A970B97F4}" srcId="{5A435021-AE2E-43F8-8B4A-B30F357069A6}" destId="{81144757-8EB7-4048-AEBB-AB4C0B640D8B}" srcOrd="2" destOrd="0" parTransId="{36099E0B-5E07-4C07-9BE0-8A0199965627}" sibTransId="{C0267F1B-CE5A-4B9B-9604-4C48E601977B}"/>
    <dgm:cxn modelId="{0ECB43E3-A1CF-4E00-92AB-9E89A59912D7}" type="presOf" srcId="{95F144E1-BE5B-47E2-9758-F469E839216C}" destId="{5479C2D1-64D0-4D33-902E-89FAC06C33B4}" srcOrd="0" destOrd="0" presId="urn:microsoft.com/office/officeart/2018/2/layout/IconVerticalSolidList"/>
    <dgm:cxn modelId="{BBFF47E6-A67E-42DA-9B91-CFDA4319267D}" srcId="{5A435021-AE2E-43F8-8B4A-B30F357069A6}" destId="{95F144E1-BE5B-47E2-9758-F469E839216C}" srcOrd="0" destOrd="0" parTransId="{98008C5C-9EB9-48E9-AA5B-8078CA8CC2DF}" sibTransId="{1818053F-CC79-49CC-BBE6-C07F6FDD4164}"/>
    <dgm:cxn modelId="{9F4174FC-3771-4119-9153-5776D1F9D551}" type="presParOf" srcId="{E51EC1A0-BC89-4F53-B787-D1D88692C725}" destId="{ECBC5B01-39D9-44D5-A428-6F1099E9E1CA}" srcOrd="0" destOrd="0" presId="urn:microsoft.com/office/officeart/2018/2/layout/IconVerticalSolidList"/>
    <dgm:cxn modelId="{E89F42AC-8360-4A6F-90D6-83B900084D85}" type="presParOf" srcId="{ECBC5B01-39D9-44D5-A428-6F1099E9E1CA}" destId="{E63E115C-335E-4217-B6DC-6B8F03CF10F2}" srcOrd="0" destOrd="0" presId="urn:microsoft.com/office/officeart/2018/2/layout/IconVerticalSolidList"/>
    <dgm:cxn modelId="{0B7791E7-8C7D-4693-8178-7B1F8613FF98}" type="presParOf" srcId="{ECBC5B01-39D9-44D5-A428-6F1099E9E1CA}" destId="{5D7C698B-40D8-4E58-8B40-0554C29A5DAF}" srcOrd="1" destOrd="0" presId="urn:microsoft.com/office/officeart/2018/2/layout/IconVerticalSolidList"/>
    <dgm:cxn modelId="{D8F00E77-E885-4122-80A7-0B301A1E7602}" type="presParOf" srcId="{ECBC5B01-39D9-44D5-A428-6F1099E9E1CA}" destId="{D498B7EB-94B0-4E37-9FE5-273A188C2255}" srcOrd="2" destOrd="0" presId="urn:microsoft.com/office/officeart/2018/2/layout/IconVerticalSolidList"/>
    <dgm:cxn modelId="{A09748C6-EDAC-4CD9-BE50-9D4ECDA825CB}" type="presParOf" srcId="{ECBC5B01-39D9-44D5-A428-6F1099E9E1CA}" destId="{5479C2D1-64D0-4D33-902E-89FAC06C33B4}" srcOrd="3" destOrd="0" presId="urn:microsoft.com/office/officeart/2018/2/layout/IconVerticalSolidList"/>
    <dgm:cxn modelId="{AA914674-5170-495A-822C-5018E4342D9E}" type="presParOf" srcId="{E51EC1A0-BC89-4F53-B787-D1D88692C725}" destId="{27A6321C-1D94-4AD3-B4B6-EC5233096A4E}" srcOrd="1" destOrd="0" presId="urn:microsoft.com/office/officeart/2018/2/layout/IconVerticalSolidList"/>
    <dgm:cxn modelId="{BC659308-75C9-4F18-849B-B6DE0DE58D50}" type="presParOf" srcId="{E51EC1A0-BC89-4F53-B787-D1D88692C725}" destId="{275B5480-AA8C-4FC5-9093-746A065AB896}" srcOrd="2" destOrd="0" presId="urn:microsoft.com/office/officeart/2018/2/layout/IconVerticalSolidList"/>
    <dgm:cxn modelId="{FF7BD3CE-771E-4A75-A1EB-173EC6C7BCD1}" type="presParOf" srcId="{275B5480-AA8C-4FC5-9093-746A065AB896}" destId="{89C235C8-CBB5-4B89-834F-25791A914A61}" srcOrd="0" destOrd="0" presId="urn:microsoft.com/office/officeart/2018/2/layout/IconVerticalSolidList"/>
    <dgm:cxn modelId="{B3DE95B6-8D7F-40C8-869E-533AEB900687}" type="presParOf" srcId="{275B5480-AA8C-4FC5-9093-746A065AB896}" destId="{BB7CC878-A489-474E-A580-39D1DD2CFC19}" srcOrd="1" destOrd="0" presId="urn:microsoft.com/office/officeart/2018/2/layout/IconVerticalSolidList"/>
    <dgm:cxn modelId="{0ADBD75A-9D50-4212-A347-41FC0CBB1761}" type="presParOf" srcId="{275B5480-AA8C-4FC5-9093-746A065AB896}" destId="{2CF42635-733A-4686-B766-CA083538BE38}" srcOrd="2" destOrd="0" presId="urn:microsoft.com/office/officeart/2018/2/layout/IconVerticalSolidList"/>
    <dgm:cxn modelId="{FCBB9CF8-D4B4-41D1-AB3C-258A00A1B75B}" type="presParOf" srcId="{275B5480-AA8C-4FC5-9093-746A065AB896}" destId="{1869E3EC-4E72-4A72-8D26-2413F1DBDDAA}" srcOrd="3" destOrd="0" presId="urn:microsoft.com/office/officeart/2018/2/layout/IconVerticalSolidList"/>
    <dgm:cxn modelId="{A33886CD-F2C9-45E7-A877-F6B767139E0A}" type="presParOf" srcId="{E51EC1A0-BC89-4F53-B787-D1D88692C725}" destId="{64651342-BA17-475E-92B2-ED68F98D5ABE}" srcOrd="3" destOrd="0" presId="urn:microsoft.com/office/officeart/2018/2/layout/IconVerticalSolidList"/>
    <dgm:cxn modelId="{3E3FF7FC-9945-4A04-9C4D-4B109676B4E7}" type="presParOf" srcId="{E51EC1A0-BC89-4F53-B787-D1D88692C725}" destId="{3F8FB886-7EFE-42FB-BBC4-77490CA9E57B}" srcOrd="4" destOrd="0" presId="urn:microsoft.com/office/officeart/2018/2/layout/IconVerticalSolidList"/>
    <dgm:cxn modelId="{D24353C2-E855-49D0-B47F-0629136123AD}" type="presParOf" srcId="{3F8FB886-7EFE-42FB-BBC4-77490CA9E57B}" destId="{4AFA4978-6A70-4739-9041-ACD0DE2B8B27}" srcOrd="0" destOrd="0" presId="urn:microsoft.com/office/officeart/2018/2/layout/IconVerticalSolidList"/>
    <dgm:cxn modelId="{B8CF8763-1A56-415C-A040-D6D7D0FACD08}" type="presParOf" srcId="{3F8FB886-7EFE-42FB-BBC4-77490CA9E57B}" destId="{E40392AD-089F-46E0-8920-16B33E7895F3}" srcOrd="1" destOrd="0" presId="urn:microsoft.com/office/officeart/2018/2/layout/IconVerticalSolidList"/>
    <dgm:cxn modelId="{EE8FEAFA-0F81-4FA7-BF76-3AAD603F2EBD}" type="presParOf" srcId="{3F8FB886-7EFE-42FB-BBC4-77490CA9E57B}" destId="{51377052-D632-446D-B490-44AB173228CA}" srcOrd="2" destOrd="0" presId="urn:microsoft.com/office/officeart/2018/2/layout/IconVerticalSolidList"/>
    <dgm:cxn modelId="{1E8C506B-AEB8-4F1B-9436-13B2FFF4427E}" type="presParOf" srcId="{3F8FB886-7EFE-42FB-BBC4-77490CA9E57B}" destId="{4FBCA525-0B7E-44D0-83F8-BF0B4C6594DD}" srcOrd="3" destOrd="0" presId="urn:microsoft.com/office/officeart/2018/2/layout/IconVerticalSolidList"/>
    <dgm:cxn modelId="{098CF7BD-2FD6-4E17-ABD3-E9846C1F5E8F}" type="presParOf" srcId="{E51EC1A0-BC89-4F53-B787-D1D88692C725}" destId="{EC90F3B7-4051-4BA4-8B58-8366818239AE}" srcOrd="5" destOrd="0" presId="urn:microsoft.com/office/officeart/2018/2/layout/IconVerticalSolidList"/>
    <dgm:cxn modelId="{E540767A-CEFC-435D-AD0C-20FBAC47F792}" type="presParOf" srcId="{E51EC1A0-BC89-4F53-B787-D1D88692C725}" destId="{E11E141F-0110-46E2-8664-02853E637B87}" srcOrd="6" destOrd="0" presId="urn:microsoft.com/office/officeart/2018/2/layout/IconVerticalSolidList"/>
    <dgm:cxn modelId="{2D977578-30C2-4902-9B9C-ADF5A938019F}" type="presParOf" srcId="{E11E141F-0110-46E2-8664-02853E637B87}" destId="{551EF46F-117D-49EF-ABDD-5FD539768A30}" srcOrd="0" destOrd="0" presId="urn:microsoft.com/office/officeart/2018/2/layout/IconVerticalSolidList"/>
    <dgm:cxn modelId="{AB5719EC-F7EE-485C-9DB2-D10B211D168D}" type="presParOf" srcId="{E11E141F-0110-46E2-8664-02853E637B87}" destId="{583A4642-E980-47E9-B224-70D9900E61A8}" srcOrd="1" destOrd="0" presId="urn:microsoft.com/office/officeart/2018/2/layout/IconVerticalSolidList"/>
    <dgm:cxn modelId="{373A190F-CFC5-4F88-951C-49BF1360C69E}" type="presParOf" srcId="{E11E141F-0110-46E2-8664-02853E637B87}" destId="{E9A78204-B3F1-4324-ACBF-4D88D303D504}" srcOrd="2" destOrd="0" presId="urn:microsoft.com/office/officeart/2018/2/layout/IconVerticalSolidList"/>
    <dgm:cxn modelId="{90F112C2-7B8E-49E2-A170-CEF4327F2EE5}" type="presParOf" srcId="{E11E141F-0110-46E2-8664-02853E637B87}" destId="{BA3A95BC-A0F9-43F9-821E-02FFDDE2DEF8}" srcOrd="3" destOrd="0" presId="urn:microsoft.com/office/officeart/2018/2/layout/IconVerticalSolidList"/>
    <dgm:cxn modelId="{768D8529-4AC6-4A2B-9908-6316BB825F8F}" type="presParOf" srcId="{E51EC1A0-BC89-4F53-B787-D1D88692C725}" destId="{F89C95F2-49A1-47DE-9FE4-E6CD78FCB2AA}" srcOrd="7" destOrd="0" presId="urn:microsoft.com/office/officeart/2018/2/layout/IconVerticalSolidList"/>
    <dgm:cxn modelId="{25DD8A0F-4C52-46E1-B9C5-DEE00CE8DC54}" type="presParOf" srcId="{E51EC1A0-BC89-4F53-B787-D1D88692C725}" destId="{1C6EC1F1-B1ED-4684-8B8B-4166BC08F466}" srcOrd="8" destOrd="0" presId="urn:microsoft.com/office/officeart/2018/2/layout/IconVerticalSolidList"/>
    <dgm:cxn modelId="{C48B1B85-B5F3-4362-9ACB-38F9DB2B80C6}" type="presParOf" srcId="{1C6EC1F1-B1ED-4684-8B8B-4166BC08F466}" destId="{B91C7830-9187-462F-AAFD-35BB16A6742B}" srcOrd="0" destOrd="0" presId="urn:microsoft.com/office/officeart/2018/2/layout/IconVerticalSolidList"/>
    <dgm:cxn modelId="{D3D2A6A8-F26B-4D38-970D-30372E06AEEA}" type="presParOf" srcId="{1C6EC1F1-B1ED-4684-8B8B-4166BC08F466}" destId="{19ECA4C5-E12D-45C0-B237-3BB04D105146}" srcOrd="1" destOrd="0" presId="urn:microsoft.com/office/officeart/2018/2/layout/IconVerticalSolidList"/>
    <dgm:cxn modelId="{449E828F-7F7C-45B6-8869-8C60F4D339E6}" type="presParOf" srcId="{1C6EC1F1-B1ED-4684-8B8B-4166BC08F466}" destId="{D8B3E623-90F7-4E63-ABB9-5ED30ECF236E}" srcOrd="2" destOrd="0" presId="urn:microsoft.com/office/officeart/2018/2/layout/IconVerticalSolidList"/>
    <dgm:cxn modelId="{13908029-0B03-4EFC-8D28-AD67F2141EE1}" type="presParOf" srcId="{1C6EC1F1-B1ED-4684-8B8B-4166BC08F466}" destId="{64CDFEE6-19FC-43FB-B3D7-11CBCAB6D620}" srcOrd="3" destOrd="0" presId="urn:microsoft.com/office/officeart/2018/2/layout/IconVerticalSolidList"/>
    <dgm:cxn modelId="{1B3936EE-6D6C-4185-98CA-8D4580C2BC63}" type="presParOf" srcId="{E51EC1A0-BC89-4F53-B787-D1D88692C725}" destId="{C52D3EDE-04FE-4DC8-9644-29F7D565E85F}" srcOrd="9" destOrd="0" presId="urn:microsoft.com/office/officeart/2018/2/layout/IconVerticalSolidList"/>
    <dgm:cxn modelId="{FA30ECE1-480D-44AA-B0D4-A73D10D3EACF}" type="presParOf" srcId="{E51EC1A0-BC89-4F53-B787-D1D88692C725}" destId="{550A0059-EBA1-41F0-86E4-81B756ACEAA3}" srcOrd="10" destOrd="0" presId="urn:microsoft.com/office/officeart/2018/2/layout/IconVerticalSolidList"/>
    <dgm:cxn modelId="{B4E842AE-17F5-4BF5-B387-F23F9D10B58D}" type="presParOf" srcId="{550A0059-EBA1-41F0-86E4-81B756ACEAA3}" destId="{CB89D98E-E970-4C69-AD77-0DFAEBA1FFFB}" srcOrd="0" destOrd="0" presId="urn:microsoft.com/office/officeart/2018/2/layout/IconVerticalSolidList"/>
    <dgm:cxn modelId="{219EDD15-5E17-42AC-AFEB-38F758C8FF95}" type="presParOf" srcId="{550A0059-EBA1-41F0-86E4-81B756ACEAA3}" destId="{8B88A7A2-16A0-46B3-B1DB-9B0692221589}" srcOrd="1" destOrd="0" presId="urn:microsoft.com/office/officeart/2018/2/layout/IconVerticalSolidList"/>
    <dgm:cxn modelId="{3A77F0EC-8FB8-47A3-98A9-8EF1A4466483}" type="presParOf" srcId="{550A0059-EBA1-41F0-86E4-81B756ACEAA3}" destId="{E783BF22-8A75-4215-8353-0AD928F25347}" srcOrd="2" destOrd="0" presId="urn:microsoft.com/office/officeart/2018/2/layout/IconVerticalSolidList"/>
    <dgm:cxn modelId="{B5F2E37D-9F95-444C-ADDE-404028115D0D}" type="presParOf" srcId="{550A0059-EBA1-41F0-86E4-81B756ACEAA3}" destId="{807DB1EC-1BAC-4751-9877-9C10D8CE9D2E}" srcOrd="3" destOrd="0" presId="urn:microsoft.com/office/officeart/2018/2/layout/IconVerticalSolidList"/>
    <dgm:cxn modelId="{26951A63-8EFA-4B82-8CA5-B8A37099F755}" type="presParOf" srcId="{E51EC1A0-BC89-4F53-B787-D1D88692C725}" destId="{5E68C39B-8E53-4162-9261-146CF37D2B66}" srcOrd="11" destOrd="0" presId="urn:microsoft.com/office/officeart/2018/2/layout/IconVerticalSolidList"/>
    <dgm:cxn modelId="{FE16C86A-8A5C-4564-8BC3-DF5852FE0C81}" type="presParOf" srcId="{E51EC1A0-BC89-4F53-B787-D1D88692C725}" destId="{D4D4183A-4D91-41B4-9F3F-145F48D33658}" srcOrd="12" destOrd="0" presId="urn:microsoft.com/office/officeart/2018/2/layout/IconVerticalSolidList"/>
    <dgm:cxn modelId="{82DC7097-1BF4-47C6-BA59-763DD1E87A18}" type="presParOf" srcId="{D4D4183A-4D91-41B4-9F3F-145F48D33658}" destId="{5CB3E45F-DB2B-4315-B5A2-F89D6BDABE9E}" srcOrd="0" destOrd="0" presId="urn:microsoft.com/office/officeart/2018/2/layout/IconVerticalSolidList"/>
    <dgm:cxn modelId="{7C3EF7CE-A64D-466E-AE56-04278C8FE9D9}" type="presParOf" srcId="{D4D4183A-4D91-41B4-9F3F-145F48D33658}" destId="{6DB29212-F15F-439A-B154-6614FFC219CC}" srcOrd="1" destOrd="0" presId="urn:microsoft.com/office/officeart/2018/2/layout/IconVerticalSolidList"/>
    <dgm:cxn modelId="{A8B092C8-77D8-4C71-A9B9-BEEAA415FA8A}" type="presParOf" srcId="{D4D4183A-4D91-41B4-9F3F-145F48D33658}" destId="{8B9526E0-570D-494A-A9AA-E1026074AFF4}" srcOrd="2" destOrd="0" presId="urn:microsoft.com/office/officeart/2018/2/layout/IconVerticalSolidList"/>
    <dgm:cxn modelId="{AE8DD72C-C303-42F9-A0AE-202148D34515}" type="presParOf" srcId="{D4D4183A-4D91-41B4-9F3F-145F48D33658}" destId="{3649B232-31E4-4A79-97EC-E065C3301B2F}" srcOrd="3" destOrd="0" presId="urn:microsoft.com/office/officeart/2018/2/layout/IconVerticalSolidList"/>
    <dgm:cxn modelId="{2998900A-6B47-43C6-8AF5-0C30FF88127D}" type="presParOf" srcId="{E51EC1A0-BC89-4F53-B787-D1D88692C725}" destId="{E6BB192D-0EB8-4535-BF19-C70F287FE62C}" srcOrd="13" destOrd="0" presId="urn:microsoft.com/office/officeart/2018/2/layout/IconVerticalSolidList"/>
    <dgm:cxn modelId="{F82A08C3-8065-4491-8280-54B48D24B38E}" type="presParOf" srcId="{E51EC1A0-BC89-4F53-B787-D1D88692C725}" destId="{292D17E5-A1EE-4739-A592-CCB15551BD05}" srcOrd="14" destOrd="0" presId="urn:microsoft.com/office/officeart/2018/2/layout/IconVerticalSolidList"/>
    <dgm:cxn modelId="{2531F90D-3F44-47BE-988B-FD1FD523D315}" type="presParOf" srcId="{292D17E5-A1EE-4739-A592-CCB15551BD05}" destId="{1313FF3F-9A7F-4167-80B0-962AE34B3D35}" srcOrd="0" destOrd="0" presId="urn:microsoft.com/office/officeart/2018/2/layout/IconVerticalSolidList"/>
    <dgm:cxn modelId="{C4921568-A648-4CAA-B422-35A44DF9BA5B}" type="presParOf" srcId="{292D17E5-A1EE-4739-A592-CCB15551BD05}" destId="{1365C5E0-C691-40F9-9C9C-F787F6DFDD89}" srcOrd="1" destOrd="0" presId="urn:microsoft.com/office/officeart/2018/2/layout/IconVerticalSolidList"/>
    <dgm:cxn modelId="{0CCE9130-EE58-4756-ABD1-6F25C6F9B716}" type="presParOf" srcId="{292D17E5-A1EE-4739-A592-CCB15551BD05}" destId="{3A2CD4A9-575D-4253-AD05-9A2F164DB8DA}" srcOrd="2" destOrd="0" presId="urn:microsoft.com/office/officeart/2018/2/layout/IconVerticalSolidList"/>
    <dgm:cxn modelId="{F688D00F-B79C-4CE8-9F3E-5CE2CFA3BC94}" type="presParOf" srcId="{292D17E5-A1EE-4739-A592-CCB15551BD05}" destId="{43BDD4E3-9ACB-428E-964F-118A899D4F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88331D-DF12-4C74-9A43-C752A429C14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F32B8AB-5243-4FEF-8574-E67BD5B28BFE}">
      <dgm:prSet/>
      <dgm:spPr/>
      <dgm:t>
        <a:bodyPr/>
        <a:lstStyle/>
        <a:p>
          <a:r>
            <a:rPr lang="cs-CZ"/>
            <a:t>Stanovte si cíl</a:t>
          </a:r>
          <a:endParaRPr lang="en-US"/>
        </a:p>
      </dgm:t>
    </dgm:pt>
    <dgm:pt modelId="{DBA13EA4-A4D0-4575-8517-A6435510AEDC}" type="parTrans" cxnId="{2F52A3A8-4B49-462D-BBEC-80E5BC2B1933}">
      <dgm:prSet/>
      <dgm:spPr/>
      <dgm:t>
        <a:bodyPr/>
        <a:lstStyle/>
        <a:p>
          <a:endParaRPr lang="en-US"/>
        </a:p>
      </dgm:t>
    </dgm:pt>
    <dgm:pt modelId="{C35EE0B4-4DB9-41C3-B02C-DC897F144B14}" type="sibTrans" cxnId="{2F52A3A8-4B49-462D-BBEC-80E5BC2B1933}">
      <dgm:prSet/>
      <dgm:spPr/>
      <dgm:t>
        <a:bodyPr/>
        <a:lstStyle/>
        <a:p>
          <a:endParaRPr lang="en-US"/>
        </a:p>
      </dgm:t>
    </dgm:pt>
    <dgm:pt modelId="{D29BB792-07AD-4BCE-8FFE-FB645E928239}">
      <dgm:prSet/>
      <dgm:spPr/>
      <dgm:t>
        <a:bodyPr/>
        <a:lstStyle/>
        <a:p>
          <a:r>
            <a:rPr lang="cs-CZ"/>
            <a:t>Pojmenujete motivaci</a:t>
          </a:r>
          <a:endParaRPr lang="en-US"/>
        </a:p>
      </dgm:t>
    </dgm:pt>
    <dgm:pt modelId="{735E2BEE-A88D-47F1-8F10-A6653BAC3529}" type="parTrans" cxnId="{B847FB63-6A2B-4734-A4CD-4D84CE876AB0}">
      <dgm:prSet/>
      <dgm:spPr/>
      <dgm:t>
        <a:bodyPr/>
        <a:lstStyle/>
        <a:p>
          <a:endParaRPr lang="en-US"/>
        </a:p>
      </dgm:t>
    </dgm:pt>
    <dgm:pt modelId="{F9580AB1-3BDD-4ADA-A511-175C71A6BCE7}" type="sibTrans" cxnId="{B847FB63-6A2B-4734-A4CD-4D84CE876AB0}">
      <dgm:prSet/>
      <dgm:spPr/>
      <dgm:t>
        <a:bodyPr/>
        <a:lstStyle/>
        <a:p>
          <a:endParaRPr lang="en-US"/>
        </a:p>
      </dgm:t>
    </dgm:pt>
    <dgm:pt modelId="{F3DFA330-33F5-4D68-B993-7EA87B426F6B}">
      <dgm:prSet/>
      <dgm:spPr/>
      <dgm:t>
        <a:bodyPr/>
        <a:lstStyle/>
        <a:p>
          <a:r>
            <a:rPr lang="cs-CZ"/>
            <a:t>Stanovte si postup a metody evaluace</a:t>
          </a:r>
          <a:endParaRPr lang="en-US"/>
        </a:p>
      </dgm:t>
    </dgm:pt>
    <dgm:pt modelId="{7AA57D91-1790-4DCE-A9AB-49B380F30A2F}" type="parTrans" cxnId="{BA3C36A5-2D9F-4A53-8FCB-61023AE8DB54}">
      <dgm:prSet/>
      <dgm:spPr/>
      <dgm:t>
        <a:bodyPr/>
        <a:lstStyle/>
        <a:p>
          <a:endParaRPr lang="en-US"/>
        </a:p>
      </dgm:t>
    </dgm:pt>
    <dgm:pt modelId="{9696958A-8A6E-49EC-87B6-600C00289D7D}" type="sibTrans" cxnId="{BA3C36A5-2D9F-4A53-8FCB-61023AE8DB54}">
      <dgm:prSet/>
      <dgm:spPr/>
      <dgm:t>
        <a:bodyPr/>
        <a:lstStyle/>
        <a:p>
          <a:endParaRPr lang="en-US"/>
        </a:p>
      </dgm:t>
    </dgm:pt>
    <dgm:pt modelId="{C8B424A3-D6CE-43A7-84C2-1B03DD0CE0DD}">
      <dgm:prSet/>
      <dgm:spPr/>
      <dgm:t>
        <a:bodyPr/>
        <a:lstStyle/>
        <a:p>
          <a:r>
            <a:rPr lang="cs-CZ"/>
            <a:t>Neberte si příliš velká sousta</a:t>
          </a:r>
          <a:endParaRPr lang="en-US"/>
        </a:p>
      </dgm:t>
    </dgm:pt>
    <dgm:pt modelId="{48C27711-8DCA-441D-A951-E92F45B5428D}" type="parTrans" cxnId="{E6ED2DD0-504D-453A-9608-52AE10141E0A}">
      <dgm:prSet/>
      <dgm:spPr/>
      <dgm:t>
        <a:bodyPr/>
        <a:lstStyle/>
        <a:p>
          <a:endParaRPr lang="en-US"/>
        </a:p>
      </dgm:t>
    </dgm:pt>
    <dgm:pt modelId="{4C1F6633-B0A7-4C4F-80A3-773F14FCF610}" type="sibTrans" cxnId="{E6ED2DD0-504D-453A-9608-52AE10141E0A}">
      <dgm:prSet/>
      <dgm:spPr/>
      <dgm:t>
        <a:bodyPr/>
        <a:lstStyle/>
        <a:p>
          <a:endParaRPr lang="en-US"/>
        </a:p>
      </dgm:t>
    </dgm:pt>
    <dgm:pt modelId="{446EBCE7-06EC-4B8D-BE6C-DE2A2855AB5A}">
      <dgm:prSet/>
      <dgm:spPr/>
      <dgm:t>
        <a:bodyPr/>
        <a:lstStyle/>
        <a:p>
          <a:r>
            <a:rPr lang="cs-CZ"/>
            <a:t>Uvažujte o sociálních vazbách</a:t>
          </a:r>
          <a:endParaRPr lang="en-US"/>
        </a:p>
      </dgm:t>
    </dgm:pt>
    <dgm:pt modelId="{8CD76C8F-6257-477B-AF3E-DC47E97A297C}" type="parTrans" cxnId="{C195068D-1D0B-40E2-84AD-A44FC6A52CDA}">
      <dgm:prSet/>
      <dgm:spPr/>
      <dgm:t>
        <a:bodyPr/>
        <a:lstStyle/>
        <a:p>
          <a:endParaRPr lang="en-US"/>
        </a:p>
      </dgm:t>
    </dgm:pt>
    <dgm:pt modelId="{09126903-5391-44C2-ABD2-86B6E2F532C4}" type="sibTrans" cxnId="{C195068D-1D0B-40E2-84AD-A44FC6A52CDA}">
      <dgm:prSet/>
      <dgm:spPr/>
      <dgm:t>
        <a:bodyPr/>
        <a:lstStyle/>
        <a:p>
          <a:endParaRPr lang="en-US"/>
        </a:p>
      </dgm:t>
    </dgm:pt>
    <dgm:pt modelId="{875099F4-F596-4988-8AA4-85E4EF62115F}">
      <dgm:prSet/>
      <dgm:spPr/>
      <dgm:t>
        <a:bodyPr/>
        <a:lstStyle/>
        <a:p>
          <a:r>
            <a:rPr lang="cs-CZ"/>
            <a:t>Motivujte se</a:t>
          </a:r>
          <a:endParaRPr lang="en-US"/>
        </a:p>
      </dgm:t>
    </dgm:pt>
    <dgm:pt modelId="{2EAD75A5-CC5F-46A9-A860-310F59F2FB7D}" type="parTrans" cxnId="{F933306D-0418-4A37-81E7-3DD2A0F78A78}">
      <dgm:prSet/>
      <dgm:spPr/>
      <dgm:t>
        <a:bodyPr/>
        <a:lstStyle/>
        <a:p>
          <a:endParaRPr lang="en-US"/>
        </a:p>
      </dgm:t>
    </dgm:pt>
    <dgm:pt modelId="{86018B91-7ACF-46EF-AA32-B257CD6300E7}" type="sibTrans" cxnId="{F933306D-0418-4A37-81E7-3DD2A0F78A78}">
      <dgm:prSet/>
      <dgm:spPr/>
      <dgm:t>
        <a:bodyPr/>
        <a:lstStyle/>
        <a:p>
          <a:endParaRPr lang="en-US"/>
        </a:p>
      </dgm:t>
    </dgm:pt>
    <dgm:pt modelId="{D684EAD2-C0E0-4646-A23A-1C7420A4C079}">
      <dgm:prSet/>
      <dgm:spPr/>
      <dgm:t>
        <a:bodyPr/>
        <a:lstStyle/>
        <a:p>
          <a:r>
            <a:rPr lang="cs-CZ"/>
            <a:t>Postupujte krok za krokem</a:t>
          </a:r>
          <a:endParaRPr lang="en-US"/>
        </a:p>
      </dgm:t>
    </dgm:pt>
    <dgm:pt modelId="{483A001B-021E-4ADC-82FF-17C8F85E9F6E}" type="parTrans" cxnId="{870BE7BB-F486-4B3F-8726-31C6CADCAD0A}">
      <dgm:prSet/>
      <dgm:spPr/>
      <dgm:t>
        <a:bodyPr/>
        <a:lstStyle/>
        <a:p>
          <a:endParaRPr lang="en-US"/>
        </a:p>
      </dgm:t>
    </dgm:pt>
    <dgm:pt modelId="{F7FA6CB9-E087-437D-BFF2-89073D8DB18A}" type="sibTrans" cxnId="{870BE7BB-F486-4B3F-8726-31C6CADCAD0A}">
      <dgm:prSet/>
      <dgm:spPr/>
      <dgm:t>
        <a:bodyPr/>
        <a:lstStyle/>
        <a:p>
          <a:endParaRPr lang="en-US"/>
        </a:p>
      </dgm:t>
    </dgm:pt>
    <dgm:pt modelId="{F71BE453-D8F4-4F9D-926E-59B49E693293}">
      <dgm:prSet/>
      <dgm:spPr/>
      <dgm:t>
        <a:bodyPr/>
        <a:lstStyle/>
        <a:p>
          <a:r>
            <a:rPr lang="cs-CZ"/>
            <a:t>Užívejte nástroje pro řízení času a úkolů</a:t>
          </a:r>
          <a:endParaRPr lang="en-US"/>
        </a:p>
      </dgm:t>
    </dgm:pt>
    <dgm:pt modelId="{3E4EB68A-A9EE-4A1D-B276-2A54850EE457}" type="parTrans" cxnId="{76555FB7-9CCC-4E29-80BA-8BFBFDD43FBC}">
      <dgm:prSet/>
      <dgm:spPr/>
      <dgm:t>
        <a:bodyPr/>
        <a:lstStyle/>
        <a:p>
          <a:endParaRPr lang="en-US"/>
        </a:p>
      </dgm:t>
    </dgm:pt>
    <dgm:pt modelId="{07A84FC9-9F13-4466-A449-560691FBD9A7}" type="sibTrans" cxnId="{76555FB7-9CCC-4E29-80BA-8BFBFDD43FBC}">
      <dgm:prSet/>
      <dgm:spPr/>
      <dgm:t>
        <a:bodyPr/>
        <a:lstStyle/>
        <a:p>
          <a:endParaRPr lang="en-US"/>
        </a:p>
      </dgm:t>
    </dgm:pt>
    <dgm:pt modelId="{85AADE25-B482-458E-B16A-21321959271D}" type="pres">
      <dgm:prSet presAssocID="{CB88331D-DF12-4C74-9A43-C752A429C142}" presName="root" presStyleCnt="0">
        <dgm:presLayoutVars>
          <dgm:dir/>
          <dgm:resizeHandles val="exact"/>
        </dgm:presLayoutVars>
      </dgm:prSet>
      <dgm:spPr/>
    </dgm:pt>
    <dgm:pt modelId="{94DA32A5-63E1-44BC-A20B-136B691365A8}" type="pres">
      <dgm:prSet presAssocID="{CB88331D-DF12-4C74-9A43-C752A429C142}" presName="container" presStyleCnt="0">
        <dgm:presLayoutVars>
          <dgm:dir/>
          <dgm:resizeHandles val="exact"/>
        </dgm:presLayoutVars>
      </dgm:prSet>
      <dgm:spPr/>
    </dgm:pt>
    <dgm:pt modelId="{A647C6AB-44F4-4098-B01C-BFB3FC68FCF7}" type="pres">
      <dgm:prSet presAssocID="{0F32B8AB-5243-4FEF-8574-E67BD5B28BFE}" presName="compNode" presStyleCnt="0"/>
      <dgm:spPr/>
    </dgm:pt>
    <dgm:pt modelId="{2A2F98D7-8B5B-4FD4-B04C-AF478CF40232}" type="pres">
      <dgm:prSet presAssocID="{0F32B8AB-5243-4FEF-8574-E67BD5B28BFE}" presName="iconBgRect" presStyleLbl="bgShp" presStyleIdx="0" presStyleCnt="8"/>
      <dgm:spPr/>
    </dgm:pt>
    <dgm:pt modelId="{DCCC7D96-5F77-41AB-85B6-55E1A5150994}" type="pres">
      <dgm:prSet presAssocID="{0F32B8AB-5243-4FEF-8574-E67BD5B28BFE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BD8627B-C314-41C4-8159-6BB47F7F0677}" type="pres">
      <dgm:prSet presAssocID="{0F32B8AB-5243-4FEF-8574-E67BD5B28BFE}" presName="spaceRect" presStyleCnt="0"/>
      <dgm:spPr/>
    </dgm:pt>
    <dgm:pt modelId="{D1C6978D-7970-469D-ACB2-EA90ABBAB622}" type="pres">
      <dgm:prSet presAssocID="{0F32B8AB-5243-4FEF-8574-E67BD5B28BFE}" presName="textRect" presStyleLbl="revTx" presStyleIdx="0" presStyleCnt="8">
        <dgm:presLayoutVars>
          <dgm:chMax val="1"/>
          <dgm:chPref val="1"/>
        </dgm:presLayoutVars>
      </dgm:prSet>
      <dgm:spPr/>
    </dgm:pt>
    <dgm:pt modelId="{CED4DEE4-1A90-4CF5-86D0-3D74B4ECF065}" type="pres">
      <dgm:prSet presAssocID="{C35EE0B4-4DB9-41C3-B02C-DC897F144B14}" presName="sibTrans" presStyleLbl="sibTrans2D1" presStyleIdx="0" presStyleCnt="0"/>
      <dgm:spPr/>
    </dgm:pt>
    <dgm:pt modelId="{2D1910E5-408E-4122-88A0-49910E296F9A}" type="pres">
      <dgm:prSet presAssocID="{D29BB792-07AD-4BCE-8FFE-FB645E928239}" presName="compNode" presStyleCnt="0"/>
      <dgm:spPr/>
    </dgm:pt>
    <dgm:pt modelId="{3C045F2F-5D19-4E74-9610-F7DA3B8A4BD4}" type="pres">
      <dgm:prSet presAssocID="{D29BB792-07AD-4BCE-8FFE-FB645E928239}" presName="iconBgRect" presStyleLbl="bgShp" presStyleIdx="1" presStyleCnt="8"/>
      <dgm:spPr/>
    </dgm:pt>
    <dgm:pt modelId="{96980AD5-0664-49A5-B04C-3B2DF725DF66}" type="pres">
      <dgm:prSet presAssocID="{D29BB792-07AD-4BCE-8FFE-FB645E928239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6721F921-4F17-4854-92DC-34CA16238404}" type="pres">
      <dgm:prSet presAssocID="{D29BB792-07AD-4BCE-8FFE-FB645E928239}" presName="spaceRect" presStyleCnt="0"/>
      <dgm:spPr/>
    </dgm:pt>
    <dgm:pt modelId="{D0958C2C-CF81-476B-AC32-6141C6005BDC}" type="pres">
      <dgm:prSet presAssocID="{D29BB792-07AD-4BCE-8FFE-FB645E928239}" presName="textRect" presStyleLbl="revTx" presStyleIdx="1" presStyleCnt="8">
        <dgm:presLayoutVars>
          <dgm:chMax val="1"/>
          <dgm:chPref val="1"/>
        </dgm:presLayoutVars>
      </dgm:prSet>
      <dgm:spPr/>
    </dgm:pt>
    <dgm:pt modelId="{382AA39A-EF1B-4FC7-9C5C-BC318BF14C26}" type="pres">
      <dgm:prSet presAssocID="{F9580AB1-3BDD-4ADA-A511-175C71A6BCE7}" presName="sibTrans" presStyleLbl="sibTrans2D1" presStyleIdx="0" presStyleCnt="0"/>
      <dgm:spPr/>
    </dgm:pt>
    <dgm:pt modelId="{C5725AC7-4629-4FC8-818E-B373E5DB6133}" type="pres">
      <dgm:prSet presAssocID="{F3DFA330-33F5-4D68-B993-7EA87B426F6B}" presName="compNode" presStyleCnt="0"/>
      <dgm:spPr/>
    </dgm:pt>
    <dgm:pt modelId="{2C298BA1-60F4-4AA9-82B1-68F21C8D8348}" type="pres">
      <dgm:prSet presAssocID="{F3DFA330-33F5-4D68-B993-7EA87B426F6B}" presName="iconBgRect" presStyleLbl="bgShp" presStyleIdx="2" presStyleCnt="8"/>
      <dgm:spPr/>
    </dgm:pt>
    <dgm:pt modelId="{23AA21B0-FAC9-4ED1-997C-CD33C6A9FCC2}" type="pres">
      <dgm:prSet presAssocID="{F3DFA330-33F5-4D68-B993-7EA87B426F6B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BA3C618D-C1E1-4FFF-9213-F371A03048B5}" type="pres">
      <dgm:prSet presAssocID="{F3DFA330-33F5-4D68-B993-7EA87B426F6B}" presName="spaceRect" presStyleCnt="0"/>
      <dgm:spPr/>
    </dgm:pt>
    <dgm:pt modelId="{02585B71-8B05-4D35-96F1-5A4E37ADA6E0}" type="pres">
      <dgm:prSet presAssocID="{F3DFA330-33F5-4D68-B993-7EA87B426F6B}" presName="textRect" presStyleLbl="revTx" presStyleIdx="2" presStyleCnt="8">
        <dgm:presLayoutVars>
          <dgm:chMax val="1"/>
          <dgm:chPref val="1"/>
        </dgm:presLayoutVars>
      </dgm:prSet>
      <dgm:spPr/>
    </dgm:pt>
    <dgm:pt modelId="{BF453B38-DDC0-40D4-957B-8AA18FD1E019}" type="pres">
      <dgm:prSet presAssocID="{9696958A-8A6E-49EC-87B6-600C00289D7D}" presName="sibTrans" presStyleLbl="sibTrans2D1" presStyleIdx="0" presStyleCnt="0"/>
      <dgm:spPr/>
    </dgm:pt>
    <dgm:pt modelId="{2CF3A48A-50C8-4FA0-B767-834130F89476}" type="pres">
      <dgm:prSet presAssocID="{C8B424A3-D6CE-43A7-84C2-1B03DD0CE0DD}" presName="compNode" presStyleCnt="0"/>
      <dgm:spPr/>
    </dgm:pt>
    <dgm:pt modelId="{2AA42556-FCAD-45BE-8F9B-C850DA659339}" type="pres">
      <dgm:prSet presAssocID="{C8B424A3-D6CE-43A7-84C2-1B03DD0CE0DD}" presName="iconBgRect" presStyleLbl="bgShp" presStyleIdx="3" presStyleCnt="8"/>
      <dgm:spPr/>
    </dgm:pt>
    <dgm:pt modelId="{FB9EE3A7-5D0F-4B33-A9B5-05741F75B505}" type="pres">
      <dgm:prSet presAssocID="{C8B424A3-D6CE-43A7-84C2-1B03DD0CE0DD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026A40B-CA60-44FA-9F3D-8339FB44BD33}" type="pres">
      <dgm:prSet presAssocID="{C8B424A3-D6CE-43A7-84C2-1B03DD0CE0DD}" presName="spaceRect" presStyleCnt="0"/>
      <dgm:spPr/>
    </dgm:pt>
    <dgm:pt modelId="{6EA7F745-3581-432C-AF77-59737921D357}" type="pres">
      <dgm:prSet presAssocID="{C8B424A3-D6CE-43A7-84C2-1B03DD0CE0DD}" presName="textRect" presStyleLbl="revTx" presStyleIdx="3" presStyleCnt="8">
        <dgm:presLayoutVars>
          <dgm:chMax val="1"/>
          <dgm:chPref val="1"/>
        </dgm:presLayoutVars>
      </dgm:prSet>
      <dgm:spPr/>
    </dgm:pt>
    <dgm:pt modelId="{4E143B21-5039-4B5E-BB1F-3CEA24722826}" type="pres">
      <dgm:prSet presAssocID="{4C1F6633-B0A7-4C4F-80A3-773F14FCF610}" presName="sibTrans" presStyleLbl="sibTrans2D1" presStyleIdx="0" presStyleCnt="0"/>
      <dgm:spPr/>
    </dgm:pt>
    <dgm:pt modelId="{175D90C2-6E98-4C79-8BBA-8965AF4F6A55}" type="pres">
      <dgm:prSet presAssocID="{446EBCE7-06EC-4B8D-BE6C-DE2A2855AB5A}" presName="compNode" presStyleCnt="0"/>
      <dgm:spPr/>
    </dgm:pt>
    <dgm:pt modelId="{ED2EFC57-1BF9-4045-B786-443F7C99F491}" type="pres">
      <dgm:prSet presAssocID="{446EBCE7-06EC-4B8D-BE6C-DE2A2855AB5A}" presName="iconBgRect" presStyleLbl="bgShp" presStyleIdx="4" presStyleCnt="8"/>
      <dgm:spPr/>
    </dgm:pt>
    <dgm:pt modelId="{E7D93FA4-D11B-4246-9523-25DA5013E5D3}" type="pres">
      <dgm:prSet presAssocID="{446EBCE7-06EC-4B8D-BE6C-DE2A2855AB5A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DDC72E8E-108F-46D0-88EC-2B37EECE7EAC}" type="pres">
      <dgm:prSet presAssocID="{446EBCE7-06EC-4B8D-BE6C-DE2A2855AB5A}" presName="spaceRect" presStyleCnt="0"/>
      <dgm:spPr/>
    </dgm:pt>
    <dgm:pt modelId="{57408379-8277-429A-A854-EB0D5B6652C7}" type="pres">
      <dgm:prSet presAssocID="{446EBCE7-06EC-4B8D-BE6C-DE2A2855AB5A}" presName="textRect" presStyleLbl="revTx" presStyleIdx="4" presStyleCnt="8">
        <dgm:presLayoutVars>
          <dgm:chMax val="1"/>
          <dgm:chPref val="1"/>
        </dgm:presLayoutVars>
      </dgm:prSet>
      <dgm:spPr/>
    </dgm:pt>
    <dgm:pt modelId="{0CC43336-5E24-4A66-8A65-BADBB83B9C86}" type="pres">
      <dgm:prSet presAssocID="{09126903-5391-44C2-ABD2-86B6E2F532C4}" presName="sibTrans" presStyleLbl="sibTrans2D1" presStyleIdx="0" presStyleCnt="0"/>
      <dgm:spPr/>
    </dgm:pt>
    <dgm:pt modelId="{DD763556-4227-4D28-81ED-85C57EB661F1}" type="pres">
      <dgm:prSet presAssocID="{875099F4-F596-4988-8AA4-85E4EF62115F}" presName="compNode" presStyleCnt="0"/>
      <dgm:spPr/>
    </dgm:pt>
    <dgm:pt modelId="{DBD7FF2C-4D82-4CD8-956B-A483B5C280BC}" type="pres">
      <dgm:prSet presAssocID="{875099F4-F596-4988-8AA4-85E4EF62115F}" presName="iconBgRect" presStyleLbl="bgShp" presStyleIdx="5" presStyleCnt="8"/>
      <dgm:spPr/>
    </dgm:pt>
    <dgm:pt modelId="{B9003E64-131D-4C6E-AFDC-EAD4CE904D8C}" type="pres">
      <dgm:prSet presAssocID="{875099F4-F596-4988-8AA4-85E4EF62115F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95D3D6F3-E814-4D6D-9FEB-1FD1E7D38E82}" type="pres">
      <dgm:prSet presAssocID="{875099F4-F596-4988-8AA4-85E4EF62115F}" presName="spaceRect" presStyleCnt="0"/>
      <dgm:spPr/>
    </dgm:pt>
    <dgm:pt modelId="{433824B8-42E8-4B72-9279-A40D4DD89EBA}" type="pres">
      <dgm:prSet presAssocID="{875099F4-F596-4988-8AA4-85E4EF62115F}" presName="textRect" presStyleLbl="revTx" presStyleIdx="5" presStyleCnt="8">
        <dgm:presLayoutVars>
          <dgm:chMax val="1"/>
          <dgm:chPref val="1"/>
        </dgm:presLayoutVars>
      </dgm:prSet>
      <dgm:spPr/>
    </dgm:pt>
    <dgm:pt modelId="{B3385D0A-7542-4492-8E94-477F4623524A}" type="pres">
      <dgm:prSet presAssocID="{86018B91-7ACF-46EF-AA32-B257CD6300E7}" presName="sibTrans" presStyleLbl="sibTrans2D1" presStyleIdx="0" presStyleCnt="0"/>
      <dgm:spPr/>
    </dgm:pt>
    <dgm:pt modelId="{0D79D04E-563F-4964-A6EB-89FDC84E4B74}" type="pres">
      <dgm:prSet presAssocID="{D684EAD2-C0E0-4646-A23A-1C7420A4C079}" presName="compNode" presStyleCnt="0"/>
      <dgm:spPr/>
    </dgm:pt>
    <dgm:pt modelId="{FA0E3511-615B-444B-BCF7-19190101F6B4}" type="pres">
      <dgm:prSet presAssocID="{D684EAD2-C0E0-4646-A23A-1C7420A4C079}" presName="iconBgRect" presStyleLbl="bgShp" presStyleIdx="6" presStyleCnt="8"/>
      <dgm:spPr/>
    </dgm:pt>
    <dgm:pt modelId="{C28696FE-B13D-431B-9242-3D5E03C544DF}" type="pres">
      <dgm:prSet presAssocID="{D684EAD2-C0E0-4646-A23A-1C7420A4C079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0AA4266D-B3FF-4116-A0FA-8BDAD96F5ADF}" type="pres">
      <dgm:prSet presAssocID="{D684EAD2-C0E0-4646-A23A-1C7420A4C079}" presName="spaceRect" presStyleCnt="0"/>
      <dgm:spPr/>
    </dgm:pt>
    <dgm:pt modelId="{EF7A6C2F-058B-4DB6-B090-AB70E2E51E7B}" type="pres">
      <dgm:prSet presAssocID="{D684EAD2-C0E0-4646-A23A-1C7420A4C079}" presName="textRect" presStyleLbl="revTx" presStyleIdx="6" presStyleCnt="8">
        <dgm:presLayoutVars>
          <dgm:chMax val="1"/>
          <dgm:chPref val="1"/>
        </dgm:presLayoutVars>
      </dgm:prSet>
      <dgm:spPr/>
    </dgm:pt>
    <dgm:pt modelId="{36B7D0B6-F14A-4991-BD02-AABB02358F8C}" type="pres">
      <dgm:prSet presAssocID="{F7FA6CB9-E087-437D-BFF2-89073D8DB18A}" presName="sibTrans" presStyleLbl="sibTrans2D1" presStyleIdx="0" presStyleCnt="0"/>
      <dgm:spPr/>
    </dgm:pt>
    <dgm:pt modelId="{C6384230-9BA1-4A26-9080-247988F28163}" type="pres">
      <dgm:prSet presAssocID="{F71BE453-D8F4-4F9D-926E-59B49E693293}" presName="compNode" presStyleCnt="0"/>
      <dgm:spPr/>
    </dgm:pt>
    <dgm:pt modelId="{1C01931F-8465-4BB4-A427-A27C80988540}" type="pres">
      <dgm:prSet presAssocID="{F71BE453-D8F4-4F9D-926E-59B49E693293}" presName="iconBgRect" presStyleLbl="bgShp" presStyleIdx="7" presStyleCnt="8"/>
      <dgm:spPr/>
    </dgm:pt>
    <dgm:pt modelId="{A69B0F33-4C14-4C63-BF47-E5B946320FDD}" type="pres">
      <dgm:prSet presAssocID="{F71BE453-D8F4-4F9D-926E-59B49E693293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63D6FD3B-6271-4E83-BA12-A006E18A3A38}" type="pres">
      <dgm:prSet presAssocID="{F71BE453-D8F4-4F9D-926E-59B49E693293}" presName="spaceRect" presStyleCnt="0"/>
      <dgm:spPr/>
    </dgm:pt>
    <dgm:pt modelId="{1D60B874-76A4-4E3E-92A1-1D838458BDF5}" type="pres">
      <dgm:prSet presAssocID="{F71BE453-D8F4-4F9D-926E-59B49E693293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D04F2D06-8737-4150-85C0-BD922F701A87}" type="presOf" srcId="{0F32B8AB-5243-4FEF-8574-E67BD5B28BFE}" destId="{D1C6978D-7970-469D-ACB2-EA90ABBAB622}" srcOrd="0" destOrd="0" presId="urn:microsoft.com/office/officeart/2018/2/layout/IconCircleList"/>
    <dgm:cxn modelId="{38F31210-0ED3-4A07-9C93-0DAA283FAAEB}" type="presOf" srcId="{875099F4-F596-4988-8AA4-85E4EF62115F}" destId="{433824B8-42E8-4B72-9279-A40D4DD89EBA}" srcOrd="0" destOrd="0" presId="urn:microsoft.com/office/officeart/2018/2/layout/IconCircleList"/>
    <dgm:cxn modelId="{AC5C8111-A7AC-4A6D-BF1E-499E4BFD5F94}" type="presOf" srcId="{C8B424A3-D6CE-43A7-84C2-1B03DD0CE0DD}" destId="{6EA7F745-3581-432C-AF77-59737921D357}" srcOrd="0" destOrd="0" presId="urn:microsoft.com/office/officeart/2018/2/layout/IconCircleList"/>
    <dgm:cxn modelId="{17536814-4C47-4525-839B-E6CDE8642145}" type="presOf" srcId="{86018B91-7ACF-46EF-AA32-B257CD6300E7}" destId="{B3385D0A-7542-4492-8E94-477F4623524A}" srcOrd="0" destOrd="0" presId="urn:microsoft.com/office/officeart/2018/2/layout/IconCircleList"/>
    <dgm:cxn modelId="{2455CE3E-AFD0-4CCC-8D96-9FEE30F85AE9}" type="presOf" srcId="{F71BE453-D8F4-4F9D-926E-59B49E693293}" destId="{1D60B874-76A4-4E3E-92A1-1D838458BDF5}" srcOrd="0" destOrd="0" presId="urn:microsoft.com/office/officeart/2018/2/layout/IconCircleList"/>
    <dgm:cxn modelId="{B847FB63-6A2B-4734-A4CD-4D84CE876AB0}" srcId="{CB88331D-DF12-4C74-9A43-C752A429C142}" destId="{D29BB792-07AD-4BCE-8FFE-FB645E928239}" srcOrd="1" destOrd="0" parTransId="{735E2BEE-A88D-47F1-8F10-A6653BAC3529}" sibTransId="{F9580AB1-3BDD-4ADA-A511-175C71A6BCE7}"/>
    <dgm:cxn modelId="{9E9C0946-E573-4536-ACE3-9C8F4D688B7A}" type="presOf" srcId="{D29BB792-07AD-4BCE-8FFE-FB645E928239}" destId="{D0958C2C-CF81-476B-AC32-6141C6005BDC}" srcOrd="0" destOrd="0" presId="urn:microsoft.com/office/officeart/2018/2/layout/IconCircleList"/>
    <dgm:cxn modelId="{4DCDAE6C-BC47-4CB9-9925-A4F811F7FF0F}" type="presOf" srcId="{C35EE0B4-4DB9-41C3-B02C-DC897F144B14}" destId="{CED4DEE4-1A90-4CF5-86D0-3D74B4ECF065}" srcOrd="0" destOrd="0" presId="urn:microsoft.com/office/officeart/2018/2/layout/IconCircleList"/>
    <dgm:cxn modelId="{F933306D-0418-4A37-81E7-3DD2A0F78A78}" srcId="{CB88331D-DF12-4C74-9A43-C752A429C142}" destId="{875099F4-F596-4988-8AA4-85E4EF62115F}" srcOrd="5" destOrd="0" parTransId="{2EAD75A5-CC5F-46A9-A860-310F59F2FB7D}" sibTransId="{86018B91-7ACF-46EF-AA32-B257CD6300E7}"/>
    <dgm:cxn modelId="{6D72F950-65AF-4F5C-9872-832F86DE3DFA}" type="presOf" srcId="{F3DFA330-33F5-4D68-B993-7EA87B426F6B}" destId="{02585B71-8B05-4D35-96F1-5A4E37ADA6E0}" srcOrd="0" destOrd="0" presId="urn:microsoft.com/office/officeart/2018/2/layout/IconCircleList"/>
    <dgm:cxn modelId="{403D4472-C679-4124-80C3-FC51A551BB87}" type="presOf" srcId="{9696958A-8A6E-49EC-87B6-600C00289D7D}" destId="{BF453B38-DDC0-40D4-957B-8AA18FD1E019}" srcOrd="0" destOrd="0" presId="urn:microsoft.com/office/officeart/2018/2/layout/IconCircleList"/>
    <dgm:cxn modelId="{A9D9C682-AFED-4071-83F3-49ECBCBE4A9D}" type="presOf" srcId="{D684EAD2-C0E0-4646-A23A-1C7420A4C079}" destId="{EF7A6C2F-058B-4DB6-B090-AB70E2E51E7B}" srcOrd="0" destOrd="0" presId="urn:microsoft.com/office/officeart/2018/2/layout/IconCircleList"/>
    <dgm:cxn modelId="{C195068D-1D0B-40E2-84AD-A44FC6A52CDA}" srcId="{CB88331D-DF12-4C74-9A43-C752A429C142}" destId="{446EBCE7-06EC-4B8D-BE6C-DE2A2855AB5A}" srcOrd="4" destOrd="0" parTransId="{8CD76C8F-6257-477B-AF3E-DC47E97A297C}" sibTransId="{09126903-5391-44C2-ABD2-86B6E2F532C4}"/>
    <dgm:cxn modelId="{245A7096-80AD-4C6E-BB97-306E5634BE60}" type="presOf" srcId="{F9580AB1-3BDD-4ADA-A511-175C71A6BCE7}" destId="{382AA39A-EF1B-4FC7-9C5C-BC318BF14C26}" srcOrd="0" destOrd="0" presId="urn:microsoft.com/office/officeart/2018/2/layout/IconCircleList"/>
    <dgm:cxn modelId="{BA3C36A5-2D9F-4A53-8FCB-61023AE8DB54}" srcId="{CB88331D-DF12-4C74-9A43-C752A429C142}" destId="{F3DFA330-33F5-4D68-B993-7EA87B426F6B}" srcOrd="2" destOrd="0" parTransId="{7AA57D91-1790-4DCE-A9AB-49B380F30A2F}" sibTransId="{9696958A-8A6E-49EC-87B6-600C00289D7D}"/>
    <dgm:cxn modelId="{2F52A3A8-4B49-462D-BBEC-80E5BC2B1933}" srcId="{CB88331D-DF12-4C74-9A43-C752A429C142}" destId="{0F32B8AB-5243-4FEF-8574-E67BD5B28BFE}" srcOrd="0" destOrd="0" parTransId="{DBA13EA4-A4D0-4575-8517-A6435510AEDC}" sibTransId="{C35EE0B4-4DB9-41C3-B02C-DC897F144B14}"/>
    <dgm:cxn modelId="{26A898AE-D92A-4F9E-912E-C18A64476AC3}" type="presOf" srcId="{4C1F6633-B0A7-4C4F-80A3-773F14FCF610}" destId="{4E143B21-5039-4B5E-BB1F-3CEA24722826}" srcOrd="0" destOrd="0" presId="urn:microsoft.com/office/officeart/2018/2/layout/IconCircleList"/>
    <dgm:cxn modelId="{76555FB7-9CCC-4E29-80BA-8BFBFDD43FBC}" srcId="{CB88331D-DF12-4C74-9A43-C752A429C142}" destId="{F71BE453-D8F4-4F9D-926E-59B49E693293}" srcOrd="7" destOrd="0" parTransId="{3E4EB68A-A9EE-4A1D-B276-2A54850EE457}" sibTransId="{07A84FC9-9F13-4466-A449-560691FBD9A7}"/>
    <dgm:cxn modelId="{870BE7BB-F486-4B3F-8726-31C6CADCAD0A}" srcId="{CB88331D-DF12-4C74-9A43-C752A429C142}" destId="{D684EAD2-C0E0-4646-A23A-1C7420A4C079}" srcOrd="6" destOrd="0" parTransId="{483A001B-021E-4ADC-82FF-17C8F85E9F6E}" sibTransId="{F7FA6CB9-E087-437D-BFF2-89073D8DB18A}"/>
    <dgm:cxn modelId="{DB6969C8-9557-4C67-A163-015FF0DBB374}" type="presOf" srcId="{F7FA6CB9-E087-437D-BFF2-89073D8DB18A}" destId="{36B7D0B6-F14A-4991-BD02-AABB02358F8C}" srcOrd="0" destOrd="0" presId="urn:microsoft.com/office/officeart/2018/2/layout/IconCircleList"/>
    <dgm:cxn modelId="{E6ED2DD0-504D-453A-9608-52AE10141E0A}" srcId="{CB88331D-DF12-4C74-9A43-C752A429C142}" destId="{C8B424A3-D6CE-43A7-84C2-1B03DD0CE0DD}" srcOrd="3" destOrd="0" parTransId="{48C27711-8DCA-441D-A951-E92F45B5428D}" sibTransId="{4C1F6633-B0A7-4C4F-80A3-773F14FCF610}"/>
    <dgm:cxn modelId="{D31D5DED-FC80-4DF4-843B-AD8318A8328D}" type="presOf" srcId="{09126903-5391-44C2-ABD2-86B6E2F532C4}" destId="{0CC43336-5E24-4A66-8A65-BADBB83B9C86}" srcOrd="0" destOrd="0" presId="urn:microsoft.com/office/officeart/2018/2/layout/IconCircleList"/>
    <dgm:cxn modelId="{D0B458EE-F619-4525-9481-0238D6E71223}" type="presOf" srcId="{446EBCE7-06EC-4B8D-BE6C-DE2A2855AB5A}" destId="{57408379-8277-429A-A854-EB0D5B6652C7}" srcOrd="0" destOrd="0" presId="urn:microsoft.com/office/officeart/2018/2/layout/IconCircleList"/>
    <dgm:cxn modelId="{226D37EF-3CC1-4F0A-9FB7-B1063399A556}" type="presOf" srcId="{CB88331D-DF12-4C74-9A43-C752A429C142}" destId="{85AADE25-B482-458E-B16A-21321959271D}" srcOrd="0" destOrd="0" presId="urn:microsoft.com/office/officeart/2018/2/layout/IconCircleList"/>
    <dgm:cxn modelId="{E6E380D7-C2CC-4CF8-8A98-EA9A7123854E}" type="presParOf" srcId="{85AADE25-B482-458E-B16A-21321959271D}" destId="{94DA32A5-63E1-44BC-A20B-136B691365A8}" srcOrd="0" destOrd="0" presId="urn:microsoft.com/office/officeart/2018/2/layout/IconCircleList"/>
    <dgm:cxn modelId="{241E231F-FC1A-4878-9974-1E000BDF7ED2}" type="presParOf" srcId="{94DA32A5-63E1-44BC-A20B-136B691365A8}" destId="{A647C6AB-44F4-4098-B01C-BFB3FC68FCF7}" srcOrd="0" destOrd="0" presId="urn:microsoft.com/office/officeart/2018/2/layout/IconCircleList"/>
    <dgm:cxn modelId="{39CF7713-DB4D-44C7-8224-064F1571DB97}" type="presParOf" srcId="{A647C6AB-44F4-4098-B01C-BFB3FC68FCF7}" destId="{2A2F98D7-8B5B-4FD4-B04C-AF478CF40232}" srcOrd="0" destOrd="0" presId="urn:microsoft.com/office/officeart/2018/2/layout/IconCircleList"/>
    <dgm:cxn modelId="{1AF877DA-9460-4B8F-9C3B-CE39A7A0DEDC}" type="presParOf" srcId="{A647C6AB-44F4-4098-B01C-BFB3FC68FCF7}" destId="{DCCC7D96-5F77-41AB-85B6-55E1A5150994}" srcOrd="1" destOrd="0" presId="urn:microsoft.com/office/officeart/2018/2/layout/IconCircleList"/>
    <dgm:cxn modelId="{4E91F4C8-A90B-4D85-AEB0-9B1379EFDEAF}" type="presParOf" srcId="{A647C6AB-44F4-4098-B01C-BFB3FC68FCF7}" destId="{ABD8627B-C314-41C4-8159-6BB47F7F0677}" srcOrd="2" destOrd="0" presId="urn:microsoft.com/office/officeart/2018/2/layout/IconCircleList"/>
    <dgm:cxn modelId="{B0091784-D878-4BDA-B9E0-BDC1C7804322}" type="presParOf" srcId="{A647C6AB-44F4-4098-B01C-BFB3FC68FCF7}" destId="{D1C6978D-7970-469D-ACB2-EA90ABBAB622}" srcOrd="3" destOrd="0" presId="urn:microsoft.com/office/officeart/2018/2/layout/IconCircleList"/>
    <dgm:cxn modelId="{9C82D274-CF93-4422-890D-08AE4EA8E990}" type="presParOf" srcId="{94DA32A5-63E1-44BC-A20B-136B691365A8}" destId="{CED4DEE4-1A90-4CF5-86D0-3D74B4ECF065}" srcOrd="1" destOrd="0" presId="urn:microsoft.com/office/officeart/2018/2/layout/IconCircleList"/>
    <dgm:cxn modelId="{E7C757B2-2B0F-48F3-87BC-AA3D8D2DA12D}" type="presParOf" srcId="{94DA32A5-63E1-44BC-A20B-136B691365A8}" destId="{2D1910E5-408E-4122-88A0-49910E296F9A}" srcOrd="2" destOrd="0" presId="urn:microsoft.com/office/officeart/2018/2/layout/IconCircleList"/>
    <dgm:cxn modelId="{FB1A93E8-162B-4B82-A5AD-1FB634D5FCFE}" type="presParOf" srcId="{2D1910E5-408E-4122-88A0-49910E296F9A}" destId="{3C045F2F-5D19-4E74-9610-F7DA3B8A4BD4}" srcOrd="0" destOrd="0" presId="urn:microsoft.com/office/officeart/2018/2/layout/IconCircleList"/>
    <dgm:cxn modelId="{A6D6B64D-C4D8-470A-8D55-C0D681369383}" type="presParOf" srcId="{2D1910E5-408E-4122-88A0-49910E296F9A}" destId="{96980AD5-0664-49A5-B04C-3B2DF725DF66}" srcOrd="1" destOrd="0" presId="urn:microsoft.com/office/officeart/2018/2/layout/IconCircleList"/>
    <dgm:cxn modelId="{6107DD9A-E449-402A-A523-5FA65EABCF9B}" type="presParOf" srcId="{2D1910E5-408E-4122-88A0-49910E296F9A}" destId="{6721F921-4F17-4854-92DC-34CA16238404}" srcOrd="2" destOrd="0" presId="urn:microsoft.com/office/officeart/2018/2/layout/IconCircleList"/>
    <dgm:cxn modelId="{AFCF8EFD-C750-4D85-9C38-99B8658E92ED}" type="presParOf" srcId="{2D1910E5-408E-4122-88A0-49910E296F9A}" destId="{D0958C2C-CF81-476B-AC32-6141C6005BDC}" srcOrd="3" destOrd="0" presId="urn:microsoft.com/office/officeart/2018/2/layout/IconCircleList"/>
    <dgm:cxn modelId="{1C19406C-DA4C-479B-BE75-B1D2D456F57F}" type="presParOf" srcId="{94DA32A5-63E1-44BC-A20B-136B691365A8}" destId="{382AA39A-EF1B-4FC7-9C5C-BC318BF14C26}" srcOrd="3" destOrd="0" presId="urn:microsoft.com/office/officeart/2018/2/layout/IconCircleList"/>
    <dgm:cxn modelId="{A6F1C071-2CF5-4A9E-9916-A0E26E347A81}" type="presParOf" srcId="{94DA32A5-63E1-44BC-A20B-136B691365A8}" destId="{C5725AC7-4629-4FC8-818E-B373E5DB6133}" srcOrd="4" destOrd="0" presId="urn:microsoft.com/office/officeart/2018/2/layout/IconCircleList"/>
    <dgm:cxn modelId="{3F94C9FD-7F92-41FD-95F0-156D62DFE71E}" type="presParOf" srcId="{C5725AC7-4629-4FC8-818E-B373E5DB6133}" destId="{2C298BA1-60F4-4AA9-82B1-68F21C8D8348}" srcOrd="0" destOrd="0" presId="urn:microsoft.com/office/officeart/2018/2/layout/IconCircleList"/>
    <dgm:cxn modelId="{68D52C81-4E60-42FE-B8F3-4192E437AFAA}" type="presParOf" srcId="{C5725AC7-4629-4FC8-818E-B373E5DB6133}" destId="{23AA21B0-FAC9-4ED1-997C-CD33C6A9FCC2}" srcOrd="1" destOrd="0" presId="urn:microsoft.com/office/officeart/2018/2/layout/IconCircleList"/>
    <dgm:cxn modelId="{06FFC4BF-280F-4E62-8C13-74BA22BA134B}" type="presParOf" srcId="{C5725AC7-4629-4FC8-818E-B373E5DB6133}" destId="{BA3C618D-C1E1-4FFF-9213-F371A03048B5}" srcOrd="2" destOrd="0" presId="urn:microsoft.com/office/officeart/2018/2/layout/IconCircleList"/>
    <dgm:cxn modelId="{FEDC8334-339E-42DF-8E43-FE3E61E2B9D1}" type="presParOf" srcId="{C5725AC7-4629-4FC8-818E-B373E5DB6133}" destId="{02585B71-8B05-4D35-96F1-5A4E37ADA6E0}" srcOrd="3" destOrd="0" presId="urn:microsoft.com/office/officeart/2018/2/layout/IconCircleList"/>
    <dgm:cxn modelId="{570F6554-5828-42C1-828F-C84E6DCF06C5}" type="presParOf" srcId="{94DA32A5-63E1-44BC-A20B-136B691365A8}" destId="{BF453B38-DDC0-40D4-957B-8AA18FD1E019}" srcOrd="5" destOrd="0" presId="urn:microsoft.com/office/officeart/2018/2/layout/IconCircleList"/>
    <dgm:cxn modelId="{C561B116-D5BF-478F-B13E-031CE5A241B1}" type="presParOf" srcId="{94DA32A5-63E1-44BC-A20B-136B691365A8}" destId="{2CF3A48A-50C8-4FA0-B767-834130F89476}" srcOrd="6" destOrd="0" presId="urn:microsoft.com/office/officeart/2018/2/layout/IconCircleList"/>
    <dgm:cxn modelId="{13D77E77-CE40-4BE9-B38F-F0CBCCF83F71}" type="presParOf" srcId="{2CF3A48A-50C8-4FA0-B767-834130F89476}" destId="{2AA42556-FCAD-45BE-8F9B-C850DA659339}" srcOrd="0" destOrd="0" presId="urn:microsoft.com/office/officeart/2018/2/layout/IconCircleList"/>
    <dgm:cxn modelId="{297B7EA5-89FC-4A59-B730-6009F381A24C}" type="presParOf" srcId="{2CF3A48A-50C8-4FA0-B767-834130F89476}" destId="{FB9EE3A7-5D0F-4B33-A9B5-05741F75B505}" srcOrd="1" destOrd="0" presId="urn:microsoft.com/office/officeart/2018/2/layout/IconCircleList"/>
    <dgm:cxn modelId="{75A6D4D4-29EC-4679-9DFA-540AB50EEADD}" type="presParOf" srcId="{2CF3A48A-50C8-4FA0-B767-834130F89476}" destId="{E026A40B-CA60-44FA-9F3D-8339FB44BD33}" srcOrd="2" destOrd="0" presId="urn:microsoft.com/office/officeart/2018/2/layout/IconCircleList"/>
    <dgm:cxn modelId="{8AB0D197-894B-4365-97C2-EC6AF1028DED}" type="presParOf" srcId="{2CF3A48A-50C8-4FA0-B767-834130F89476}" destId="{6EA7F745-3581-432C-AF77-59737921D357}" srcOrd="3" destOrd="0" presId="urn:microsoft.com/office/officeart/2018/2/layout/IconCircleList"/>
    <dgm:cxn modelId="{0120C45D-F2A2-4073-82CB-E499A1751BB8}" type="presParOf" srcId="{94DA32A5-63E1-44BC-A20B-136B691365A8}" destId="{4E143B21-5039-4B5E-BB1F-3CEA24722826}" srcOrd="7" destOrd="0" presId="urn:microsoft.com/office/officeart/2018/2/layout/IconCircleList"/>
    <dgm:cxn modelId="{1A2C00EA-F1CC-4D4E-B802-71FD208EEF98}" type="presParOf" srcId="{94DA32A5-63E1-44BC-A20B-136B691365A8}" destId="{175D90C2-6E98-4C79-8BBA-8965AF4F6A55}" srcOrd="8" destOrd="0" presId="urn:microsoft.com/office/officeart/2018/2/layout/IconCircleList"/>
    <dgm:cxn modelId="{AF7E75FA-9CEB-4825-A7FA-C2C2D3C4F1B3}" type="presParOf" srcId="{175D90C2-6E98-4C79-8BBA-8965AF4F6A55}" destId="{ED2EFC57-1BF9-4045-B786-443F7C99F491}" srcOrd="0" destOrd="0" presId="urn:microsoft.com/office/officeart/2018/2/layout/IconCircleList"/>
    <dgm:cxn modelId="{B0DB885B-C755-4C91-9C69-036B83FC17CC}" type="presParOf" srcId="{175D90C2-6E98-4C79-8BBA-8965AF4F6A55}" destId="{E7D93FA4-D11B-4246-9523-25DA5013E5D3}" srcOrd="1" destOrd="0" presId="urn:microsoft.com/office/officeart/2018/2/layout/IconCircleList"/>
    <dgm:cxn modelId="{701FEF01-82F1-4B4B-90D8-5C4C6CB17E7C}" type="presParOf" srcId="{175D90C2-6E98-4C79-8BBA-8965AF4F6A55}" destId="{DDC72E8E-108F-46D0-88EC-2B37EECE7EAC}" srcOrd="2" destOrd="0" presId="urn:microsoft.com/office/officeart/2018/2/layout/IconCircleList"/>
    <dgm:cxn modelId="{96460838-FB42-4EE7-9D7E-E1FD94EDD82E}" type="presParOf" srcId="{175D90C2-6E98-4C79-8BBA-8965AF4F6A55}" destId="{57408379-8277-429A-A854-EB0D5B6652C7}" srcOrd="3" destOrd="0" presId="urn:microsoft.com/office/officeart/2018/2/layout/IconCircleList"/>
    <dgm:cxn modelId="{96DE1415-83C6-451F-8E0B-3BAFB194E5EB}" type="presParOf" srcId="{94DA32A5-63E1-44BC-A20B-136B691365A8}" destId="{0CC43336-5E24-4A66-8A65-BADBB83B9C86}" srcOrd="9" destOrd="0" presId="urn:microsoft.com/office/officeart/2018/2/layout/IconCircleList"/>
    <dgm:cxn modelId="{4A4FB32E-329B-4B66-9235-87185408050F}" type="presParOf" srcId="{94DA32A5-63E1-44BC-A20B-136B691365A8}" destId="{DD763556-4227-4D28-81ED-85C57EB661F1}" srcOrd="10" destOrd="0" presId="urn:microsoft.com/office/officeart/2018/2/layout/IconCircleList"/>
    <dgm:cxn modelId="{87D8FC05-C325-459F-BE0B-D60E1BDF77B0}" type="presParOf" srcId="{DD763556-4227-4D28-81ED-85C57EB661F1}" destId="{DBD7FF2C-4D82-4CD8-956B-A483B5C280BC}" srcOrd="0" destOrd="0" presId="urn:microsoft.com/office/officeart/2018/2/layout/IconCircleList"/>
    <dgm:cxn modelId="{ED16A361-26B7-41FC-B7B6-3DB32FED39C7}" type="presParOf" srcId="{DD763556-4227-4D28-81ED-85C57EB661F1}" destId="{B9003E64-131D-4C6E-AFDC-EAD4CE904D8C}" srcOrd="1" destOrd="0" presId="urn:microsoft.com/office/officeart/2018/2/layout/IconCircleList"/>
    <dgm:cxn modelId="{FF1342EF-4577-4507-8535-C5575669E4E0}" type="presParOf" srcId="{DD763556-4227-4D28-81ED-85C57EB661F1}" destId="{95D3D6F3-E814-4D6D-9FEB-1FD1E7D38E82}" srcOrd="2" destOrd="0" presId="urn:microsoft.com/office/officeart/2018/2/layout/IconCircleList"/>
    <dgm:cxn modelId="{66997989-AC17-4CB0-8A53-89247338856B}" type="presParOf" srcId="{DD763556-4227-4D28-81ED-85C57EB661F1}" destId="{433824B8-42E8-4B72-9279-A40D4DD89EBA}" srcOrd="3" destOrd="0" presId="urn:microsoft.com/office/officeart/2018/2/layout/IconCircleList"/>
    <dgm:cxn modelId="{4D09BBDA-13D7-4B2A-BB7E-B8759058BC1C}" type="presParOf" srcId="{94DA32A5-63E1-44BC-A20B-136B691365A8}" destId="{B3385D0A-7542-4492-8E94-477F4623524A}" srcOrd="11" destOrd="0" presId="urn:microsoft.com/office/officeart/2018/2/layout/IconCircleList"/>
    <dgm:cxn modelId="{B1B86644-C062-409C-9010-76185E962F4C}" type="presParOf" srcId="{94DA32A5-63E1-44BC-A20B-136B691365A8}" destId="{0D79D04E-563F-4964-A6EB-89FDC84E4B74}" srcOrd="12" destOrd="0" presId="urn:microsoft.com/office/officeart/2018/2/layout/IconCircleList"/>
    <dgm:cxn modelId="{AFE38A1B-26AB-43AD-92A6-961656A9067F}" type="presParOf" srcId="{0D79D04E-563F-4964-A6EB-89FDC84E4B74}" destId="{FA0E3511-615B-444B-BCF7-19190101F6B4}" srcOrd="0" destOrd="0" presId="urn:microsoft.com/office/officeart/2018/2/layout/IconCircleList"/>
    <dgm:cxn modelId="{C43D59A3-3771-4505-8D50-BE18D3B45B6D}" type="presParOf" srcId="{0D79D04E-563F-4964-A6EB-89FDC84E4B74}" destId="{C28696FE-B13D-431B-9242-3D5E03C544DF}" srcOrd="1" destOrd="0" presId="urn:microsoft.com/office/officeart/2018/2/layout/IconCircleList"/>
    <dgm:cxn modelId="{9E53A520-27AB-46D7-B128-4244EB9978E2}" type="presParOf" srcId="{0D79D04E-563F-4964-A6EB-89FDC84E4B74}" destId="{0AA4266D-B3FF-4116-A0FA-8BDAD96F5ADF}" srcOrd="2" destOrd="0" presId="urn:microsoft.com/office/officeart/2018/2/layout/IconCircleList"/>
    <dgm:cxn modelId="{CCD297B0-4935-4A9F-903E-B1E2FC341210}" type="presParOf" srcId="{0D79D04E-563F-4964-A6EB-89FDC84E4B74}" destId="{EF7A6C2F-058B-4DB6-B090-AB70E2E51E7B}" srcOrd="3" destOrd="0" presId="urn:microsoft.com/office/officeart/2018/2/layout/IconCircleList"/>
    <dgm:cxn modelId="{06557AB4-D890-4E69-AFED-BA8104073712}" type="presParOf" srcId="{94DA32A5-63E1-44BC-A20B-136B691365A8}" destId="{36B7D0B6-F14A-4991-BD02-AABB02358F8C}" srcOrd="13" destOrd="0" presId="urn:microsoft.com/office/officeart/2018/2/layout/IconCircleList"/>
    <dgm:cxn modelId="{A2BF296E-F38C-4EDD-A661-F4CD1FFF4F65}" type="presParOf" srcId="{94DA32A5-63E1-44BC-A20B-136B691365A8}" destId="{C6384230-9BA1-4A26-9080-247988F28163}" srcOrd="14" destOrd="0" presId="urn:microsoft.com/office/officeart/2018/2/layout/IconCircleList"/>
    <dgm:cxn modelId="{E597C905-35A7-44C7-96A5-2A89CB1354C7}" type="presParOf" srcId="{C6384230-9BA1-4A26-9080-247988F28163}" destId="{1C01931F-8465-4BB4-A427-A27C80988540}" srcOrd="0" destOrd="0" presId="urn:microsoft.com/office/officeart/2018/2/layout/IconCircleList"/>
    <dgm:cxn modelId="{71C8094C-4F41-4F77-B765-65AAF75E96F2}" type="presParOf" srcId="{C6384230-9BA1-4A26-9080-247988F28163}" destId="{A69B0F33-4C14-4C63-BF47-E5B946320FDD}" srcOrd="1" destOrd="0" presId="urn:microsoft.com/office/officeart/2018/2/layout/IconCircleList"/>
    <dgm:cxn modelId="{42222A50-C31E-43C4-B034-635047B5FF84}" type="presParOf" srcId="{C6384230-9BA1-4A26-9080-247988F28163}" destId="{63D6FD3B-6271-4E83-BA12-A006E18A3A38}" srcOrd="2" destOrd="0" presId="urn:microsoft.com/office/officeart/2018/2/layout/IconCircleList"/>
    <dgm:cxn modelId="{3259001F-972C-46CE-B4EB-F66F673BC201}" type="presParOf" srcId="{C6384230-9BA1-4A26-9080-247988F28163}" destId="{1D60B874-76A4-4E3E-92A1-1D838458BDF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5DAFA-9D64-47A7-9D78-790D2D71D6B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2936588-F1E5-4861-A131-DEE5843260C2}">
      <dgm:prSet/>
      <dgm:spPr/>
      <dgm:t>
        <a:bodyPr/>
        <a:lstStyle/>
        <a:p>
          <a:r>
            <a:rPr lang="cs-CZ"/>
            <a:t>Zvýšení počtu studentů (na VŠ jde nyní asi 40 % populačního ročníku, což je podobné s průměrem OECD)</a:t>
          </a:r>
          <a:endParaRPr lang="en-US"/>
        </a:p>
      </dgm:t>
    </dgm:pt>
    <dgm:pt modelId="{B1002409-FEA2-41F7-9D4E-139BCAE0DC56}" type="parTrans" cxnId="{73B90351-507B-4B12-8695-298E1153B718}">
      <dgm:prSet/>
      <dgm:spPr/>
      <dgm:t>
        <a:bodyPr/>
        <a:lstStyle/>
        <a:p>
          <a:endParaRPr lang="en-US"/>
        </a:p>
      </dgm:t>
    </dgm:pt>
    <dgm:pt modelId="{2F49942D-F75A-4192-9CDB-4242761B0254}" type="sibTrans" cxnId="{73B90351-507B-4B12-8695-298E1153B718}">
      <dgm:prSet/>
      <dgm:spPr/>
      <dgm:t>
        <a:bodyPr/>
        <a:lstStyle/>
        <a:p>
          <a:endParaRPr lang="en-US"/>
        </a:p>
      </dgm:t>
    </dgm:pt>
    <dgm:pt modelId="{53965F8A-A113-4BAE-B910-1D63A29D7ED2}">
      <dgm:prSet/>
      <dgm:spPr/>
      <dgm:t>
        <a:bodyPr/>
        <a:lstStyle/>
        <a:p>
          <a:r>
            <a:rPr lang="cs-CZ"/>
            <a:t>Zvýšení autonomie studentů</a:t>
          </a:r>
          <a:endParaRPr lang="en-US"/>
        </a:p>
      </dgm:t>
    </dgm:pt>
    <dgm:pt modelId="{112871C6-0587-46C5-9F48-5C95F055DB14}" type="parTrans" cxnId="{6F849692-8ED9-4435-82AA-DABDF2CCC316}">
      <dgm:prSet/>
      <dgm:spPr/>
      <dgm:t>
        <a:bodyPr/>
        <a:lstStyle/>
        <a:p>
          <a:endParaRPr lang="en-US"/>
        </a:p>
      </dgm:t>
    </dgm:pt>
    <dgm:pt modelId="{603A7D86-B0B7-441D-B6B7-FE260D50D153}" type="sibTrans" cxnId="{6F849692-8ED9-4435-82AA-DABDF2CCC316}">
      <dgm:prSet/>
      <dgm:spPr/>
      <dgm:t>
        <a:bodyPr/>
        <a:lstStyle/>
        <a:p>
          <a:endParaRPr lang="en-US"/>
        </a:p>
      </dgm:t>
    </dgm:pt>
    <dgm:pt modelId="{4FB0ECC1-9C38-44BA-A042-BD9CB8DDD1A3}">
      <dgm:prSet/>
      <dgm:spPr/>
      <dgm:t>
        <a:bodyPr/>
        <a:lstStyle/>
        <a:p>
          <a:r>
            <a:rPr lang="cs-CZ"/>
            <a:t>Konec kádrovým posudkům</a:t>
          </a:r>
          <a:endParaRPr lang="en-US"/>
        </a:p>
      </dgm:t>
    </dgm:pt>
    <dgm:pt modelId="{597C3DA6-CE12-464F-9143-A36A0D65683E}" type="parTrans" cxnId="{FD17BF90-EE3C-4D5E-B08A-9667849A1717}">
      <dgm:prSet/>
      <dgm:spPr/>
      <dgm:t>
        <a:bodyPr/>
        <a:lstStyle/>
        <a:p>
          <a:endParaRPr lang="en-US"/>
        </a:p>
      </dgm:t>
    </dgm:pt>
    <dgm:pt modelId="{A39089B2-3301-44F1-B8C6-57FE3B8A9066}" type="sibTrans" cxnId="{FD17BF90-EE3C-4D5E-B08A-9667849A1717}">
      <dgm:prSet/>
      <dgm:spPr/>
      <dgm:t>
        <a:bodyPr/>
        <a:lstStyle/>
        <a:p>
          <a:endParaRPr lang="en-US"/>
        </a:p>
      </dgm:t>
    </dgm:pt>
    <dgm:pt modelId="{145D6899-3C02-416A-892A-D14AE13DD516}">
      <dgm:prSet/>
      <dgm:spPr/>
      <dgm:t>
        <a:bodyPr/>
        <a:lstStyle/>
        <a:p>
          <a:r>
            <a:rPr lang="cs-CZ"/>
            <a:t>Vznik nových škol</a:t>
          </a:r>
          <a:endParaRPr lang="en-US"/>
        </a:p>
      </dgm:t>
    </dgm:pt>
    <dgm:pt modelId="{5960E1CA-2947-4AF0-9D37-E629647CD324}" type="parTrans" cxnId="{CFA7AD4C-2EBB-456D-B6E0-A0AFFAD369CC}">
      <dgm:prSet/>
      <dgm:spPr/>
      <dgm:t>
        <a:bodyPr/>
        <a:lstStyle/>
        <a:p>
          <a:endParaRPr lang="en-US"/>
        </a:p>
      </dgm:t>
    </dgm:pt>
    <dgm:pt modelId="{B74680D4-87BE-40D7-939E-BD4529FFA2C8}" type="sibTrans" cxnId="{CFA7AD4C-2EBB-456D-B6E0-A0AFFAD369CC}">
      <dgm:prSet/>
      <dgm:spPr/>
      <dgm:t>
        <a:bodyPr/>
        <a:lstStyle/>
        <a:p>
          <a:endParaRPr lang="en-US"/>
        </a:p>
      </dgm:t>
    </dgm:pt>
    <dgm:pt modelId="{2B3DAFC9-C281-4673-962E-4B13F5FF1279}">
      <dgm:prSet/>
      <dgm:spPr/>
      <dgm:t>
        <a:bodyPr/>
        <a:lstStyle/>
        <a:p>
          <a:r>
            <a:rPr lang="cs-CZ"/>
            <a:t>Posílení doktorského stupně studia</a:t>
          </a:r>
          <a:endParaRPr lang="en-US"/>
        </a:p>
      </dgm:t>
    </dgm:pt>
    <dgm:pt modelId="{63394309-A6C1-4247-9DAF-033A65DC755D}" type="parTrans" cxnId="{FFBFF509-B1C6-4A3C-BA12-057302F810E9}">
      <dgm:prSet/>
      <dgm:spPr/>
      <dgm:t>
        <a:bodyPr/>
        <a:lstStyle/>
        <a:p>
          <a:endParaRPr lang="en-US"/>
        </a:p>
      </dgm:t>
    </dgm:pt>
    <dgm:pt modelId="{D3F08214-43C7-49D5-8842-5A1F72936449}" type="sibTrans" cxnId="{FFBFF509-B1C6-4A3C-BA12-057302F810E9}">
      <dgm:prSet/>
      <dgm:spPr/>
      <dgm:t>
        <a:bodyPr/>
        <a:lstStyle/>
        <a:p>
          <a:endParaRPr lang="en-US"/>
        </a:p>
      </dgm:t>
    </dgm:pt>
    <dgm:pt modelId="{9A72AFFB-DC0F-4E2B-80BB-8B077E757189}">
      <dgm:prSet/>
      <dgm:spPr/>
      <dgm:t>
        <a:bodyPr/>
        <a:lstStyle/>
        <a:p>
          <a:r>
            <a:rPr lang="cs-CZ"/>
            <a:t>Internacionalizace, internacionalizace, internacionalizace!</a:t>
          </a:r>
          <a:endParaRPr lang="en-US"/>
        </a:p>
      </dgm:t>
    </dgm:pt>
    <dgm:pt modelId="{8E4C1C6D-692B-44BC-8942-05BAB7024A74}" type="parTrans" cxnId="{B3F02E45-17A9-40A9-B4E9-82438572C41E}">
      <dgm:prSet/>
      <dgm:spPr/>
      <dgm:t>
        <a:bodyPr/>
        <a:lstStyle/>
        <a:p>
          <a:endParaRPr lang="en-US"/>
        </a:p>
      </dgm:t>
    </dgm:pt>
    <dgm:pt modelId="{AD0195D6-2545-4116-AD95-8A90DD612FD6}" type="sibTrans" cxnId="{B3F02E45-17A9-40A9-B4E9-82438572C41E}">
      <dgm:prSet/>
      <dgm:spPr/>
      <dgm:t>
        <a:bodyPr/>
        <a:lstStyle/>
        <a:p>
          <a:endParaRPr lang="en-US"/>
        </a:p>
      </dgm:t>
    </dgm:pt>
    <dgm:pt modelId="{830CA07F-F82C-498E-83A8-AD521CB726EE}">
      <dgm:prSet/>
      <dgm:spPr/>
      <dgm:t>
        <a:bodyPr/>
        <a:lstStyle/>
        <a:p>
          <a:r>
            <a:rPr lang="cs-CZ"/>
            <a:t>Růst kvality vědy (docela dramatický)</a:t>
          </a:r>
          <a:endParaRPr lang="en-US"/>
        </a:p>
      </dgm:t>
    </dgm:pt>
    <dgm:pt modelId="{E5A1ED6E-8DF3-40D9-8035-1B2BF3EDCC70}" type="parTrans" cxnId="{BEAD24ED-8D94-4C99-993D-E66DED21C2BF}">
      <dgm:prSet/>
      <dgm:spPr/>
      <dgm:t>
        <a:bodyPr/>
        <a:lstStyle/>
        <a:p>
          <a:endParaRPr lang="en-US"/>
        </a:p>
      </dgm:t>
    </dgm:pt>
    <dgm:pt modelId="{A16F6A61-3807-4C07-A402-230C2E93FFA9}" type="sibTrans" cxnId="{BEAD24ED-8D94-4C99-993D-E66DED21C2BF}">
      <dgm:prSet/>
      <dgm:spPr/>
      <dgm:t>
        <a:bodyPr/>
        <a:lstStyle/>
        <a:p>
          <a:endParaRPr lang="en-US"/>
        </a:p>
      </dgm:t>
    </dgm:pt>
    <dgm:pt modelId="{157E04E5-81F3-4705-B11C-0B3C0FB391A3}">
      <dgm:prSet/>
      <dgm:spPr/>
      <dgm:t>
        <a:bodyPr/>
        <a:lstStyle/>
        <a:p>
          <a:r>
            <a:rPr lang="cs-CZ"/>
            <a:t>Změny související s IS</a:t>
          </a:r>
          <a:endParaRPr lang="en-US"/>
        </a:p>
      </dgm:t>
    </dgm:pt>
    <dgm:pt modelId="{89778B29-B6CF-4BD6-924A-AFD532E1CE83}" type="parTrans" cxnId="{4CDBE752-55CC-4968-A58D-A593B0DE1200}">
      <dgm:prSet/>
      <dgm:spPr/>
      <dgm:t>
        <a:bodyPr/>
        <a:lstStyle/>
        <a:p>
          <a:endParaRPr lang="en-US"/>
        </a:p>
      </dgm:t>
    </dgm:pt>
    <dgm:pt modelId="{F0DE3DDF-E628-4A01-A593-8B17DA53C851}" type="sibTrans" cxnId="{4CDBE752-55CC-4968-A58D-A593B0DE1200}">
      <dgm:prSet/>
      <dgm:spPr/>
      <dgm:t>
        <a:bodyPr/>
        <a:lstStyle/>
        <a:p>
          <a:endParaRPr lang="en-US"/>
        </a:p>
      </dgm:t>
    </dgm:pt>
    <dgm:pt modelId="{DC2B70DE-3546-45FA-AE1D-86AEADB83C5B}">
      <dgm:prSet/>
      <dgm:spPr/>
      <dgm:t>
        <a:bodyPr/>
        <a:lstStyle/>
        <a:p>
          <a:r>
            <a:rPr lang="cs-CZ"/>
            <a:t>Postupné uvolňování kurikula</a:t>
          </a:r>
          <a:endParaRPr lang="en-US"/>
        </a:p>
      </dgm:t>
    </dgm:pt>
    <dgm:pt modelId="{6FF7A806-CE05-43D7-A0A7-FE32517BF22B}" type="parTrans" cxnId="{DF9F39B1-87D1-4E55-ACFD-304AA88B22EA}">
      <dgm:prSet/>
      <dgm:spPr/>
      <dgm:t>
        <a:bodyPr/>
        <a:lstStyle/>
        <a:p>
          <a:endParaRPr lang="en-US"/>
        </a:p>
      </dgm:t>
    </dgm:pt>
    <dgm:pt modelId="{D83009F9-DA5B-4F12-B9EF-A5051AC31843}" type="sibTrans" cxnId="{DF9F39B1-87D1-4E55-ACFD-304AA88B22EA}">
      <dgm:prSet/>
      <dgm:spPr/>
      <dgm:t>
        <a:bodyPr/>
        <a:lstStyle/>
        <a:p>
          <a:endParaRPr lang="en-US"/>
        </a:p>
      </dgm:t>
    </dgm:pt>
    <dgm:pt modelId="{C1E5B472-73C8-49E7-BB79-BC61D0A49C73}" type="pres">
      <dgm:prSet presAssocID="{F5C5DAFA-9D64-47A7-9D78-790D2D71D6B5}" presName="linear" presStyleCnt="0">
        <dgm:presLayoutVars>
          <dgm:animLvl val="lvl"/>
          <dgm:resizeHandles val="exact"/>
        </dgm:presLayoutVars>
      </dgm:prSet>
      <dgm:spPr/>
    </dgm:pt>
    <dgm:pt modelId="{C0DE1E2F-045C-4137-B121-B49B90AE0C69}" type="pres">
      <dgm:prSet presAssocID="{E2936588-F1E5-4861-A131-DEE5843260C2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2624ED58-2E52-4E3F-8706-EFA6E8D0F926}" type="pres">
      <dgm:prSet presAssocID="{2F49942D-F75A-4192-9CDB-4242761B0254}" presName="spacer" presStyleCnt="0"/>
      <dgm:spPr/>
    </dgm:pt>
    <dgm:pt modelId="{D8104136-1725-4A21-9C6E-486AFB3C0090}" type="pres">
      <dgm:prSet presAssocID="{53965F8A-A113-4BAE-B910-1D63A29D7ED2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3B1A1FFC-B6E5-4687-BBA2-56FBEDFE02A7}" type="pres">
      <dgm:prSet presAssocID="{603A7D86-B0B7-441D-B6B7-FE260D50D153}" presName="spacer" presStyleCnt="0"/>
      <dgm:spPr/>
    </dgm:pt>
    <dgm:pt modelId="{F3D43C49-C984-4B4A-B759-5B64A79DD244}" type="pres">
      <dgm:prSet presAssocID="{4FB0ECC1-9C38-44BA-A042-BD9CB8DDD1A3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DD0F6148-7918-4321-9754-B008D9C7AB27}" type="pres">
      <dgm:prSet presAssocID="{A39089B2-3301-44F1-B8C6-57FE3B8A9066}" presName="spacer" presStyleCnt="0"/>
      <dgm:spPr/>
    </dgm:pt>
    <dgm:pt modelId="{95034083-54A1-4A00-8D72-F3369A848509}" type="pres">
      <dgm:prSet presAssocID="{145D6899-3C02-416A-892A-D14AE13DD516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B863E8A3-952E-4009-ACD0-88F8A4284F7D}" type="pres">
      <dgm:prSet presAssocID="{B74680D4-87BE-40D7-939E-BD4529FFA2C8}" presName="spacer" presStyleCnt="0"/>
      <dgm:spPr/>
    </dgm:pt>
    <dgm:pt modelId="{818828D0-F679-4975-BF34-225DBB126F9B}" type="pres">
      <dgm:prSet presAssocID="{2B3DAFC9-C281-4673-962E-4B13F5FF1279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E388CFB9-D5BB-4069-B72B-C62D208C2CAC}" type="pres">
      <dgm:prSet presAssocID="{D3F08214-43C7-49D5-8842-5A1F72936449}" presName="spacer" presStyleCnt="0"/>
      <dgm:spPr/>
    </dgm:pt>
    <dgm:pt modelId="{4FCCB0DF-F755-4C0B-907E-A5AA14620ECF}" type="pres">
      <dgm:prSet presAssocID="{9A72AFFB-DC0F-4E2B-80BB-8B077E757189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0A50A744-E41A-478F-9E63-3401B173EB1F}" type="pres">
      <dgm:prSet presAssocID="{AD0195D6-2545-4116-AD95-8A90DD612FD6}" presName="spacer" presStyleCnt="0"/>
      <dgm:spPr/>
    </dgm:pt>
    <dgm:pt modelId="{040722CB-04D9-4200-B536-B81F2B2A120E}" type="pres">
      <dgm:prSet presAssocID="{830CA07F-F82C-498E-83A8-AD521CB726EE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5EE345B8-C8BD-4489-9778-F6434EF45506}" type="pres">
      <dgm:prSet presAssocID="{A16F6A61-3807-4C07-A402-230C2E93FFA9}" presName="spacer" presStyleCnt="0"/>
      <dgm:spPr/>
    </dgm:pt>
    <dgm:pt modelId="{2A9360A2-9433-4854-BA10-36B5F56D93D9}" type="pres">
      <dgm:prSet presAssocID="{157E04E5-81F3-4705-B11C-0B3C0FB391A3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447A5AE3-B2EB-4933-9D9E-D0583D9DDDCC}" type="pres">
      <dgm:prSet presAssocID="{F0DE3DDF-E628-4A01-A593-8B17DA53C851}" presName="spacer" presStyleCnt="0"/>
      <dgm:spPr/>
    </dgm:pt>
    <dgm:pt modelId="{DCEB5437-B7CD-497C-91C2-BB5A60BE7129}" type="pres">
      <dgm:prSet presAssocID="{DC2B70DE-3546-45FA-AE1D-86AEADB83C5B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FFBFF509-B1C6-4A3C-BA12-057302F810E9}" srcId="{F5C5DAFA-9D64-47A7-9D78-790D2D71D6B5}" destId="{2B3DAFC9-C281-4673-962E-4B13F5FF1279}" srcOrd="4" destOrd="0" parTransId="{63394309-A6C1-4247-9DAF-033A65DC755D}" sibTransId="{D3F08214-43C7-49D5-8842-5A1F72936449}"/>
    <dgm:cxn modelId="{F3C85822-BBC8-49CC-BA45-60AD0DB59785}" type="presOf" srcId="{157E04E5-81F3-4705-B11C-0B3C0FB391A3}" destId="{2A9360A2-9433-4854-BA10-36B5F56D93D9}" srcOrd="0" destOrd="0" presId="urn:microsoft.com/office/officeart/2005/8/layout/vList2"/>
    <dgm:cxn modelId="{1246C331-74D9-4092-B272-48388143C07C}" type="presOf" srcId="{E2936588-F1E5-4861-A131-DEE5843260C2}" destId="{C0DE1E2F-045C-4137-B121-B49B90AE0C69}" srcOrd="0" destOrd="0" presId="urn:microsoft.com/office/officeart/2005/8/layout/vList2"/>
    <dgm:cxn modelId="{EF0AEC5B-F8E0-4A08-8CF6-3C0F34B0287C}" type="presOf" srcId="{F5C5DAFA-9D64-47A7-9D78-790D2D71D6B5}" destId="{C1E5B472-73C8-49E7-BB79-BC61D0A49C73}" srcOrd="0" destOrd="0" presId="urn:microsoft.com/office/officeart/2005/8/layout/vList2"/>
    <dgm:cxn modelId="{B3F02E45-17A9-40A9-B4E9-82438572C41E}" srcId="{F5C5DAFA-9D64-47A7-9D78-790D2D71D6B5}" destId="{9A72AFFB-DC0F-4E2B-80BB-8B077E757189}" srcOrd="5" destOrd="0" parTransId="{8E4C1C6D-692B-44BC-8942-05BAB7024A74}" sibTransId="{AD0195D6-2545-4116-AD95-8A90DD612FD6}"/>
    <dgm:cxn modelId="{34F6EA46-DBCA-4314-B637-52F7FDBA085D}" type="presOf" srcId="{53965F8A-A113-4BAE-B910-1D63A29D7ED2}" destId="{D8104136-1725-4A21-9C6E-486AFB3C0090}" srcOrd="0" destOrd="0" presId="urn:microsoft.com/office/officeart/2005/8/layout/vList2"/>
    <dgm:cxn modelId="{CFA7AD4C-2EBB-456D-B6E0-A0AFFAD369CC}" srcId="{F5C5DAFA-9D64-47A7-9D78-790D2D71D6B5}" destId="{145D6899-3C02-416A-892A-D14AE13DD516}" srcOrd="3" destOrd="0" parTransId="{5960E1CA-2947-4AF0-9D37-E629647CD324}" sibTransId="{B74680D4-87BE-40D7-939E-BD4529FFA2C8}"/>
    <dgm:cxn modelId="{583B516F-83DA-45CC-B3B1-C5A0F7E82D72}" type="presOf" srcId="{2B3DAFC9-C281-4673-962E-4B13F5FF1279}" destId="{818828D0-F679-4975-BF34-225DBB126F9B}" srcOrd="0" destOrd="0" presId="urn:microsoft.com/office/officeart/2005/8/layout/vList2"/>
    <dgm:cxn modelId="{73B90351-507B-4B12-8695-298E1153B718}" srcId="{F5C5DAFA-9D64-47A7-9D78-790D2D71D6B5}" destId="{E2936588-F1E5-4861-A131-DEE5843260C2}" srcOrd="0" destOrd="0" parTransId="{B1002409-FEA2-41F7-9D4E-139BCAE0DC56}" sibTransId="{2F49942D-F75A-4192-9CDB-4242761B0254}"/>
    <dgm:cxn modelId="{4CDBE752-55CC-4968-A58D-A593B0DE1200}" srcId="{F5C5DAFA-9D64-47A7-9D78-790D2D71D6B5}" destId="{157E04E5-81F3-4705-B11C-0B3C0FB391A3}" srcOrd="7" destOrd="0" parTransId="{89778B29-B6CF-4BD6-924A-AFD532E1CE83}" sibTransId="{F0DE3DDF-E628-4A01-A593-8B17DA53C851}"/>
    <dgm:cxn modelId="{69BE758F-C29D-4ACB-A2A3-35544293B5B5}" type="presOf" srcId="{830CA07F-F82C-498E-83A8-AD521CB726EE}" destId="{040722CB-04D9-4200-B536-B81F2B2A120E}" srcOrd="0" destOrd="0" presId="urn:microsoft.com/office/officeart/2005/8/layout/vList2"/>
    <dgm:cxn modelId="{FD17BF90-EE3C-4D5E-B08A-9667849A1717}" srcId="{F5C5DAFA-9D64-47A7-9D78-790D2D71D6B5}" destId="{4FB0ECC1-9C38-44BA-A042-BD9CB8DDD1A3}" srcOrd="2" destOrd="0" parTransId="{597C3DA6-CE12-464F-9143-A36A0D65683E}" sibTransId="{A39089B2-3301-44F1-B8C6-57FE3B8A9066}"/>
    <dgm:cxn modelId="{6F849692-8ED9-4435-82AA-DABDF2CCC316}" srcId="{F5C5DAFA-9D64-47A7-9D78-790D2D71D6B5}" destId="{53965F8A-A113-4BAE-B910-1D63A29D7ED2}" srcOrd="1" destOrd="0" parTransId="{112871C6-0587-46C5-9F48-5C95F055DB14}" sibTransId="{603A7D86-B0B7-441D-B6B7-FE260D50D153}"/>
    <dgm:cxn modelId="{C8EF66AF-DEB9-4B65-8686-C7C2F0E5EE3C}" type="presOf" srcId="{9A72AFFB-DC0F-4E2B-80BB-8B077E757189}" destId="{4FCCB0DF-F755-4C0B-907E-A5AA14620ECF}" srcOrd="0" destOrd="0" presId="urn:microsoft.com/office/officeart/2005/8/layout/vList2"/>
    <dgm:cxn modelId="{DF9F39B1-87D1-4E55-ACFD-304AA88B22EA}" srcId="{F5C5DAFA-9D64-47A7-9D78-790D2D71D6B5}" destId="{DC2B70DE-3546-45FA-AE1D-86AEADB83C5B}" srcOrd="8" destOrd="0" parTransId="{6FF7A806-CE05-43D7-A0A7-FE32517BF22B}" sibTransId="{D83009F9-DA5B-4F12-B9EF-A5051AC31843}"/>
    <dgm:cxn modelId="{A9BA6CCD-9CDD-48FB-9A9F-A0F2A5FB19A5}" type="presOf" srcId="{DC2B70DE-3546-45FA-AE1D-86AEADB83C5B}" destId="{DCEB5437-B7CD-497C-91C2-BB5A60BE7129}" srcOrd="0" destOrd="0" presId="urn:microsoft.com/office/officeart/2005/8/layout/vList2"/>
    <dgm:cxn modelId="{71BE02D3-B982-476F-B9EF-DF47A0D126C0}" type="presOf" srcId="{145D6899-3C02-416A-892A-D14AE13DD516}" destId="{95034083-54A1-4A00-8D72-F3369A848509}" srcOrd="0" destOrd="0" presId="urn:microsoft.com/office/officeart/2005/8/layout/vList2"/>
    <dgm:cxn modelId="{662262D3-3EBC-4DF1-940C-E13B2DA08A55}" type="presOf" srcId="{4FB0ECC1-9C38-44BA-A042-BD9CB8DDD1A3}" destId="{F3D43C49-C984-4B4A-B759-5B64A79DD244}" srcOrd="0" destOrd="0" presId="urn:microsoft.com/office/officeart/2005/8/layout/vList2"/>
    <dgm:cxn modelId="{BEAD24ED-8D94-4C99-993D-E66DED21C2BF}" srcId="{F5C5DAFA-9D64-47A7-9D78-790D2D71D6B5}" destId="{830CA07F-F82C-498E-83A8-AD521CB726EE}" srcOrd="6" destOrd="0" parTransId="{E5A1ED6E-8DF3-40D9-8035-1B2BF3EDCC70}" sibTransId="{A16F6A61-3807-4C07-A402-230C2E93FFA9}"/>
    <dgm:cxn modelId="{FD7CDF4B-B7DB-4354-954E-80FD6237841B}" type="presParOf" srcId="{C1E5B472-73C8-49E7-BB79-BC61D0A49C73}" destId="{C0DE1E2F-045C-4137-B121-B49B90AE0C69}" srcOrd="0" destOrd="0" presId="urn:microsoft.com/office/officeart/2005/8/layout/vList2"/>
    <dgm:cxn modelId="{3578695E-0EBF-438D-BC1E-2B774EDDF857}" type="presParOf" srcId="{C1E5B472-73C8-49E7-BB79-BC61D0A49C73}" destId="{2624ED58-2E52-4E3F-8706-EFA6E8D0F926}" srcOrd="1" destOrd="0" presId="urn:microsoft.com/office/officeart/2005/8/layout/vList2"/>
    <dgm:cxn modelId="{0B050DB2-8339-4BAD-A9D7-73E06D9A7A1A}" type="presParOf" srcId="{C1E5B472-73C8-49E7-BB79-BC61D0A49C73}" destId="{D8104136-1725-4A21-9C6E-486AFB3C0090}" srcOrd="2" destOrd="0" presId="urn:microsoft.com/office/officeart/2005/8/layout/vList2"/>
    <dgm:cxn modelId="{4701FD7D-E485-46EC-8884-970F7F5C691E}" type="presParOf" srcId="{C1E5B472-73C8-49E7-BB79-BC61D0A49C73}" destId="{3B1A1FFC-B6E5-4687-BBA2-56FBEDFE02A7}" srcOrd="3" destOrd="0" presId="urn:microsoft.com/office/officeart/2005/8/layout/vList2"/>
    <dgm:cxn modelId="{DC900D1D-D4AB-4FDB-A592-6AAE95C808F5}" type="presParOf" srcId="{C1E5B472-73C8-49E7-BB79-BC61D0A49C73}" destId="{F3D43C49-C984-4B4A-B759-5B64A79DD244}" srcOrd="4" destOrd="0" presId="urn:microsoft.com/office/officeart/2005/8/layout/vList2"/>
    <dgm:cxn modelId="{61DDB50E-A3C5-4A08-A7CF-27338975072C}" type="presParOf" srcId="{C1E5B472-73C8-49E7-BB79-BC61D0A49C73}" destId="{DD0F6148-7918-4321-9754-B008D9C7AB27}" srcOrd="5" destOrd="0" presId="urn:microsoft.com/office/officeart/2005/8/layout/vList2"/>
    <dgm:cxn modelId="{961C6DCF-B8FE-47AD-A30D-FC9BF35B2972}" type="presParOf" srcId="{C1E5B472-73C8-49E7-BB79-BC61D0A49C73}" destId="{95034083-54A1-4A00-8D72-F3369A848509}" srcOrd="6" destOrd="0" presId="urn:microsoft.com/office/officeart/2005/8/layout/vList2"/>
    <dgm:cxn modelId="{F22DD74C-487C-4E36-9484-256CA4FA6CBF}" type="presParOf" srcId="{C1E5B472-73C8-49E7-BB79-BC61D0A49C73}" destId="{B863E8A3-952E-4009-ACD0-88F8A4284F7D}" srcOrd="7" destOrd="0" presId="urn:microsoft.com/office/officeart/2005/8/layout/vList2"/>
    <dgm:cxn modelId="{EC0DD739-9E1E-45AB-8827-8A731FBFF2A9}" type="presParOf" srcId="{C1E5B472-73C8-49E7-BB79-BC61D0A49C73}" destId="{818828D0-F679-4975-BF34-225DBB126F9B}" srcOrd="8" destOrd="0" presId="urn:microsoft.com/office/officeart/2005/8/layout/vList2"/>
    <dgm:cxn modelId="{8704D633-ECD2-475C-B9C2-7A710688BC7F}" type="presParOf" srcId="{C1E5B472-73C8-49E7-BB79-BC61D0A49C73}" destId="{E388CFB9-D5BB-4069-B72B-C62D208C2CAC}" srcOrd="9" destOrd="0" presId="urn:microsoft.com/office/officeart/2005/8/layout/vList2"/>
    <dgm:cxn modelId="{CDDED45F-EAF9-42E4-950A-A416DE010A5D}" type="presParOf" srcId="{C1E5B472-73C8-49E7-BB79-BC61D0A49C73}" destId="{4FCCB0DF-F755-4C0B-907E-A5AA14620ECF}" srcOrd="10" destOrd="0" presId="urn:microsoft.com/office/officeart/2005/8/layout/vList2"/>
    <dgm:cxn modelId="{4D048C3E-7718-4CE4-A91D-6AD80DC7B925}" type="presParOf" srcId="{C1E5B472-73C8-49E7-BB79-BC61D0A49C73}" destId="{0A50A744-E41A-478F-9E63-3401B173EB1F}" srcOrd="11" destOrd="0" presId="urn:microsoft.com/office/officeart/2005/8/layout/vList2"/>
    <dgm:cxn modelId="{45172557-54D8-462A-A236-8B3858D04ED7}" type="presParOf" srcId="{C1E5B472-73C8-49E7-BB79-BC61D0A49C73}" destId="{040722CB-04D9-4200-B536-B81F2B2A120E}" srcOrd="12" destOrd="0" presId="urn:microsoft.com/office/officeart/2005/8/layout/vList2"/>
    <dgm:cxn modelId="{CC5BA102-D8BC-4EF8-A968-BB9CFE8D2B14}" type="presParOf" srcId="{C1E5B472-73C8-49E7-BB79-BC61D0A49C73}" destId="{5EE345B8-C8BD-4489-9778-F6434EF45506}" srcOrd="13" destOrd="0" presId="urn:microsoft.com/office/officeart/2005/8/layout/vList2"/>
    <dgm:cxn modelId="{1C76B1DF-8979-44D3-BC0D-2812C3AE75C2}" type="presParOf" srcId="{C1E5B472-73C8-49E7-BB79-BC61D0A49C73}" destId="{2A9360A2-9433-4854-BA10-36B5F56D93D9}" srcOrd="14" destOrd="0" presId="urn:microsoft.com/office/officeart/2005/8/layout/vList2"/>
    <dgm:cxn modelId="{CAF8381B-0184-46F9-8CE0-7741DDBD9832}" type="presParOf" srcId="{C1E5B472-73C8-49E7-BB79-BC61D0A49C73}" destId="{447A5AE3-B2EB-4933-9D9E-D0583D9DDDCC}" srcOrd="15" destOrd="0" presId="urn:microsoft.com/office/officeart/2005/8/layout/vList2"/>
    <dgm:cxn modelId="{F71DDEF1-255D-4352-BB2C-3C1D53856B77}" type="presParOf" srcId="{C1E5B472-73C8-49E7-BB79-BC61D0A49C73}" destId="{DCEB5437-B7CD-497C-91C2-BB5A60BE712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7CC6E9-CBF6-4738-BE13-E0ECF04F1C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BE78B72-EEB2-42FA-AB72-B52CFA6231D4}">
      <dgm:prSet/>
      <dgm:spPr/>
      <dgm:t>
        <a:bodyPr/>
        <a:lstStyle/>
        <a:p>
          <a:r>
            <a:rPr lang="cs-CZ"/>
            <a:t>Rozvolnění kurikula, ale i další změny vedli k tomu, že škola postupně ztrácí monopol na vzdělávání</a:t>
          </a:r>
          <a:endParaRPr lang="en-US"/>
        </a:p>
      </dgm:t>
    </dgm:pt>
    <dgm:pt modelId="{455582BD-AD7F-4684-B2DC-772F7275D474}" type="parTrans" cxnId="{F05BF063-B699-482C-8D55-428A273BE12C}">
      <dgm:prSet/>
      <dgm:spPr/>
      <dgm:t>
        <a:bodyPr/>
        <a:lstStyle/>
        <a:p>
          <a:endParaRPr lang="en-US"/>
        </a:p>
      </dgm:t>
    </dgm:pt>
    <dgm:pt modelId="{4012E8EA-E4A3-42B8-BDBB-2A3D652162DD}" type="sibTrans" cxnId="{F05BF063-B699-482C-8D55-428A273BE12C}">
      <dgm:prSet/>
      <dgm:spPr/>
      <dgm:t>
        <a:bodyPr/>
        <a:lstStyle/>
        <a:p>
          <a:endParaRPr lang="en-US"/>
        </a:p>
      </dgm:t>
    </dgm:pt>
    <dgm:pt modelId="{B29DE66D-D9AE-4D9D-BE68-8A0688454158}">
      <dgm:prSet/>
      <dgm:spPr/>
      <dgm:t>
        <a:bodyPr/>
        <a:lstStyle/>
        <a:p>
          <a:r>
            <a:rPr lang="cs-CZ"/>
            <a:t>Objevuje se fenomén celoživotního učení (u nás již z dob Masaryka)</a:t>
          </a:r>
          <a:endParaRPr lang="en-US"/>
        </a:p>
      </dgm:t>
    </dgm:pt>
    <dgm:pt modelId="{22C57F6A-43F0-4132-BAE5-78F78EA40A44}" type="parTrans" cxnId="{551C2DCB-B6D4-4DF7-A0AD-58675DCF2F75}">
      <dgm:prSet/>
      <dgm:spPr/>
      <dgm:t>
        <a:bodyPr/>
        <a:lstStyle/>
        <a:p>
          <a:endParaRPr lang="en-US"/>
        </a:p>
      </dgm:t>
    </dgm:pt>
    <dgm:pt modelId="{96EA8C3C-1DEA-4EE9-8EC4-A90B7731622A}" type="sibTrans" cxnId="{551C2DCB-B6D4-4DF7-A0AD-58675DCF2F75}">
      <dgm:prSet/>
      <dgm:spPr/>
      <dgm:t>
        <a:bodyPr/>
        <a:lstStyle/>
        <a:p>
          <a:endParaRPr lang="en-US"/>
        </a:p>
      </dgm:t>
    </dgm:pt>
    <dgm:pt modelId="{60FC7792-32B3-4279-99CB-89959A3B9968}">
      <dgm:prSet/>
      <dgm:spPr/>
      <dgm:t>
        <a:bodyPr/>
        <a:lstStyle/>
        <a:p>
          <a:r>
            <a:rPr lang="cs-CZ"/>
            <a:t>Technologie exponenciálně snižují cenu informací a zvyšují jejich množství i dostupnost</a:t>
          </a:r>
          <a:endParaRPr lang="en-US"/>
        </a:p>
      </dgm:t>
    </dgm:pt>
    <dgm:pt modelId="{4178B1CB-963C-440B-A32F-678BD57B723A}" type="parTrans" cxnId="{D03CEBAD-52C8-41BA-8C78-282CC42BB7C9}">
      <dgm:prSet/>
      <dgm:spPr/>
      <dgm:t>
        <a:bodyPr/>
        <a:lstStyle/>
        <a:p>
          <a:endParaRPr lang="en-US"/>
        </a:p>
      </dgm:t>
    </dgm:pt>
    <dgm:pt modelId="{AD1FF934-A9CD-40A9-BB8C-68BF5D65317A}" type="sibTrans" cxnId="{D03CEBAD-52C8-41BA-8C78-282CC42BB7C9}">
      <dgm:prSet/>
      <dgm:spPr/>
      <dgm:t>
        <a:bodyPr/>
        <a:lstStyle/>
        <a:p>
          <a:endParaRPr lang="en-US"/>
        </a:p>
      </dgm:t>
    </dgm:pt>
    <dgm:pt modelId="{03120A33-6FC1-4954-86D6-1D514E26276B}">
      <dgm:prSet/>
      <dgm:spPr/>
      <dgm:t>
        <a:bodyPr/>
        <a:lstStyle/>
        <a:p>
          <a:r>
            <a:rPr lang="cs-CZ"/>
            <a:t>Jak najít informace?</a:t>
          </a:r>
          <a:endParaRPr lang="en-US"/>
        </a:p>
      </dgm:t>
    </dgm:pt>
    <dgm:pt modelId="{EDC9B137-94BE-4D36-A404-540D96F95CDB}" type="parTrans" cxnId="{C31AAAD9-CBA3-4A46-ADB2-6D81343F6DE9}">
      <dgm:prSet/>
      <dgm:spPr/>
      <dgm:t>
        <a:bodyPr/>
        <a:lstStyle/>
        <a:p>
          <a:endParaRPr lang="en-US"/>
        </a:p>
      </dgm:t>
    </dgm:pt>
    <dgm:pt modelId="{B8570BE6-3C2C-4A4C-BA27-E84A8F0A134C}" type="sibTrans" cxnId="{C31AAAD9-CBA3-4A46-ADB2-6D81343F6DE9}">
      <dgm:prSet/>
      <dgm:spPr/>
      <dgm:t>
        <a:bodyPr/>
        <a:lstStyle/>
        <a:p>
          <a:endParaRPr lang="en-US"/>
        </a:p>
      </dgm:t>
    </dgm:pt>
    <dgm:pt modelId="{80AA7735-4611-44F9-9665-775898AC42DD}">
      <dgm:prSet/>
      <dgm:spPr/>
      <dgm:t>
        <a:bodyPr/>
        <a:lstStyle/>
        <a:p>
          <a:r>
            <a:rPr lang="cs-CZ"/>
            <a:t>Jak je posoudit?</a:t>
          </a:r>
          <a:endParaRPr lang="en-US"/>
        </a:p>
      </dgm:t>
    </dgm:pt>
    <dgm:pt modelId="{3282AE62-22AF-4773-ACB7-D6414793EA8A}" type="parTrans" cxnId="{244A328C-E050-40E8-95F7-F580D1E44E84}">
      <dgm:prSet/>
      <dgm:spPr/>
      <dgm:t>
        <a:bodyPr/>
        <a:lstStyle/>
        <a:p>
          <a:endParaRPr lang="en-US"/>
        </a:p>
      </dgm:t>
    </dgm:pt>
    <dgm:pt modelId="{A413456C-2AB8-4197-899B-D5C1770D7BA4}" type="sibTrans" cxnId="{244A328C-E050-40E8-95F7-F580D1E44E84}">
      <dgm:prSet/>
      <dgm:spPr/>
      <dgm:t>
        <a:bodyPr/>
        <a:lstStyle/>
        <a:p>
          <a:endParaRPr lang="en-US"/>
        </a:p>
      </dgm:t>
    </dgm:pt>
    <dgm:pt modelId="{5FB7F7CE-30F1-4A68-94CF-526418942712}">
      <dgm:prSet/>
      <dgm:spPr/>
      <dgm:t>
        <a:bodyPr/>
        <a:lstStyle/>
        <a:p>
          <a:r>
            <a:rPr lang="cs-CZ"/>
            <a:t>Jak se z nich něco naučit?</a:t>
          </a:r>
          <a:endParaRPr lang="en-US"/>
        </a:p>
      </dgm:t>
    </dgm:pt>
    <dgm:pt modelId="{717FCF44-F090-4773-99FE-1BE5441CDD25}" type="parTrans" cxnId="{4EEDF246-5088-475F-B7FF-1A47A16AEAEF}">
      <dgm:prSet/>
      <dgm:spPr/>
      <dgm:t>
        <a:bodyPr/>
        <a:lstStyle/>
        <a:p>
          <a:endParaRPr lang="en-US"/>
        </a:p>
      </dgm:t>
    </dgm:pt>
    <dgm:pt modelId="{F2ECE21F-47C2-4E35-91BA-FCB4B1E1920D}" type="sibTrans" cxnId="{4EEDF246-5088-475F-B7FF-1A47A16AEAEF}">
      <dgm:prSet/>
      <dgm:spPr/>
      <dgm:t>
        <a:bodyPr/>
        <a:lstStyle/>
        <a:p>
          <a:endParaRPr lang="en-US"/>
        </a:p>
      </dgm:t>
    </dgm:pt>
    <dgm:pt modelId="{24918D33-B04D-4CCA-8637-CBB2F5E56BB6}" type="pres">
      <dgm:prSet presAssocID="{177CC6E9-CBF6-4738-BE13-E0ECF04F1C01}" presName="root" presStyleCnt="0">
        <dgm:presLayoutVars>
          <dgm:dir/>
          <dgm:resizeHandles val="exact"/>
        </dgm:presLayoutVars>
      </dgm:prSet>
      <dgm:spPr/>
    </dgm:pt>
    <dgm:pt modelId="{E5F40439-43F8-4B08-B08B-68D8DF955056}" type="pres">
      <dgm:prSet presAssocID="{4BE78B72-EEB2-42FA-AB72-B52CFA6231D4}" presName="compNode" presStyleCnt="0"/>
      <dgm:spPr/>
    </dgm:pt>
    <dgm:pt modelId="{DE272140-0B3A-477E-A0DC-6A920F18FBFC}" type="pres">
      <dgm:prSet presAssocID="{4BE78B72-EEB2-42FA-AB72-B52CFA6231D4}" presName="bgRect" presStyleLbl="bgShp" presStyleIdx="0" presStyleCnt="3"/>
      <dgm:spPr/>
    </dgm:pt>
    <dgm:pt modelId="{126D10AD-0E22-4365-8CFC-ACB1E6C8828B}" type="pres">
      <dgm:prSet presAssocID="{4BE78B72-EEB2-42FA-AB72-B52CFA6231D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C5693B4B-8101-45FC-9EAF-7BEA49A80EED}" type="pres">
      <dgm:prSet presAssocID="{4BE78B72-EEB2-42FA-AB72-B52CFA6231D4}" presName="spaceRect" presStyleCnt="0"/>
      <dgm:spPr/>
    </dgm:pt>
    <dgm:pt modelId="{70151A1A-3A80-4350-9CF3-2D1073077D60}" type="pres">
      <dgm:prSet presAssocID="{4BE78B72-EEB2-42FA-AB72-B52CFA6231D4}" presName="parTx" presStyleLbl="revTx" presStyleIdx="0" presStyleCnt="4">
        <dgm:presLayoutVars>
          <dgm:chMax val="0"/>
          <dgm:chPref val="0"/>
        </dgm:presLayoutVars>
      </dgm:prSet>
      <dgm:spPr/>
    </dgm:pt>
    <dgm:pt modelId="{1679855D-A376-4A7B-A20E-A5D38566DEEB}" type="pres">
      <dgm:prSet presAssocID="{4012E8EA-E4A3-42B8-BDBB-2A3D652162DD}" presName="sibTrans" presStyleCnt="0"/>
      <dgm:spPr/>
    </dgm:pt>
    <dgm:pt modelId="{F4C19BD7-F3EE-467A-880C-7E181159A10F}" type="pres">
      <dgm:prSet presAssocID="{B29DE66D-D9AE-4D9D-BE68-8A0688454158}" presName="compNode" presStyleCnt="0"/>
      <dgm:spPr/>
    </dgm:pt>
    <dgm:pt modelId="{EE69B2A7-538A-486A-B5FF-5EAC2342139C}" type="pres">
      <dgm:prSet presAssocID="{B29DE66D-D9AE-4D9D-BE68-8A0688454158}" presName="bgRect" presStyleLbl="bgShp" presStyleIdx="1" presStyleCnt="3"/>
      <dgm:spPr/>
    </dgm:pt>
    <dgm:pt modelId="{81F9E50A-EA16-4BF5-A301-2FCE39C7B95F}" type="pres">
      <dgm:prSet presAssocID="{B29DE66D-D9AE-4D9D-BE68-8A068845415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AE388E8-BA44-4953-A11F-99EAAE7980A4}" type="pres">
      <dgm:prSet presAssocID="{B29DE66D-D9AE-4D9D-BE68-8A0688454158}" presName="spaceRect" presStyleCnt="0"/>
      <dgm:spPr/>
    </dgm:pt>
    <dgm:pt modelId="{08B71BD3-2BE0-46F4-8BC1-8918B891387C}" type="pres">
      <dgm:prSet presAssocID="{B29DE66D-D9AE-4D9D-BE68-8A0688454158}" presName="parTx" presStyleLbl="revTx" presStyleIdx="1" presStyleCnt="4">
        <dgm:presLayoutVars>
          <dgm:chMax val="0"/>
          <dgm:chPref val="0"/>
        </dgm:presLayoutVars>
      </dgm:prSet>
      <dgm:spPr/>
    </dgm:pt>
    <dgm:pt modelId="{42530D9E-7CF9-4CC1-9686-2F36D4BE38A5}" type="pres">
      <dgm:prSet presAssocID="{96EA8C3C-1DEA-4EE9-8EC4-A90B7731622A}" presName="sibTrans" presStyleCnt="0"/>
      <dgm:spPr/>
    </dgm:pt>
    <dgm:pt modelId="{F11ABD79-C268-490A-86CE-409AFDA53955}" type="pres">
      <dgm:prSet presAssocID="{60FC7792-32B3-4279-99CB-89959A3B9968}" presName="compNode" presStyleCnt="0"/>
      <dgm:spPr/>
    </dgm:pt>
    <dgm:pt modelId="{A53F83C5-D8E7-4BA6-91A8-3DE7DDBBFC3A}" type="pres">
      <dgm:prSet presAssocID="{60FC7792-32B3-4279-99CB-89959A3B9968}" presName="bgRect" presStyleLbl="bgShp" presStyleIdx="2" presStyleCnt="3"/>
      <dgm:spPr/>
    </dgm:pt>
    <dgm:pt modelId="{2FE18BE5-BF55-4C7A-9157-7BB2DAEB8B38}" type="pres">
      <dgm:prSet presAssocID="{60FC7792-32B3-4279-99CB-89959A3B996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3FAD16EE-D5B5-41DC-960D-8CF721D08C73}" type="pres">
      <dgm:prSet presAssocID="{60FC7792-32B3-4279-99CB-89959A3B9968}" presName="spaceRect" presStyleCnt="0"/>
      <dgm:spPr/>
    </dgm:pt>
    <dgm:pt modelId="{8ECC2253-3A42-4DC2-8EC7-0FFEAE92C9CC}" type="pres">
      <dgm:prSet presAssocID="{60FC7792-32B3-4279-99CB-89959A3B9968}" presName="parTx" presStyleLbl="revTx" presStyleIdx="2" presStyleCnt="4">
        <dgm:presLayoutVars>
          <dgm:chMax val="0"/>
          <dgm:chPref val="0"/>
        </dgm:presLayoutVars>
      </dgm:prSet>
      <dgm:spPr/>
    </dgm:pt>
    <dgm:pt modelId="{59A04F01-1A28-4A6C-98F2-3E7EAD5CBF0D}" type="pres">
      <dgm:prSet presAssocID="{60FC7792-32B3-4279-99CB-89959A3B9968}" presName="desTx" presStyleLbl="revTx" presStyleIdx="3" presStyleCnt="4">
        <dgm:presLayoutVars/>
      </dgm:prSet>
      <dgm:spPr/>
    </dgm:pt>
  </dgm:ptLst>
  <dgm:cxnLst>
    <dgm:cxn modelId="{33832408-EBF3-4359-9A13-B135D0AA6EF1}" type="presOf" srcId="{4BE78B72-EEB2-42FA-AB72-B52CFA6231D4}" destId="{70151A1A-3A80-4350-9CF3-2D1073077D60}" srcOrd="0" destOrd="0" presId="urn:microsoft.com/office/officeart/2018/2/layout/IconVerticalSolidList"/>
    <dgm:cxn modelId="{FF2A5C61-F3DC-4567-8449-565DFEF05AD4}" type="presOf" srcId="{5FB7F7CE-30F1-4A68-94CF-526418942712}" destId="{59A04F01-1A28-4A6C-98F2-3E7EAD5CBF0D}" srcOrd="0" destOrd="2" presId="urn:microsoft.com/office/officeart/2018/2/layout/IconVerticalSolidList"/>
    <dgm:cxn modelId="{56149E61-B5A2-4475-8D92-A754DC3F1239}" type="presOf" srcId="{03120A33-6FC1-4954-86D6-1D514E26276B}" destId="{59A04F01-1A28-4A6C-98F2-3E7EAD5CBF0D}" srcOrd="0" destOrd="0" presId="urn:microsoft.com/office/officeart/2018/2/layout/IconVerticalSolidList"/>
    <dgm:cxn modelId="{F05BF063-B699-482C-8D55-428A273BE12C}" srcId="{177CC6E9-CBF6-4738-BE13-E0ECF04F1C01}" destId="{4BE78B72-EEB2-42FA-AB72-B52CFA6231D4}" srcOrd="0" destOrd="0" parTransId="{455582BD-AD7F-4684-B2DC-772F7275D474}" sibTransId="{4012E8EA-E4A3-42B8-BDBB-2A3D652162DD}"/>
    <dgm:cxn modelId="{47C4A446-50AE-4053-AC47-0DE09CF0CB3A}" type="presOf" srcId="{80AA7735-4611-44F9-9665-775898AC42DD}" destId="{59A04F01-1A28-4A6C-98F2-3E7EAD5CBF0D}" srcOrd="0" destOrd="1" presId="urn:microsoft.com/office/officeart/2018/2/layout/IconVerticalSolidList"/>
    <dgm:cxn modelId="{4EEDF246-5088-475F-B7FF-1A47A16AEAEF}" srcId="{60FC7792-32B3-4279-99CB-89959A3B9968}" destId="{5FB7F7CE-30F1-4A68-94CF-526418942712}" srcOrd="2" destOrd="0" parTransId="{717FCF44-F090-4773-99FE-1BE5441CDD25}" sibTransId="{F2ECE21F-47C2-4E35-91BA-FCB4B1E1920D}"/>
    <dgm:cxn modelId="{6DF4226E-2465-45B4-90E9-31997B5A6EDF}" type="presOf" srcId="{B29DE66D-D9AE-4D9D-BE68-8A0688454158}" destId="{08B71BD3-2BE0-46F4-8BC1-8918B891387C}" srcOrd="0" destOrd="0" presId="urn:microsoft.com/office/officeart/2018/2/layout/IconVerticalSolidList"/>
    <dgm:cxn modelId="{244A328C-E050-40E8-95F7-F580D1E44E84}" srcId="{60FC7792-32B3-4279-99CB-89959A3B9968}" destId="{80AA7735-4611-44F9-9665-775898AC42DD}" srcOrd="1" destOrd="0" parTransId="{3282AE62-22AF-4773-ACB7-D6414793EA8A}" sibTransId="{A413456C-2AB8-4197-899B-D5C1770D7BA4}"/>
    <dgm:cxn modelId="{D03CEBAD-52C8-41BA-8C78-282CC42BB7C9}" srcId="{177CC6E9-CBF6-4738-BE13-E0ECF04F1C01}" destId="{60FC7792-32B3-4279-99CB-89959A3B9968}" srcOrd="2" destOrd="0" parTransId="{4178B1CB-963C-440B-A32F-678BD57B723A}" sibTransId="{AD1FF934-A9CD-40A9-BB8C-68BF5D65317A}"/>
    <dgm:cxn modelId="{35AF87B8-C515-4D0C-AA40-469D671320FC}" type="presOf" srcId="{60FC7792-32B3-4279-99CB-89959A3B9968}" destId="{8ECC2253-3A42-4DC2-8EC7-0FFEAE92C9CC}" srcOrd="0" destOrd="0" presId="urn:microsoft.com/office/officeart/2018/2/layout/IconVerticalSolidList"/>
    <dgm:cxn modelId="{551C2DCB-B6D4-4DF7-A0AD-58675DCF2F75}" srcId="{177CC6E9-CBF6-4738-BE13-E0ECF04F1C01}" destId="{B29DE66D-D9AE-4D9D-BE68-8A0688454158}" srcOrd="1" destOrd="0" parTransId="{22C57F6A-43F0-4132-BAE5-78F78EA40A44}" sibTransId="{96EA8C3C-1DEA-4EE9-8EC4-A90B7731622A}"/>
    <dgm:cxn modelId="{C31AAAD9-CBA3-4A46-ADB2-6D81343F6DE9}" srcId="{60FC7792-32B3-4279-99CB-89959A3B9968}" destId="{03120A33-6FC1-4954-86D6-1D514E26276B}" srcOrd="0" destOrd="0" parTransId="{EDC9B137-94BE-4D36-A404-540D96F95CDB}" sibTransId="{B8570BE6-3C2C-4A4C-BA27-E84A8F0A134C}"/>
    <dgm:cxn modelId="{5AD73EFE-595E-4F7D-BB46-47524FE710CC}" type="presOf" srcId="{177CC6E9-CBF6-4738-BE13-E0ECF04F1C01}" destId="{24918D33-B04D-4CCA-8637-CBB2F5E56BB6}" srcOrd="0" destOrd="0" presId="urn:microsoft.com/office/officeart/2018/2/layout/IconVerticalSolidList"/>
    <dgm:cxn modelId="{D1DF9F43-5E88-40C8-A615-9F793E9F2A5F}" type="presParOf" srcId="{24918D33-B04D-4CCA-8637-CBB2F5E56BB6}" destId="{E5F40439-43F8-4B08-B08B-68D8DF955056}" srcOrd="0" destOrd="0" presId="urn:microsoft.com/office/officeart/2018/2/layout/IconVerticalSolidList"/>
    <dgm:cxn modelId="{A6C5663F-4F84-43FB-AD3B-788F013E2CE2}" type="presParOf" srcId="{E5F40439-43F8-4B08-B08B-68D8DF955056}" destId="{DE272140-0B3A-477E-A0DC-6A920F18FBFC}" srcOrd="0" destOrd="0" presId="urn:microsoft.com/office/officeart/2018/2/layout/IconVerticalSolidList"/>
    <dgm:cxn modelId="{B1C86241-35EB-404C-814F-36E4BCDBFA96}" type="presParOf" srcId="{E5F40439-43F8-4B08-B08B-68D8DF955056}" destId="{126D10AD-0E22-4365-8CFC-ACB1E6C8828B}" srcOrd="1" destOrd="0" presId="urn:microsoft.com/office/officeart/2018/2/layout/IconVerticalSolidList"/>
    <dgm:cxn modelId="{BA21FC93-11A8-4243-AE07-DF8E278788E3}" type="presParOf" srcId="{E5F40439-43F8-4B08-B08B-68D8DF955056}" destId="{C5693B4B-8101-45FC-9EAF-7BEA49A80EED}" srcOrd="2" destOrd="0" presId="urn:microsoft.com/office/officeart/2018/2/layout/IconVerticalSolidList"/>
    <dgm:cxn modelId="{CF8E9788-3642-4F5D-9AC8-391B606D4566}" type="presParOf" srcId="{E5F40439-43F8-4B08-B08B-68D8DF955056}" destId="{70151A1A-3A80-4350-9CF3-2D1073077D60}" srcOrd="3" destOrd="0" presId="urn:microsoft.com/office/officeart/2018/2/layout/IconVerticalSolidList"/>
    <dgm:cxn modelId="{D045947E-0C6C-4413-8FE1-80E9B1961808}" type="presParOf" srcId="{24918D33-B04D-4CCA-8637-CBB2F5E56BB6}" destId="{1679855D-A376-4A7B-A20E-A5D38566DEEB}" srcOrd="1" destOrd="0" presId="urn:microsoft.com/office/officeart/2018/2/layout/IconVerticalSolidList"/>
    <dgm:cxn modelId="{00E4ED2A-482E-44FE-9DE7-D3B99438EEAA}" type="presParOf" srcId="{24918D33-B04D-4CCA-8637-CBB2F5E56BB6}" destId="{F4C19BD7-F3EE-467A-880C-7E181159A10F}" srcOrd="2" destOrd="0" presId="urn:microsoft.com/office/officeart/2018/2/layout/IconVerticalSolidList"/>
    <dgm:cxn modelId="{FE362B06-86E0-45B1-A4F2-15205D9E3DE2}" type="presParOf" srcId="{F4C19BD7-F3EE-467A-880C-7E181159A10F}" destId="{EE69B2A7-538A-486A-B5FF-5EAC2342139C}" srcOrd="0" destOrd="0" presId="urn:microsoft.com/office/officeart/2018/2/layout/IconVerticalSolidList"/>
    <dgm:cxn modelId="{91867DC0-7918-48C5-BA2A-F225A8ABFA64}" type="presParOf" srcId="{F4C19BD7-F3EE-467A-880C-7E181159A10F}" destId="{81F9E50A-EA16-4BF5-A301-2FCE39C7B95F}" srcOrd="1" destOrd="0" presId="urn:microsoft.com/office/officeart/2018/2/layout/IconVerticalSolidList"/>
    <dgm:cxn modelId="{966F1D05-7474-40F9-BED4-416563486854}" type="presParOf" srcId="{F4C19BD7-F3EE-467A-880C-7E181159A10F}" destId="{2AE388E8-BA44-4953-A11F-99EAAE7980A4}" srcOrd="2" destOrd="0" presId="urn:microsoft.com/office/officeart/2018/2/layout/IconVerticalSolidList"/>
    <dgm:cxn modelId="{7002590C-C09E-4C65-9099-BB08E5BFAE32}" type="presParOf" srcId="{F4C19BD7-F3EE-467A-880C-7E181159A10F}" destId="{08B71BD3-2BE0-46F4-8BC1-8918B891387C}" srcOrd="3" destOrd="0" presId="urn:microsoft.com/office/officeart/2018/2/layout/IconVerticalSolidList"/>
    <dgm:cxn modelId="{F580DD96-5CE3-4140-A4A4-D8D92F39E7F5}" type="presParOf" srcId="{24918D33-B04D-4CCA-8637-CBB2F5E56BB6}" destId="{42530D9E-7CF9-4CC1-9686-2F36D4BE38A5}" srcOrd="3" destOrd="0" presId="urn:microsoft.com/office/officeart/2018/2/layout/IconVerticalSolidList"/>
    <dgm:cxn modelId="{3845CD08-31CA-4033-B370-C6A6C759625A}" type="presParOf" srcId="{24918D33-B04D-4CCA-8637-CBB2F5E56BB6}" destId="{F11ABD79-C268-490A-86CE-409AFDA53955}" srcOrd="4" destOrd="0" presId="urn:microsoft.com/office/officeart/2018/2/layout/IconVerticalSolidList"/>
    <dgm:cxn modelId="{4F1D9D3E-7DD2-4B28-B648-B9405FFD0983}" type="presParOf" srcId="{F11ABD79-C268-490A-86CE-409AFDA53955}" destId="{A53F83C5-D8E7-4BA6-91A8-3DE7DDBBFC3A}" srcOrd="0" destOrd="0" presId="urn:microsoft.com/office/officeart/2018/2/layout/IconVerticalSolidList"/>
    <dgm:cxn modelId="{CE115781-0E09-4E64-B18F-CCB0570440A8}" type="presParOf" srcId="{F11ABD79-C268-490A-86CE-409AFDA53955}" destId="{2FE18BE5-BF55-4C7A-9157-7BB2DAEB8B38}" srcOrd="1" destOrd="0" presId="urn:microsoft.com/office/officeart/2018/2/layout/IconVerticalSolidList"/>
    <dgm:cxn modelId="{0CD4BE6D-2624-46C6-B615-C947CA76F30D}" type="presParOf" srcId="{F11ABD79-C268-490A-86CE-409AFDA53955}" destId="{3FAD16EE-D5B5-41DC-960D-8CF721D08C73}" srcOrd="2" destOrd="0" presId="urn:microsoft.com/office/officeart/2018/2/layout/IconVerticalSolidList"/>
    <dgm:cxn modelId="{96C1D6A8-A0C6-4C49-BF83-464F0B958E08}" type="presParOf" srcId="{F11ABD79-C268-490A-86CE-409AFDA53955}" destId="{8ECC2253-3A42-4DC2-8EC7-0FFEAE92C9CC}" srcOrd="3" destOrd="0" presId="urn:microsoft.com/office/officeart/2018/2/layout/IconVerticalSolidList"/>
    <dgm:cxn modelId="{F9EF59F3-CC3E-4376-8242-B4210EBA25E4}" type="presParOf" srcId="{F11ABD79-C268-490A-86CE-409AFDA53955}" destId="{59A04F01-1A28-4A6C-98F2-3E7EAD5CBF0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5C0BD1-7B03-4F17-BE0B-DAF4A706CED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940DF37-3C12-41D6-A39E-98B8D6BF415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George Siemens: Konektivismus (2004) – učení je autonomní činnost realizovaná v síti</a:t>
          </a:r>
          <a:endParaRPr lang="en-US"/>
        </a:p>
      </dgm:t>
    </dgm:pt>
    <dgm:pt modelId="{8987F0FB-8FE6-48A1-9595-173CAC597DBF}" type="parTrans" cxnId="{8A97353E-33EA-468F-8AEF-6444C4401772}">
      <dgm:prSet/>
      <dgm:spPr/>
      <dgm:t>
        <a:bodyPr/>
        <a:lstStyle/>
        <a:p>
          <a:endParaRPr lang="en-US"/>
        </a:p>
      </dgm:t>
    </dgm:pt>
    <dgm:pt modelId="{0DE020A0-81B3-4247-9102-4C78A243C44B}" type="sibTrans" cxnId="{8A97353E-33EA-468F-8AEF-6444C4401772}">
      <dgm:prSet/>
      <dgm:spPr/>
      <dgm:t>
        <a:bodyPr/>
        <a:lstStyle/>
        <a:p>
          <a:endParaRPr lang="en-US"/>
        </a:p>
      </dgm:t>
    </dgm:pt>
    <dgm:pt modelId="{0BE2CC40-9E98-45E8-8263-74DB12D5FC5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 roce 2000 roste význam studií o autoregulaci v učení</a:t>
          </a:r>
          <a:endParaRPr lang="en-US"/>
        </a:p>
      </dgm:t>
    </dgm:pt>
    <dgm:pt modelId="{00AB8133-537C-4C06-9017-29A8262689B7}" type="parTrans" cxnId="{E02FE229-7CA1-461A-B457-DE277CA972E9}">
      <dgm:prSet/>
      <dgm:spPr/>
      <dgm:t>
        <a:bodyPr/>
        <a:lstStyle/>
        <a:p>
          <a:endParaRPr lang="en-US"/>
        </a:p>
      </dgm:t>
    </dgm:pt>
    <dgm:pt modelId="{7C367441-B7EA-4DD2-84AD-2897092FD7BB}" type="sibTrans" cxnId="{E02FE229-7CA1-461A-B457-DE277CA972E9}">
      <dgm:prSet/>
      <dgm:spPr/>
      <dgm:t>
        <a:bodyPr/>
        <a:lstStyle/>
        <a:p>
          <a:endParaRPr lang="en-US"/>
        </a:p>
      </dgm:t>
    </dgm:pt>
    <dgm:pt modelId="{F8002B11-331E-416B-B6D0-B2AB351EE0B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 roce 2000 masově rostou různé formy online kurzů</a:t>
          </a:r>
          <a:endParaRPr lang="en-US"/>
        </a:p>
      </dgm:t>
    </dgm:pt>
    <dgm:pt modelId="{A80C3F75-EF6E-415F-A23D-9A1F3EA83757}" type="parTrans" cxnId="{F349FE8D-ED0E-4E7B-93A5-B4B5154BEC57}">
      <dgm:prSet/>
      <dgm:spPr/>
      <dgm:t>
        <a:bodyPr/>
        <a:lstStyle/>
        <a:p>
          <a:endParaRPr lang="en-US"/>
        </a:p>
      </dgm:t>
    </dgm:pt>
    <dgm:pt modelId="{5554797A-EE47-4B88-94AE-7E4462B577EB}" type="sibTrans" cxnId="{F349FE8D-ED0E-4E7B-93A5-B4B5154BEC57}">
      <dgm:prSet/>
      <dgm:spPr/>
      <dgm:t>
        <a:bodyPr/>
        <a:lstStyle/>
        <a:p>
          <a:endParaRPr lang="en-US"/>
        </a:p>
      </dgm:t>
    </dgm:pt>
    <dgm:pt modelId="{D15BB82E-4C70-4321-B4E6-BE829CCB6653}" type="pres">
      <dgm:prSet presAssocID="{355C0BD1-7B03-4F17-BE0B-DAF4A706CEDC}" presName="root" presStyleCnt="0">
        <dgm:presLayoutVars>
          <dgm:dir/>
          <dgm:resizeHandles val="exact"/>
        </dgm:presLayoutVars>
      </dgm:prSet>
      <dgm:spPr/>
    </dgm:pt>
    <dgm:pt modelId="{E2C8E7CE-1356-4915-AC38-45DC39EA2E25}" type="pres">
      <dgm:prSet presAssocID="{2940DF37-3C12-41D6-A39E-98B8D6BF4150}" presName="compNode" presStyleCnt="0"/>
      <dgm:spPr/>
    </dgm:pt>
    <dgm:pt modelId="{CEAA4A2B-EB5E-4C69-B473-1500D30FE64B}" type="pres">
      <dgm:prSet presAssocID="{2940DF37-3C12-41D6-A39E-98B8D6BF415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3EA2D37-5C61-4A9E-BD00-22B7B8566E33}" type="pres">
      <dgm:prSet presAssocID="{2940DF37-3C12-41D6-A39E-98B8D6BF4150}" presName="spaceRect" presStyleCnt="0"/>
      <dgm:spPr/>
    </dgm:pt>
    <dgm:pt modelId="{07D5AA2A-4053-49CB-B07A-9DC8851B1B32}" type="pres">
      <dgm:prSet presAssocID="{2940DF37-3C12-41D6-A39E-98B8D6BF4150}" presName="textRect" presStyleLbl="revTx" presStyleIdx="0" presStyleCnt="3">
        <dgm:presLayoutVars>
          <dgm:chMax val="1"/>
          <dgm:chPref val="1"/>
        </dgm:presLayoutVars>
      </dgm:prSet>
      <dgm:spPr/>
    </dgm:pt>
    <dgm:pt modelId="{48D0F2D9-45B1-41E5-8F17-C37E2AD06FFC}" type="pres">
      <dgm:prSet presAssocID="{0DE020A0-81B3-4247-9102-4C78A243C44B}" presName="sibTrans" presStyleCnt="0"/>
      <dgm:spPr/>
    </dgm:pt>
    <dgm:pt modelId="{FF631E5F-3D37-41B9-8FE8-9583284604CB}" type="pres">
      <dgm:prSet presAssocID="{0BE2CC40-9E98-45E8-8263-74DB12D5FC53}" presName="compNode" presStyleCnt="0"/>
      <dgm:spPr/>
    </dgm:pt>
    <dgm:pt modelId="{63B20390-326D-4EDD-8F64-027F4D1371BB}" type="pres">
      <dgm:prSet presAssocID="{0BE2CC40-9E98-45E8-8263-74DB12D5FC5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FA109A4-1248-4703-8B18-B6D80503E11A}" type="pres">
      <dgm:prSet presAssocID="{0BE2CC40-9E98-45E8-8263-74DB12D5FC53}" presName="spaceRect" presStyleCnt="0"/>
      <dgm:spPr/>
    </dgm:pt>
    <dgm:pt modelId="{799A731A-46BB-45DE-A91C-943EF85A20D7}" type="pres">
      <dgm:prSet presAssocID="{0BE2CC40-9E98-45E8-8263-74DB12D5FC53}" presName="textRect" presStyleLbl="revTx" presStyleIdx="1" presStyleCnt="3">
        <dgm:presLayoutVars>
          <dgm:chMax val="1"/>
          <dgm:chPref val="1"/>
        </dgm:presLayoutVars>
      </dgm:prSet>
      <dgm:spPr/>
    </dgm:pt>
    <dgm:pt modelId="{2F49EDB3-B660-4EE7-8046-460F1C841A11}" type="pres">
      <dgm:prSet presAssocID="{7C367441-B7EA-4DD2-84AD-2897092FD7BB}" presName="sibTrans" presStyleCnt="0"/>
      <dgm:spPr/>
    </dgm:pt>
    <dgm:pt modelId="{F630968F-D8FD-4833-A8C3-C19DD8DCBAC5}" type="pres">
      <dgm:prSet presAssocID="{F8002B11-331E-416B-B6D0-B2AB351EE0BB}" presName="compNode" presStyleCnt="0"/>
      <dgm:spPr/>
    </dgm:pt>
    <dgm:pt modelId="{D2A94952-00F8-4D8E-81E8-22012F4F3ABA}" type="pres">
      <dgm:prSet presAssocID="{F8002B11-331E-416B-B6D0-B2AB351EE0B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B27E1F64-AE37-405A-9492-AE6F9AB6FA8D}" type="pres">
      <dgm:prSet presAssocID="{F8002B11-331E-416B-B6D0-B2AB351EE0BB}" presName="spaceRect" presStyleCnt="0"/>
      <dgm:spPr/>
    </dgm:pt>
    <dgm:pt modelId="{C7B8B9F5-0549-48BB-8101-E1E4F2B771FD}" type="pres">
      <dgm:prSet presAssocID="{F8002B11-331E-416B-B6D0-B2AB351EE0B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35E5227-937E-459C-B6B3-53C1AD511844}" type="presOf" srcId="{0BE2CC40-9E98-45E8-8263-74DB12D5FC53}" destId="{799A731A-46BB-45DE-A91C-943EF85A20D7}" srcOrd="0" destOrd="0" presId="urn:microsoft.com/office/officeart/2018/2/layout/IconLabelList"/>
    <dgm:cxn modelId="{E02FE229-7CA1-461A-B457-DE277CA972E9}" srcId="{355C0BD1-7B03-4F17-BE0B-DAF4A706CEDC}" destId="{0BE2CC40-9E98-45E8-8263-74DB12D5FC53}" srcOrd="1" destOrd="0" parTransId="{00AB8133-537C-4C06-9017-29A8262689B7}" sibTransId="{7C367441-B7EA-4DD2-84AD-2897092FD7BB}"/>
    <dgm:cxn modelId="{8A97353E-33EA-468F-8AEF-6444C4401772}" srcId="{355C0BD1-7B03-4F17-BE0B-DAF4A706CEDC}" destId="{2940DF37-3C12-41D6-A39E-98B8D6BF4150}" srcOrd="0" destOrd="0" parTransId="{8987F0FB-8FE6-48A1-9595-173CAC597DBF}" sibTransId="{0DE020A0-81B3-4247-9102-4C78A243C44B}"/>
    <dgm:cxn modelId="{E8A03A71-AF25-4A08-92CE-F8C7EBCEA8EE}" type="presOf" srcId="{F8002B11-331E-416B-B6D0-B2AB351EE0BB}" destId="{C7B8B9F5-0549-48BB-8101-E1E4F2B771FD}" srcOrd="0" destOrd="0" presId="urn:microsoft.com/office/officeart/2018/2/layout/IconLabelList"/>
    <dgm:cxn modelId="{1B6FDE85-203D-49B4-BFDD-473B860C57E0}" type="presOf" srcId="{2940DF37-3C12-41D6-A39E-98B8D6BF4150}" destId="{07D5AA2A-4053-49CB-B07A-9DC8851B1B32}" srcOrd="0" destOrd="0" presId="urn:microsoft.com/office/officeart/2018/2/layout/IconLabelList"/>
    <dgm:cxn modelId="{F349FE8D-ED0E-4E7B-93A5-B4B5154BEC57}" srcId="{355C0BD1-7B03-4F17-BE0B-DAF4A706CEDC}" destId="{F8002B11-331E-416B-B6D0-B2AB351EE0BB}" srcOrd="2" destOrd="0" parTransId="{A80C3F75-EF6E-415F-A23D-9A1F3EA83757}" sibTransId="{5554797A-EE47-4B88-94AE-7E4462B577EB}"/>
    <dgm:cxn modelId="{E8BD59E7-432E-4AF1-8A6B-6BE45644FE93}" type="presOf" srcId="{355C0BD1-7B03-4F17-BE0B-DAF4A706CEDC}" destId="{D15BB82E-4C70-4321-B4E6-BE829CCB6653}" srcOrd="0" destOrd="0" presId="urn:microsoft.com/office/officeart/2018/2/layout/IconLabelList"/>
    <dgm:cxn modelId="{24E648A3-A6B3-4239-AE5A-1D06AEFBB9E0}" type="presParOf" srcId="{D15BB82E-4C70-4321-B4E6-BE829CCB6653}" destId="{E2C8E7CE-1356-4915-AC38-45DC39EA2E25}" srcOrd="0" destOrd="0" presId="urn:microsoft.com/office/officeart/2018/2/layout/IconLabelList"/>
    <dgm:cxn modelId="{B0379697-B67F-4F0E-A608-88735F0C9B0B}" type="presParOf" srcId="{E2C8E7CE-1356-4915-AC38-45DC39EA2E25}" destId="{CEAA4A2B-EB5E-4C69-B473-1500D30FE64B}" srcOrd="0" destOrd="0" presId="urn:microsoft.com/office/officeart/2018/2/layout/IconLabelList"/>
    <dgm:cxn modelId="{F796C693-2E13-4C2B-AD52-44B1049F364E}" type="presParOf" srcId="{E2C8E7CE-1356-4915-AC38-45DC39EA2E25}" destId="{C3EA2D37-5C61-4A9E-BD00-22B7B8566E33}" srcOrd="1" destOrd="0" presId="urn:microsoft.com/office/officeart/2018/2/layout/IconLabelList"/>
    <dgm:cxn modelId="{E852F644-A7D2-4657-A337-3CA91EAEEA15}" type="presParOf" srcId="{E2C8E7CE-1356-4915-AC38-45DC39EA2E25}" destId="{07D5AA2A-4053-49CB-B07A-9DC8851B1B32}" srcOrd="2" destOrd="0" presId="urn:microsoft.com/office/officeart/2018/2/layout/IconLabelList"/>
    <dgm:cxn modelId="{9DF27450-6796-496B-B479-F88135FE577E}" type="presParOf" srcId="{D15BB82E-4C70-4321-B4E6-BE829CCB6653}" destId="{48D0F2D9-45B1-41E5-8F17-C37E2AD06FFC}" srcOrd="1" destOrd="0" presId="urn:microsoft.com/office/officeart/2018/2/layout/IconLabelList"/>
    <dgm:cxn modelId="{45B76DCA-B79F-4768-A395-6CFF412625CF}" type="presParOf" srcId="{D15BB82E-4C70-4321-B4E6-BE829CCB6653}" destId="{FF631E5F-3D37-41B9-8FE8-9583284604CB}" srcOrd="2" destOrd="0" presId="urn:microsoft.com/office/officeart/2018/2/layout/IconLabelList"/>
    <dgm:cxn modelId="{1AE168EE-4444-4317-B3C8-A8E64DA43919}" type="presParOf" srcId="{FF631E5F-3D37-41B9-8FE8-9583284604CB}" destId="{63B20390-326D-4EDD-8F64-027F4D1371BB}" srcOrd="0" destOrd="0" presId="urn:microsoft.com/office/officeart/2018/2/layout/IconLabelList"/>
    <dgm:cxn modelId="{5EF97755-1054-4D84-9621-835B1942D41D}" type="presParOf" srcId="{FF631E5F-3D37-41B9-8FE8-9583284604CB}" destId="{1FA109A4-1248-4703-8B18-B6D80503E11A}" srcOrd="1" destOrd="0" presId="urn:microsoft.com/office/officeart/2018/2/layout/IconLabelList"/>
    <dgm:cxn modelId="{DED75345-833B-436C-8CC9-1B19EA0C291B}" type="presParOf" srcId="{FF631E5F-3D37-41B9-8FE8-9583284604CB}" destId="{799A731A-46BB-45DE-A91C-943EF85A20D7}" srcOrd="2" destOrd="0" presId="urn:microsoft.com/office/officeart/2018/2/layout/IconLabelList"/>
    <dgm:cxn modelId="{8BD950FC-29E0-48EC-A990-5A5EDB60AE46}" type="presParOf" srcId="{D15BB82E-4C70-4321-B4E6-BE829CCB6653}" destId="{2F49EDB3-B660-4EE7-8046-460F1C841A11}" srcOrd="3" destOrd="0" presId="urn:microsoft.com/office/officeart/2018/2/layout/IconLabelList"/>
    <dgm:cxn modelId="{7D76129A-2A7C-461F-99C2-3F2564954124}" type="presParOf" srcId="{D15BB82E-4C70-4321-B4E6-BE829CCB6653}" destId="{F630968F-D8FD-4833-A8C3-C19DD8DCBAC5}" srcOrd="4" destOrd="0" presId="urn:microsoft.com/office/officeart/2018/2/layout/IconLabelList"/>
    <dgm:cxn modelId="{5E29E7DC-F46D-4DE1-9F94-FE257D7596CC}" type="presParOf" srcId="{F630968F-D8FD-4833-A8C3-C19DD8DCBAC5}" destId="{D2A94952-00F8-4D8E-81E8-22012F4F3ABA}" srcOrd="0" destOrd="0" presId="urn:microsoft.com/office/officeart/2018/2/layout/IconLabelList"/>
    <dgm:cxn modelId="{5838D277-1A9C-47B7-AE1B-CA3ABE069390}" type="presParOf" srcId="{F630968F-D8FD-4833-A8C3-C19DD8DCBAC5}" destId="{B27E1F64-AE37-405A-9492-AE6F9AB6FA8D}" srcOrd="1" destOrd="0" presId="urn:microsoft.com/office/officeart/2018/2/layout/IconLabelList"/>
    <dgm:cxn modelId="{E9A0E3CE-10B2-4914-A9F9-875F0F2218B2}" type="presParOf" srcId="{F630968F-D8FD-4833-A8C3-C19DD8DCBAC5}" destId="{C7B8B9F5-0549-48BB-8101-E1E4F2B771F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7315F3-FC68-4060-B795-153972915D7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5F4C8B9-9BE5-40C7-AAE5-EC8B248A4045}">
      <dgm:prSet/>
      <dgm:spPr/>
      <dgm:t>
        <a:bodyPr/>
        <a:lstStyle/>
        <a:p>
          <a:r>
            <a:rPr lang="cs-CZ"/>
            <a:t>Tutorované x netutorované</a:t>
          </a:r>
          <a:endParaRPr lang="en-US"/>
        </a:p>
      </dgm:t>
    </dgm:pt>
    <dgm:pt modelId="{D531094C-AEFB-42F9-8F7A-429EA24C24E1}" type="parTrans" cxnId="{1310ED50-4FEC-43D8-B6E8-ECE859766C79}">
      <dgm:prSet/>
      <dgm:spPr/>
      <dgm:t>
        <a:bodyPr/>
        <a:lstStyle/>
        <a:p>
          <a:endParaRPr lang="en-US"/>
        </a:p>
      </dgm:t>
    </dgm:pt>
    <dgm:pt modelId="{96CA5C45-B77C-4DE7-B2AE-3F0F0890F5CD}" type="sibTrans" cxnId="{1310ED50-4FEC-43D8-B6E8-ECE859766C79}">
      <dgm:prSet/>
      <dgm:spPr/>
      <dgm:t>
        <a:bodyPr/>
        <a:lstStyle/>
        <a:p>
          <a:endParaRPr lang="en-US"/>
        </a:p>
      </dgm:t>
    </dgm:pt>
    <dgm:pt modelId="{E0764C67-F920-461F-92D8-E5EEE501292B}">
      <dgm:prSet/>
      <dgm:spPr/>
      <dgm:t>
        <a:bodyPr/>
        <a:lstStyle/>
        <a:p>
          <a:r>
            <a:rPr lang="cs-CZ"/>
            <a:t>Blended x plně online</a:t>
          </a:r>
          <a:endParaRPr lang="en-US"/>
        </a:p>
      </dgm:t>
    </dgm:pt>
    <dgm:pt modelId="{4A052868-CF96-452E-BA1F-0D4008C81AE0}" type="parTrans" cxnId="{F9C7B55B-248E-4619-8957-618F35469039}">
      <dgm:prSet/>
      <dgm:spPr/>
      <dgm:t>
        <a:bodyPr/>
        <a:lstStyle/>
        <a:p>
          <a:endParaRPr lang="en-US"/>
        </a:p>
      </dgm:t>
    </dgm:pt>
    <dgm:pt modelId="{9ECCDB8A-B0A9-42A1-BB76-235E0B0800B2}" type="sibTrans" cxnId="{F9C7B55B-248E-4619-8957-618F35469039}">
      <dgm:prSet/>
      <dgm:spPr/>
      <dgm:t>
        <a:bodyPr/>
        <a:lstStyle/>
        <a:p>
          <a:endParaRPr lang="en-US"/>
        </a:p>
      </dgm:t>
    </dgm:pt>
    <dgm:pt modelId="{FE89DD76-22A0-4973-A176-956229FF7ED2}">
      <dgm:prSet/>
      <dgm:spPr/>
      <dgm:t>
        <a:bodyPr/>
        <a:lstStyle/>
        <a:p>
          <a:r>
            <a:rPr lang="cs-CZ"/>
            <a:t>Uzavřené x otevřené</a:t>
          </a:r>
          <a:endParaRPr lang="en-US"/>
        </a:p>
      </dgm:t>
    </dgm:pt>
    <dgm:pt modelId="{9951FFD0-5F58-4F3C-A6EE-112BF204420D}" type="parTrans" cxnId="{A325201A-8D45-46F1-B533-3361CF021A3F}">
      <dgm:prSet/>
      <dgm:spPr/>
      <dgm:t>
        <a:bodyPr/>
        <a:lstStyle/>
        <a:p>
          <a:endParaRPr lang="en-US"/>
        </a:p>
      </dgm:t>
    </dgm:pt>
    <dgm:pt modelId="{30AAFB6C-6C23-4867-83F9-EAE5B427D1CB}" type="sibTrans" cxnId="{A325201A-8D45-46F1-B533-3361CF021A3F}">
      <dgm:prSet/>
      <dgm:spPr/>
      <dgm:t>
        <a:bodyPr/>
        <a:lstStyle/>
        <a:p>
          <a:endParaRPr lang="en-US"/>
        </a:p>
      </dgm:t>
    </dgm:pt>
    <dgm:pt modelId="{CCBBAD9F-06A4-4645-A0D2-25D9506FEC39}">
      <dgm:prSet/>
      <dgm:spPr/>
      <dgm:t>
        <a:bodyPr/>
        <a:lstStyle/>
        <a:p>
          <a:r>
            <a:rPr lang="cs-CZ"/>
            <a:t>Malé x velké</a:t>
          </a:r>
          <a:endParaRPr lang="en-US"/>
        </a:p>
      </dgm:t>
    </dgm:pt>
    <dgm:pt modelId="{42099A54-60E1-4061-B944-E6B19DF94ACF}" type="parTrans" cxnId="{140D268C-23B3-495D-8906-EAED68FCD59C}">
      <dgm:prSet/>
      <dgm:spPr/>
      <dgm:t>
        <a:bodyPr/>
        <a:lstStyle/>
        <a:p>
          <a:endParaRPr lang="en-US"/>
        </a:p>
      </dgm:t>
    </dgm:pt>
    <dgm:pt modelId="{8EF2BE6A-EBAB-4B85-AF48-DA4A192E3D9B}" type="sibTrans" cxnId="{140D268C-23B3-495D-8906-EAED68FCD59C}">
      <dgm:prSet/>
      <dgm:spPr/>
      <dgm:t>
        <a:bodyPr/>
        <a:lstStyle/>
        <a:p>
          <a:endParaRPr lang="en-US"/>
        </a:p>
      </dgm:t>
    </dgm:pt>
    <dgm:pt modelId="{75603985-3C4E-416B-B761-5480F9021E52}">
      <dgm:prSet/>
      <dgm:spPr/>
      <dgm:t>
        <a:bodyPr/>
        <a:lstStyle/>
        <a:p>
          <a:r>
            <a:rPr lang="cs-CZ"/>
            <a:t>…</a:t>
          </a:r>
          <a:endParaRPr lang="en-US"/>
        </a:p>
      </dgm:t>
    </dgm:pt>
    <dgm:pt modelId="{D07F1EFF-6BA6-4E81-9282-58A01543A34F}" type="parTrans" cxnId="{9623CD60-9EFA-48E3-8E7D-259DB538024D}">
      <dgm:prSet/>
      <dgm:spPr/>
      <dgm:t>
        <a:bodyPr/>
        <a:lstStyle/>
        <a:p>
          <a:endParaRPr lang="en-US"/>
        </a:p>
      </dgm:t>
    </dgm:pt>
    <dgm:pt modelId="{39361DE2-A2BA-4A2E-A528-14BB96D89812}" type="sibTrans" cxnId="{9623CD60-9EFA-48E3-8E7D-259DB538024D}">
      <dgm:prSet/>
      <dgm:spPr/>
      <dgm:t>
        <a:bodyPr/>
        <a:lstStyle/>
        <a:p>
          <a:endParaRPr lang="en-US"/>
        </a:p>
      </dgm:t>
    </dgm:pt>
    <dgm:pt modelId="{28DFF014-E9A1-41F5-BF79-70D05345B9A5}" type="pres">
      <dgm:prSet presAssocID="{A87315F3-FC68-4060-B795-153972915D71}" presName="linear" presStyleCnt="0">
        <dgm:presLayoutVars>
          <dgm:animLvl val="lvl"/>
          <dgm:resizeHandles val="exact"/>
        </dgm:presLayoutVars>
      </dgm:prSet>
      <dgm:spPr/>
    </dgm:pt>
    <dgm:pt modelId="{82BC7095-0F11-49DB-B3D9-7AA621972FBA}" type="pres">
      <dgm:prSet presAssocID="{C5F4C8B9-9BE5-40C7-AAE5-EC8B248A404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48B67F-96A3-4828-B63D-643034921346}" type="pres">
      <dgm:prSet presAssocID="{96CA5C45-B77C-4DE7-B2AE-3F0F0890F5CD}" presName="spacer" presStyleCnt="0"/>
      <dgm:spPr/>
    </dgm:pt>
    <dgm:pt modelId="{50F70FA9-36C6-471A-99EE-97B0861C9E51}" type="pres">
      <dgm:prSet presAssocID="{E0764C67-F920-461F-92D8-E5EEE501292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98F653E-B664-472E-8F04-14AEFBBACB1C}" type="pres">
      <dgm:prSet presAssocID="{9ECCDB8A-B0A9-42A1-BB76-235E0B0800B2}" presName="spacer" presStyleCnt="0"/>
      <dgm:spPr/>
    </dgm:pt>
    <dgm:pt modelId="{EC5D41E2-439B-45A6-A677-C5C2D9BCDC20}" type="pres">
      <dgm:prSet presAssocID="{FE89DD76-22A0-4973-A176-956229FF7ED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93D0800-0435-465A-B50A-EAAE6E8F377D}" type="pres">
      <dgm:prSet presAssocID="{30AAFB6C-6C23-4867-83F9-EAE5B427D1CB}" presName="spacer" presStyleCnt="0"/>
      <dgm:spPr/>
    </dgm:pt>
    <dgm:pt modelId="{A2658129-EC00-4DC2-B4FC-EC1C2E4FE884}" type="pres">
      <dgm:prSet presAssocID="{CCBBAD9F-06A4-4645-A0D2-25D9506FEC3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A0167FE-7CAC-44D6-B611-46C4C6DFED4C}" type="pres">
      <dgm:prSet presAssocID="{8EF2BE6A-EBAB-4B85-AF48-DA4A192E3D9B}" presName="spacer" presStyleCnt="0"/>
      <dgm:spPr/>
    </dgm:pt>
    <dgm:pt modelId="{B0C374BD-14DA-4567-BF8A-4F1C7FB87970}" type="pres">
      <dgm:prSet presAssocID="{75603985-3C4E-416B-B761-5480F9021E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0C1C101-35E6-4D85-8F8B-27526E8EB7EE}" type="presOf" srcId="{FE89DD76-22A0-4973-A176-956229FF7ED2}" destId="{EC5D41E2-439B-45A6-A677-C5C2D9BCDC20}" srcOrd="0" destOrd="0" presId="urn:microsoft.com/office/officeart/2005/8/layout/vList2"/>
    <dgm:cxn modelId="{8F24000E-67F6-4448-AA93-FD774E680922}" type="presOf" srcId="{A87315F3-FC68-4060-B795-153972915D71}" destId="{28DFF014-E9A1-41F5-BF79-70D05345B9A5}" srcOrd="0" destOrd="0" presId="urn:microsoft.com/office/officeart/2005/8/layout/vList2"/>
    <dgm:cxn modelId="{A325201A-8D45-46F1-B533-3361CF021A3F}" srcId="{A87315F3-FC68-4060-B795-153972915D71}" destId="{FE89DD76-22A0-4973-A176-956229FF7ED2}" srcOrd="2" destOrd="0" parTransId="{9951FFD0-5F58-4F3C-A6EE-112BF204420D}" sibTransId="{30AAFB6C-6C23-4867-83F9-EAE5B427D1CB}"/>
    <dgm:cxn modelId="{F9C7B55B-248E-4619-8957-618F35469039}" srcId="{A87315F3-FC68-4060-B795-153972915D71}" destId="{E0764C67-F920-461F-92D8-E5EEE501292B}" srcOrd="1" destOrd="0" parTransId="{4A052868-CF96-452E-BA1F-0D4008C81AE0}" sibTransId="{9ECCDB8A-B0A9-42A1-BB76-235E0B0800B2}"/>
    <dgm:cxn modelId="{069EF65C-2524-4206-A594-F24C8ED2B21B}" type="presOf" srcId="{C5F4C8B9-9BE5-40C7-AAE5-EC8B248A4045}" destId="{82BC7095-0F11-49DB-B3D9-7AA621972FBA}" srcOrd="0" destOrd="0" presId="urn:microsoft.com/office/officeart/2005/8/layout/vList2"/>
    <dgm:cxn modelId="{9623CD60-9EFA-48E3-8E7D-259DB538024D}" srcId="{A87315F3-FC68-4060-B795-153972915D71}" destId="{75603985-3C4E-416B-B761-5480F9021E52}" srcOrd="4" destOrd="0" parTransId="{D07F1EFF-6BA6-4E81-9282-58A01543A34F}" sibTransId="{39361DE2-A2BA-4A2E-A528-14BB96D89812}"/>
    <dgm:cxn modelId="{11041C42-C0A4-425F-AB86-6E932BD02DA9}" type="presOf" srcId="{CCBBAD9F-06A4-4645-A0D2-25D9506FEC39}" destId="{A2658129-EC00-4DC2-B4FC-EC1C2E4FE884}" srcOrd="0" destOrd="0" presId="urn:microsoft.com/office/officeart/2005/8/layout/vList2"/>
    <dgm:cxn modelId="{1310ED50-4FEC-43D8-B6E8-ECE859766C79}" srcId="{A87315F3-FC68-4060-B795-153972915D71}" destId="{C5F4C8B9-9BE5-40C7-AAE5-EC8B248A4045}" srcOrd="0" destOrd="0" parTransId="{D531094C-AEFB-42F9-8F7A-429EA24C24E1}" sibTransId="{96CA5C45-B77C-4DE7-B2AE-3F0F0890F5CD}"/>
    <dgm:cxn modelId="{140D268C-23B3-495D-8906-EAED68FCD59C}" srcId="{A87315F3-FC68-4060-B795-153972915D71}" destId="{CCBBAD9F-06A4-4645-A0D2-25D9506FEC39}" srcOrd="3" destOrd="0" parTransId="{42099A54-60E1-4061-B944-E6B19DF94ACF}" sibTransId="{8EF2BE6A-EBAB-4B85-AF48-DA4A192E3D9B}"/>
    <dgm:cxn modelId="{F84180CA-BB95-4B0C-A76D-476CFA2C5C5C}" type="presOf" srcId="{75603985-3C4E-416B-B761-5480F9021E52}" destId="{B0C374BD-14DA-4567-BF8A-4F1C7FB87970}" srcOrd="0" destOrd="0" presId="urn:microsoft.com/office/officeart/2005/8/layout/vList2"/>
    <dgm:cxn modelId="{ED8CE1ED-E62A-4832-A437-DC448A8DBFB3}" type="presOf" srcId="{E0764C67-F920-461F-92D8-E5EEE501292B}" destId="{50F70FA9-36C6-471A-99EE-97B0861C9E51}" srcOrd="0" destOrd="0" presId="urn:microsoft.com/office/officeart/2005/8/layout/vList2"/>
    <dgm:cxn modelId="{933AF474-2AD6-483F-A42D-1DE4E55399B9}" type="presParOf" srcId="{28DFF014-E9A1-41F5-BF79-70D05345B9A5}" destId="{82BC7095-0F11-49DB-B3D9-7AA621972FBA}" srcOrd="0" destOrd="0" presId="urn:microsoft.com/office/officeart/2005/8/layout/vList2"/>
    <dgm:cxn modelId="{E649D489-E5B5-4D5F-8872-4957830A3E10}" type="presParOf" srcId="{28DFF014-E9A1-41F5-BF79-70D05345B9A5}" destId="{8848B67F-96A3-4828-B63D-643034921346}" srcOrd="1" destOrd="0" presId="urn:microsoft.com/office/officeart/2005/8/layout/vList2"/>
    <dgm:cxn modelId="{6C48F73A-4128-4B89-9A5D-73B263E59E5B}" type="presParOf" srcId="{28DFF014-E9A1-41F5-BF79-70D05345B9A5}" destId="{50F70FA9-36C6-471A-99EE-97B0861C9E51}" srcOrd="2" destOrd="0" presId="urn:microsoft.com/office/officeart/2005/8/layout/vList2"/>
    <dgm:cxn modelId="{7FB8DC11-D70D-4F70-8EB7-7E38F585FA37}" type="presParOf" srcId="{28DFF014-E9A1-41F5-BF79-70D05345B9A5}" destId="{F98F653E-B664-472E-8F04-14AEFBBACB1C}" srcOrd="3" destOrd="0" presId="urn:microsoft.com/office/officeart/2005/8/layout/vList2"/>
    <dgm:cxn modelId="{EA5EC3EC-334E-4937-8D3B-695BE6B26C9B}" type="presParOf" srcId="{28DFF014-E9A1-41F5-BF79-70D05345B9A5}" destId="{EC5D41E2-439B-45A6-A677-C5C2D9BCDC20}" srcOrd="4" destOrd="0" presId="urn:microsoft.com/office/officeart/2005/8/layout/vList2"/>
    <dgm:cxn modelId="{A88FA73C-772C-49BC-9885-173FAA052D54}" type="presParOf" srcId="{28DFF014-E9A1-41F5-BF79-70D05345B9A5}" destId="{E93D0800-0435-465A-B50A-EAAE6E8F377D}" srcOrd="5" destOrd="0" presId="urn:microsoft.com/office/officeart/2005/8/layout/vList2"/>
    <dgm:cxn modelId="{77CD2D56-7BFB-4608-BDE5-074C8C622120}" type="presParOf" srcId="{28DFF014-E9A1-41F5-BF79-70D05345B9A5}" destId="{A2658129-EC00-4DC2-B4FC-EC1C2E4FE884}" srcOrd="6" destOrd="0" presId="urn:microsoft.com/office/officeart/2005/8/layout/vList2"/>
    <dgm:cxn modelId="{DC3DFECC-4097-4BBB-BAC9-89816AB84E55}" type="presParOf" srcId="{28DFF014-E9A1-41F5-BF79-70D05345B9A5}" destId="{8A0167FE-7CAC-44D6-B611-46C4C6DFED4C}" srcOrd="7" destOrd="0" presId="urn:microsoft.com/office/officeart/2005/8/layout/vList2"/>
    <dgm:cxn modelId="{F81C16EF-82BB-47E9-AFE4-0D2C449BE223}" type="presParOf" srcId="{28DFF014-E9A1-41F5-BF79-70D05345B9A5}" destId="{B0C374BD-14DA-4567-BF8A-4F1C7FB8797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3DD96E-F7D4-4019-8AD7-1BEA7246DDE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8828B1-62E1-4415-ACAF-FBDD04470C5F}">
      <dgm:prSet/>
      <dgm:spPr/>
      <dgm:t>
        <a:bodyPr/>
        <a:lstStyle/>
        <a:p>
          <a:r>
            <a:rPr lang="cs-CZ" dirty="0"/>
            <a:t>Masivní otevřené online kurzy</a:t>
          </a:r>
          <a:endParaRPr lang="en-US" dirty="0"/>
        </a:p>
      </dgm:t>
    </dgm:pt>
    <dgm:pt modelId="{DF615205-FEC4-4933-A0C5-C49D349560F8}" type="parTrans" cxnId="{12098582-0177-491B-BC2D-BD924B48931B}">
      <dgm:prSet/>
      <dgm:spPr/>
      <dgm:t>
        <a:bodyPr/>
        <a:lstStyle/>
        <a:p>
          <a:endParaRPr lang="en-US"/>
        </a:p>
      </dgm:t>
    </dgm:pt>
    <dgm:pt modelId="{C4C3616F-7F8C-4D74-84E7-2A3E23071A10}" type="sibTrans" cxnId="{12098582-0177-491B-BC2D-BD924B48931B}">
      <dgm:prSet/>
      <dgm:spPr/>
      <dgm:t>
        <a:bodyPr/>
        <a:lstStyle/>
        <a:p>
          <a:endParaRPr lang="en-US"/>
        </a:p>
      </dgm:t>
    </dgm:pt>
    <dgm:pt modelId="{E861B7D4-8385-4F2B-AED7-14587737BF99}">
      <dgm:prSet/>
      <dgm:spPr/>
      <dgm:t>
        <a:bodyPr/>
        <a:lstStyle/>
        <a:p>
          <a:r>
            <a:rPr lang="cs-CZ" dirty="0" err="1"/>
            <a:t>xMOOC</a:t>
          </a:r>
          <a:r>
            <a:rPr lang="cs-CZ" dirty="0"/>
            <a:t>, </a:t>
          </a:r>
          <a:r>
            <a:rPr lang="cs-CZ" dirty="0" err="1"/>
            <a:t>cMOOC</a:t>
          </a:r>
          <a:r>
            <a:rPr lang="cs-CZ" dirty="0"/>
            <a:t> jsou dva zcela jiné koncepty!</a:t>
          </a:r>
          <a:endParaRPr lang="en-US" dirty="0"/>
        </a:p>
      </dgm:t>
    </dgm:pt>
    <dgm:pt modelId="{49084753-42B3-48F0-BB01-26F8C970B683}" type="parTrans" cxnId="{7D3CAC76-0F09-4553-BD67-0233959BCC10}">
      <dgm:prSet/>
      <dgm:spPr/>
      <dgm:t>
        <a:bodyPr/>
        <a:lstStyle/>
        <a:p>
          <a:endParaRPr lang="en-US"/>
        </a:p>
      </dgm:t>
    </dgm:pt>
    <dgm:pt modelId="{D0900AAB-9911-4F5A-ABC0-F386F6C8D71D}" type="sibTrans" cxnId="{7D3CAC76-0F09-4553-BD67-0233959BCC10}">
      <dgm:prSet/>
      <dgm:spPr/>
      <dgm:t>
        <a:bodyPr/>
        <a:lstStyle/>
        <a:p>
          <a:endParaRPr lang="en-US"/>
        </a:p>
      </dgm:t>
    </dgm:pt>
    <dgm:pt modelId="{B4613BED-F23C-4AC4-991F-6A2DBFF9ECD7}">
      <dgm:prSet/>
      <dgm:spPr/>
      <dgm:t>
        <a:bodyPr/>
        <a:lstStyle/>
        <a:p>
          <a:r>
            <a:rPr lang="cs-CZ" dirty="0"/>
            <a:t>Nyní jsme ve fázi mírného vystřízlivění i hledání finančních modelů.</a:t>
          </a:r>
          <a:endParaRPr lang="en-US" dirty="0"/>
        </a:p>
      </dgm:t>
    </dgm:pt>
    <dgm:pt modelId="{2CE1D10E-D802-4451-A249-95ACDD2CA0EB}" type="parTrans" cxnId="{6C4BF8B7-8DAD-4216-9492-A1EB4D9A6638}">
      <dgm:prSet/>
      <dgm:spPr/>
      <dgm:t>
        <a:bodyPr/>
        <a:lstStyle/>
        <a:p>
          <a:endParaRPr lang="en-US"/>
        </a:p>
      </dgm:t>
    </dgm:pt>
    <dgm:pt modelId="{C1F5E911-86E2-44FD-9ADC-137EF3C6744B}" type="sibTrans" cxnId="{6C4BF8B7-8DAD-4216-9492-A1EB4D9A6638}">
      <dgm:prSet/>
      <dgm:spPr/>
      <dgm:t>
        <a:bodyPr/>
        <a:lstStyle/>
        <a:p>
          <a:endParaRPr lang="en-US"/>
        </a:p>
      </dgm:t>
    </dgm:pt>
    <dgm:pt modelId="{5E5C392F-2339-4797-ACAB-8D0C49B5A4FB}">
      <dgm:prSet/>
      <dgm:spPr/>
      <dgm:t>
        <a:bodyPr/>
        <a:lstStyle/>
        <a:p>
          <a:r>
            <a:rPr lang="cs-CZ" dirty="0" err="1"/>
            <a:t>Coursera</a:t>
          </a:r>
          <a:r>
            <a:rPr lang="cs-CZ" dirty="0"/>
            <a:t>, </a:t>
          </a:r>
          <a:r>
            <a:rPr lang="cs-CZ" dirty="0" err="1">
              <a:latin typeface="Calibri Light" panose="020F0302020204030204"/>
            </a:rPr>
            <a:t>EdX</a:t>
          </a:r>
          <a:r>
            <a:rPr lang="cs-CZ" dirty="0"/>
            <a:t>, </a:t>
          </a:r>
          <a:r>
            <a:rPr lang="cs-CZ" dirty="0" err="1"/>
            <a:t>FutureLearn</a:t>
          </a:r>
          <a:r>
            <a:rPr lang="cs-CZ" dirty="0"/>
            <a:t>, </a:t>
          </a:r>
          <a:r>
            <a:rPr lang="cs-CZ" dirty="0" err="1"/>
            <a:t>Udemy</a:t>
          </a:r>
          <a:endParaRPr lang="en-US" dirty="0" err="1"/>
        </a:p>
      </dgm:t>
    </dgm:pt>
    <dgm:pt modelId="{9D18638C-09A4-4F3A-8EE5-9ADFBDEC03DF}" type="parTrans" cxnId="{2FE5259C-E873-45D6-A633-A13891C39307}">
      <dgm:prSet/>
      <dgm:spPr/>
      <dgm:t>
        <a:bodyPr/>
        <a:lstStyle/>
        <a:p>
          <a:endParaRPr lang="en-US"/>
        </a:p>
      </dgm:t>
    </dgm:pt>
    <dgm:pt modelId="{50632160-509C-4A9F-B45B-BAEAF8A9B952}" type="sibTrans" cxnId="{2FE5259C-E873-45D6-A633-A13891C39307}">
      <dgm:prSet/>
      <dgm:spPr/>
      <dgm:t>
        <a:bodyPr/>
        <a:lstStyle/>
        <a:p>
          <a:endParaRPr lang="en-US"/>
        </a:p>
      </dgm:t>
    </dgm:pt>
    <dgm:pt modelId="{F81BA4E6-7983-45B8-8D86-6174D860EB75}">
      <dgm:prSet/>
      <dgm:spPr/>
      <dgm:t>
        <a:bodyPr/>
        <a:lstStyle/>
        <a:p>
          <a:r>
            <a:rPr lang="cs-CZ" dirty="0"/>
            <a:t>Ale také </a:t>
          </a:r>
          <a:r>
            <a:rPr lang="cs-CZ" dirty="0" err="1"/>
            <a:t>Codecademy</a:t>
          </a:r>
          <a:r>
            <a:rPr lang="cs-CZ" dirty="0"/>
            <a:t> a další podobné kurzy</a:t>
          </a:r>
          <a:endParaRPr lang="en-US" dirty="0"/>
        </a:p>
      </dgm:t>
    </dgm:pt>
    <dgm:pt modelId="{017D98AB-C54C-468C-8DDC-BE896C3484A8}" type="parTrans" cxnId="{FB4ACF97-069F-4779-AB04-28DA15620E24}">
      <dgm:prSet/>
      <dgm:spPr/>
      <dgm:t>
        <a:bodyPr/>
        <a:lstStyle/>
        <a:p>
          <a:endParaRPr lang="en-US"/>
        </a:p>
      </dgm:t>
    </dgm:pt>
    <dgm:pt modelId="{13DFEAA8-684D-4F14-9EB6-253E8FBE1A99}" type="sibTrans" cxnId="{FB4ACF97-069F-4779-AB04-28DA15620E24}">
      <dgm:prSet/>
      <dgm:spPr/>
      <dgm:t>
        <a:bodyPr/>
        <a:lstStyle/>
        <a:p>
          <a:endParaRPr lang="en-US"/>
        </a:p>
      </dgm:t>
    </dgm:pt>
    <dgm:pt modelId="{55ACCB47-EC44-4E86-9390-81BC582E7EDE}">
      <dgm:prSet/>
      <dgm:spPr/>
      <dgm:t>
        <a:bodyPr/>
        <a:lstStyle/>
        <a:p>
          <a:r>
            <a:rPr lang="cs-CZ" dirty="0" err="1"/>
            <a:t>Classcentral</a:t>
          </a:r>
          <a:endParaRPr lang="en-US" dirty="0" err="1"/>
        </a:p>
      </dgm:t>
    </dgm:pt>
    <dgm:pt modelId="{04456536-E1E6-4B35-9AB2-BCC93F0C77B7}" type="parTrans" cxnId="{8BE716BD-7ABD-4310-AFE7-F5A176C72CA3}">
      <dgm:prSet/>
      <dgm:spPr/>
      <dgm:t>
        <a:bodyPr/>
        <a:lstStyle/>
        <a:p>
          <a:endParaRPr lang="en-US"/>
        </a:p>
      </dgm:t>
    </dgm:pt>
    <dgm:pt modelId="{0450F5DB-781D-482D-BD3D-0D9E65457403}" type="sibTrans" cxnId="{8BE716BD-7ABD-4310-AFE7-F5A176C72CA3}">
      <dgm:prSet/>
      <dgm:spPr/>
      <dgm:t>
        <a:bodyPr/>
        <a:lstStyle/>
        <a:p>
          <a:endParaRPr lang="en-US"/>
        </a:p>
      </dgm:t>
    </dgm:pt>
    <dgm:pt modelId="{C5E429B7-4AC5-4E19-954B-3FE6F53AC4AE}" type="pres">
      <dgm:prSet presAssocID="{5F3DD96E-F7D4-4019-8AD7-1BEA7246DDE1}" presName="linear" presStyleCnt="0">
        <dgm:presLayoutVars>
          <dgm:animLvl val="lvl"/>
          <dgm:resizeHandles val="exact"/>
        </dgm:presLayoutVars>
      </dgm:prSet>
      <dgm:spPr/>
    </dgm:pt>
    <dgm:pt modelId="{7CDCF6AD-22A9-46C3-9F43-BC6B3DF3A4B7}" type="pres">
      <dgm:prSet presAssocID="{E68828B1-62E1-4415-ACAF-FBDD04470C5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AE608DB-A12A-4F06-9959-1620521B0645}" type="pres">
      <dgm:prSet presAssocID="{C4C3616F-7F8C-4D74-84E7-2A3E23071A10}" presName="spacer" presStyleCnt="0"/>
      <dgm:spPr/>
    </dgm:pt>
    <dgm:pt modelId="{05FA39D4-AE30-4FC4-A494-9F99DDBCC3EA}" type="pres">
      <dgm:prSet presAssocID="{E861B7D4-8385-4F2B-AED7-14587737BF9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E34291A-0072-474D-BB99-025472D681F2}" type="pres">
      <dgm:prSet presAssocID="{D0900AAB-9911-4F5A-ABC0-F386F6C8D71D}" presName="spacer" presStyleCnt="0"/>
      <dgm:spPr/>
    </dgm:pt>
    <dgm:pt modelId="{7A716BE1-F538-498C-8A3C-43F9FD21FDDD}" type="pres">
      <dgm:prSet presAssocID="{B4613BED-F23C-4AC4-991F-6A2DBFF9ECD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8855E0B-469E-46F1-9D81-CB5E79DD06FA}" type="pres">
      <dgm:prSet presAssocID="{C1F5E911-86E2-44FD-9ADC-137EF3C6744B}" presName="spacer" presStyleCnt="0"/>
      <dgm:spPr/>
    </dgm:pt>
    <dgm:pt modelId="{88B06650-0C4E-4037-A5CC-CD4EB171C6ED}" type="pres">
      <dgm:prSet presAssocID="{5E5C392F-2339-4797-ACAB-8D0C49B5A4F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E4A5447-A1E0-4970-A188-DBF0E0631093}" type="pres">
      <dgm:prSet presAssocID="{50632160-509C-4A9F-B45B-BAEAF8A9B952}" presName="spacer" presStyleCnt="0"/>
      <dgm:spPr/>
    </dgm:pt>
    <dgm:pt modelId="{6051FC38-BB17-4EF3-AE08-B3D4A2C4FC81}" type="pres">
      <dgm:prSet presAssocID="{F81BA4E6-7983-45B8-8D86-6174D860EB7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9A40D75-DD5F-4D23-80EA-19DE4676403F}" type="pres">
      <dgm:prSet presAssocID="{13DFEAA8-684D-4F14-9EB6-253E8FBE1A99}" presName="spacer" presStyleCnt="0"/>
      <dgm:spPr/>
    </dgm:pt>
    <dgm:pt modelId="{F1958C24-7D75-49F9-A874-5C97023B45E9}" type="pres">
      <dgm:prSet presAssocID="{55ACCB47-EC44-4E86-9390-81BC582E7ED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F67070C-AB24-4FC4-AECC-95E59592D756}" type="presOf" srcId="{E861B7D4-8385-4F2B-AED7-14587737BF99}" destId="{05FA39D4-AE30-4FC4-A494-9F99DDBCC3EA}" srcOrd="0" destOrd="0" presId="urn:microsoft.com/office/officeart/2005/8/layout/vList2"/>
    <dgm:cxn modelId="{5111B931-30DF-469B-89B0-F8940B784C16}" type="presOf" srcId="{55ACCB47-EC44-4E86-9390-81BC582E7EDE}" destId="{F1958C24-7D75-49F9-A874-5C97023B45E9}" srcOrd="0" destOrd="0" presId="urn:microsoft.com/office/officeart/2005/8/layout/vList2"/>
    <dgm:cxn modelId="{B2AEAC33-27C3-46BA-8D49-928A87B4F79C}" type="presOf" srcId="{5E5C392F-2339-4797-ACAB-8D0C49B5A4FB}" destId="{88B06650-0C4E-4037-A5CC-CD4EB171C6ED}" srcOrd="0" destOrd="0" presId="urn:microsoft.com/office/officeart/2005/8/layout/vList2"/>
    <dgm:cxn modelId="{DE108A65-5F44-4B5D-BBC2-537355426E0C}" type="presOf" srcId="{E68828B1-62E1-4415-ACAF-FBDD04470C5F}" destId="{7CDCF6AD-22A9-46C3-9F43-BC6B3DF3A4B7}" srcOrd="0" destOrd="0" presId="urn:microsoft.com/office/officeart/2005/8/layout/vList2"/>
    <dgm:cxn modelId="{0D2BB475-48DB-4462-B9A3-9F328ACFFF18}" type="presOf" srcId="{F81BA4E6-7983-45B8-8D86-6174D860EB75}" destId="{6051FC38-BB17-4EF3-AE08-B3D4A2C4FC81}" srcOrd="0" destOrd="0" presId="urn:microsoft.com/office/officeart/2005/8/layout/vList2"/>
    <dgm:cxn modelId="{7D3CAC76-0F09-4553-BD67-0233959BCC10}" srcId="{5F3DD96E-F7D4-4019-8AD7-1BEA7246DDE1}" destId="{E861B7D4-8385-4F2B-AED7-14587737BF99}" srcOrd="1" destOrd="0" parTransId="{49084753-42B3-48F0-BB01-26F8C970B683}" sibTransId="{D0900AAB-9911-4F5A-ABC0-F386F6C8D71D}"/>
    <dgm:cxn modelId="{E9268678-A2E3-4A8C-A400-FBE2D79115B4}" type="presOf" srcId="{5F3DD96E-F7D4-4019-8AD7-1BEA7246DDE1}" destId="{C5E429B7-4AC5-4E19-954B-3FE6F53AC4AE}" srcOrd="0" destOrd="0" presId="urn:microsoft.com/office/officeart/2005/8/layout/vList2"/>
    <dgm:cxn modelId="{12098582-0177-491B-BC2D-BD924B48931B}" srcId="{5F3DD96E-F7D4-4019-8AD7-1BEA7246DDE1}" destId="{E68828B1-62E1-4415-ACAF-FBDD04470C5F}" srcOrd="0" destOrd="0" parTransId="{DF615205-FEC4-4933-A0C5-C49D349560F8}" sibTransId="{C4C3616F-7F8C-4D74-84E7-2A3E23071A10}"/>
    <dgm:cxn modelId="{FB4ACF97-069F-4779-AB04-28DA15620E24}" srcId="{5F3DD96E-F7D4-4019-8AD7-1BEA7246DDE1}" destId="{F81BA4E6-7983-45B8-8D86-6174D860EB75}" srcOrd="4" destOrd="0" parTransId="{017D98AB-C54C-468C-8DDC-BE896C3484A8}" sibTransId="{13DFEAA8-684D-4F14-9EB6-253E8FBE1A99}"/>
    <dgm:cxn modelId="{2FE5259C-E873-45D6-A633-A13891C39307}" srcId="{5F3DD96E-F7D4-4019-8AD7-1BEA7246DDE1}" destId="{5E5C392F-2339-4797-ACAB-8D0C49B5A4FB}" srcOrd="3" destOrd="0" parTransId="{9D18638C-09A4-4F3A-8EE5-9ADFBDEC03DF}" sibTransId="{50632160-509C-4A9F-B45B-BAEAF8A9B952}"/>
    <dgm:cxn modelId="{6C4BF8B7-8DAD-4216-9492-A1EB4D9A6638}" srcId="{5F3DD96E-F7D4-4019-8AD7-1BEA7246DDE1}" destId="{B4613BED-F23C-4AC4-991F-6A2DBFF9ECD7}" srcOrd="2" destOrd="0" parTransId="{2CE1D10E-D802-4451-A249-95ACDD2CA0EB}" sibTransId="{C1F5E911-86E2-44FD-9ADC-137EF3C6744B}"/>
    <dgm:cxn modelId="{8BE716BD-7ABD-4310-AFE7-F5A176C72CA3}" srcId="{5F3DD96E-F7D4-4019-8AD7-1BEA7246DDE1}" destId="{55ACCB47-EC44-4E86-9390-81BC582E7EDE}" srcOrd="5" destOrd="0" parTransId="{04456536-E1E6-4B35-9AB2-BCC93F0C77B7}" sibTransId="{0450F5DB-781D-482D-BD3D-0D9E65457403}"/>
    <dgm:cxn modelId="{5E07C8E2-8729-4C18-9181-9F8EC92428D5}" type="presOf" srcId="{B4613BED-F23C-4AC4-991F-6A2DBFF9ECD7}" destId="{7A716BE1-F538-498C-8A3C-43F9FD21FDDD}" srcOrd="0" destOrd="0" presId="urn:microsoft.com/office/officeart/2005/8/layout/vList2"/>
    <dgm:cxn modelId="{C96F4D02-AE8B-4C74-BA8E-1F87A17C58BC}" type="presParOf" srcId="{C5E429B7-4AC5-4E19-954B-3FE6F53AC4AE}" destId="{7CDCF6AD-22A9-46C3-9F43-BC6B3DF3A4B7}" srcOrd="0" destOrd="0" presId="urn:microsoft.com/office/officeart/2005/8/layout/vList2"/>
    <dgm:cxn modelId="{B94B239B-FFA8-4B64-8759-8261C866627F}" type="presParOf" srcId="{C5E429B7-4AC5-4E19-954B-3FE6F53AC4AE}" destId="{CAE608DB-A12A-4F06-9959-1620521B0645}" srcOrd="1" destOrd="0" presId="urn:microsoft.com/office/officeart/2005/8/layout/vList2"/>
    <dgm:cxn modelId="{95E484AE-A8FA-4C06-AA60-49EF91CCDA31}" type="presParOf" srcId="{C5E429B7-4AC5-4E19-954B-3FE6F53AC4AE}" destId="{05FA39D4-AE30-4FC4-A494-9F99DDBCC3EA}" srcOrd="2" destOrd="0" presId="urn:microsoft.com/office/officeart/2005/8/layout/vList2"/>
    <dgm:cxn modelId="{C7357131-BF23-42BF-BA3C-D15D46CADC6F}" type="presParOf" srcId="{C5E429B7-4AC5-4E19-954B-3FE6F53AC4AE}" destId="{5E34291A-0072-474D-BB99-025472D681F2}" srcOrd="3" destOrd="0" presId="urn:microsoft.com/office/officeart/2005/8/layout/vList2"/>
    <dgm:cxn modelId="{F329B940-570A-4C30-8B5A-281E6D34F913}" type="presParOf" srcId="{C5E429B7-4AC5-4E19-954B-3FE6F53AC4AE}" destId="{7A716BE1-F538-498C-8A3C-43F9FD21FDDD}" srcOrd="4" destOrd="0" presId="urn:microsoft.com/office/officeart/2005/8/layout/vList2"/>
    <dgm:cxn modelId="{1B61FED1-8990-42B0-BB5A-7CC4052154BA}" type="presParOf" srcId="{C5E429B7-4AC5-4E19-954B-3FE6F53AC4AE}" destId="{F8855E0B-469E-46F1-9D81-CB5E79DD06FA}" srcOrd="5" destOrd="0" presId="urn:microsoft.com/office/officeart/2005/8/layout/vList2"/>
    <dgm:cxn modelId="{76FBCBD4-7151-475F-9166-89EB309FEE54}" type="presParOf" srcId="{C5E429B7-4AC5-4E19-954B-3FE6F53AC4AE}" destId="{88B06650-0C4E-4037-A5CC-CD4EB171C6ED}" srcOrd="6" destOrd="0" presId="urn:microsoft.com/office/officeart/2005/8/layout/vList2"/>
    <dgm:cxn modelId="{EDB23D96-C4A1-4233-AFF4-3A8CE0C18E3C}" type="presParOf" srcId="{C5E429B7-4AC5-4E19-954B-3FE6F53AC4AE}" destId="{3E4A5447-A1E0-4970-A188-DBF0E0631093}" srcOrd="7" destOrd="0" presId="urn:microsoft.com/office/officeart/2005/8/layout/vList2"/>
    <dgm:cxn modelId="{51D9593B-F011-425C-80DB-7A4E1545F1EC}" type="presParOf" srcId="{C5E429B7-4AC5-4E19-954B-3FE6F53AC4AE}" destId="{6051FC38-BB17-4EF3-AE08-B3D4A2C4FC81}" srcOrd="8" destOrd="0" presId="urn:microsoft.com/office/officeart/2005/8/layout/vList2"/>
    <dgm:cxn modelId="{5F418D63-8C33-498F-92F5-FC400932EE80}" type="presParOf" srcId="{C5E429B7-4AC5-4E19-954B-3FE6F53AC4AE}" destId="{E9A40D75-DD5F-4D23-80EA-19DE4676403F}" srcOrd="9" destOrd="0" presId="urn:microsoft.com/office/officeart/2005/8/layout/vList2"/>
    <dgm:cxn modelId="{75F8E6CE-2F7A-4632-A869-19B55C830C5B}" type="presParOf" srcId="{C5E429B7-4AC5-4E19-954B-3FE6F53AC4AE}" destId="{F1958C24-7D75-49F9-A874-5C97023B45E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DE581A-7361-41D3-A8DC-251C832A47E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BF297F8-90DA-412F-95D8-CAF8AD32226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Časté vzájemné hodnocení se studenty</a:t>
          </a:r>
          <a:endParaRPr lang="en-US"/>
        </a:p>
      </dgm:t>
    </dgm:pt>
    <dgm:pt modelId="{3F9A0D87-1904-48F7-8B58-F3664748508C}" type="parTrans" cxnId="{8AAB518D-110F-418C-B9CF-5BB7FF2DE8DD}">
      <dgm:prSet/>
      <dgm:spPr/>
      <dgm:t>
        <a:bodyPr/>
        <a:lstStyle/>
        <a:p>
          <a:endParaRPr lang="en-US"/>
        </a:p>
      </dgm:t>
    </dgm:pt>
    <dgm:pt modelId="{17F58748-201A-4B39-B753-4E68748A5A47}" type="sibTrans" cxnId="{8AAB518D-110F-418C-B9CF-5BB7FF2DE8DD}">
      <dgm:prSet/>
      <dgm:spPr/>
      <dgm:t>
        <a:bodyPr/>
        <a:lstStyle/>
        <a:p>
          <a:endParaRPr lang="en-US"/>
        </a:p>
      </dgm:t>
    </dgm:pt>
    <dgm:pt modelId="{A5CE7EAD-C685-4821-B265-DBA3047F2D2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Nižší míra sociálních a psychologických vazeb</a:t>
          </a:r>
          <a:endParaRPr lang="en-US"/>
        </a:p>
      </dgm:t>
    </dgm:pt>
    <dgm:pt modelId="{EA4EE491-D9EE-47E3-B970-3A31A7D8B5A9}" type="parTrans" cxnId="{FD59A78C-FA13-413C-8A65-7046DE8BE75E}">
      <dgm:prSet/>
      <dgm:spPr/>
      <dgm:t>
        <a:bodyPr/>
        <a:lstStyle/>
        <a:p>
          <a:endParaRPr lang="en-US"/>
        </a:p>
      </dgm:t>
    </dgm:pt>
    <dgm:pt modelId="{1BDF08A4-3E6B-4892-9A7B-48B2CBEBF210}" type="sibTrans" cxnId="{FD59A78C-FA13-413C-8A65-7046DE8BE75E}">
      <dgm:prSet/>
      <dgm:spPr/>
      <dgm:t>
        <a:bodyPr/>
        <a:lstStyle/>
        <a:p>
          <a:endParaRPr lang="en-US"/>
        </a:p>
      </dgm:t>
    </dgm:pt>
    <dgm:pt modelId="{A833BB00-8A87-478B-956F-CC4BA310975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Šance na dokončení je mezi 5-10 %</a:t>
          </a:r>
          <a:endParaRPr lang="en-US"/>
        </a:p>
      </dgm:t>
    </dgm:pt>
    <dgm:pt modelId="{99061B17-9523-453B-938F-53965A894004}" type="parTrans" cxnId="{059F0E60-6685-4744-939F-9D905359AD75}">
      <dgm:prSet/>
      <dgm:spPr/>
      <dgm:t>
        <a:bodyPr/>
        <a:lstStyle/>
        <a:p>
          <a:endParaRPr lang="en-US"/>
        </a:p>
      </dgm:t>
    </dgm:pt>
    <dgm:pt modelId="{739EF73C-BDE5-42B5-A00C-E0D7763CEE25}" type="sibTrans" cxnId="{059F0E60-6685-4744-939F-9D905359AD75}">
      <dgm:prSet/>
      <dgm:spPr/>
      <dgm:t>
        <a:bodyPr/>
        <a:lstStyle/>
        <a:p>
          <a:endParaRPr lang="en-US"/>
        </a:p>
      </dgm:t>
    </dgm:pt>
    <dgm:pt modelId="{D75CEE8D-6021-432A-A7BC-AC5BC0AEC33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Mohou být různě udělané časově</a:t>
          </a:r>
          <a:endParaRPr lang="en-US"/>
        </a:p>
      </dgm:t>
    </dgm:pt>
    <dgm:pt modelId="{BB728A8F-114B-4667-9DE0-13D7F48FBADB}" type="parTrans" cxnId="{3428A244-0228-469C-96AE-5AD0B25B57AF}">
      <dgm:prSet/>
      <dgm:spPr/>
      <dgm:t>
        <a:bodyPr/>
        <a:lstStyle/>
        <a:p>
          <a:endParaRPr lang="en-US"/>
        </a:p>
      </dgm:t>
    </dgm:pt>
    <dgm:pt modelId="{524FAD3A-605B-46BA-9F4C-BBFA8068B3C0}" type="sibTrans" cxnId="{3428A244-0228-469C-96AE-5AD0B25B57AF}">
      <dgm:prSet/>
      <dgm:spPr/>
      <dgm:t>
        <a:bodyPr/>
        <a:lstStyle/>
        <a:p>
          <a:endParaRPr lang="en-US"/>
        </a:p>
      </dgm:t>
    </dgm:pt>
    <dgm:pt modelId="{3790625A-9A7E-43B6-A57B-1F652CF01F5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Často postavené na videích</a:t>
          </a:r>
          <a:endParaRPr lang="en-US"/>
        </a:p>
      </dgm:t>
    </dgm:pt>
    <dgm:pt modelId="{8DC50B95-B95E-42AD-9529-595904B46742}" type="parTrans" cxnId="{4F4860B1-7F63-466A-B50E-B15EA2548793}">
      <dgm:prSet/>
      <dgm:spPr/>
      <dgm:t>
        <a:bodyPr/>
        <a:lstStyle/>
        <a:p>
          <a:endParaRPr lang="en-US"/>
        </a:p>
      </dgm:t>
    </dgm:pt>
    <dgm:pt modelId="{02E96F54-D014-4F60-82C0-AAD94FA182DB}" type="sibTrans" cxnId="{4F4860B1-7F63-466A-B50E-B15EA2548793}">
      <dgm:prSet/>
      <dgm:spPr/>
      <dgm:t>
        <a:bodyPr/>
        <a:lstStyle/>
        <a:p>
          <a:endParaRPr lang="en-US"/>
        </a:p>
      </dgm:t>
    </dgm:pt>
    <dgm:pt modelId="{23275CB5-138C-459D-816D-9240B72C1AD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Výrazný vliv jazykových kompetencí</a:t>
          </a:r>
          <a:endParaRPr lang="en-US"/>
        </a:p>
      </dgm:t>
    </dgm:pt>
    <dgm:pt modelId="{C9C57498-856A-4821-BAF7-188D1B8BC5FA}" type="parTrans" cxnId="{68343459-C087-45F9-9E46-5B486D5E4AC9}">
      <dgm:prSet/>
      <dgm:spPr/>
      <dgm:t>
        <a:bodyPr/>
        <a:lstStyle/>
        <a:p>
          <a:endParaRPr lang="en-US"/>
        </a:p>
      </dgm:t>
    </dgm:pt>
    <dgm:pt modelId="{2D639A67-BD45-4AB7-8D57-FA3516E346AC}" type="sibTrans" cxnId="{68343459-C087-45F9-9E46-5B486D5E4AC9}">
      <dgm:prSet/>
      <dgm:spPr/>
      <dgm:t>
        <a:bodyPr/>
        <a:lstStyle/>
        <a:p>
          <a:endParaRPr lang="en-US"/>
        </a:p>
      </dgm:t>
    </dgm:pt>
    <dgm:pt modelId="{AFA573B8-CBF2-421B-88F3-6E323FCDE24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Různé formy platby či certifikace</a:t>
          </a:r>
          <a:endParaRPr lang="en-US"/>
        </a:p>
      </dgm:t>
    </dgm:pt>
    <dgm:pt modelId="{FF20B94D-0C8A-4727-AA9A-8E170E31BC08}" type="parTrans" cxnId="{75A5D260-3F49-4EA4-B466-AC7383E166DF}">
      <dgm:prSet/>
      <dgm:spPr/>
      <dgm:t>
        <a:bodyPr/>
        <a:lstStyle/>
        <a:p>
          <a:endParaRPr lang="en-US"/>
        </a:p>
      </dgm:t>
    </dgm:pt>
    <dgm:pt modelId="{C864AC6B-F412-4BBB-9EC3-6793AF50F227}" type="sibTrans" cxnId="{75A5D260-3F49-4EA4-B466-AC7383E166DF}">
      <dgm:prSet/>
      <dgm:spPr/>
      <dgm:t>
        <a:bodyPr/>
        <a:lstStyle/>
        <a:p>
          <a:endParaRPr lang="en-US"/>
        </a:p>
      </dgm:t>
    </dgm:pt>
    <dgm:pt modelId="{AEEE5FA1-BDC2-4A92-8B66-F430122C5DB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Metody: úkoly se vzájemným hodnocením, testy, závěrečné vzájemně hodnocené projekty,…</a:t>
          </a:r>
          <a:endParaRPr lang="en-US"/>
        </a:p>
      </dgm:t>
    </dgm:pt>
    <dgm:pt modelId="{2F18910C-7DCD-4CC8-8D50-15805188A1BB}" type="parTrans" cxnId="{B77E0C53-E20F-4BDB-B512-9D529FBB26D6}">
      <dgm:prSet/>
      <dgm:spPr/>
      <dgm:t>
        <a:bodyPr/>
        <a:lstStyle/>
        <a:p>
          <a:endParaRPr lang="en-US"/>
        </a:p>
      </dgm:t>
    </dgm:pt>
    <dgm:pt modelId="{77349BD1-13B3-4ECD-ADAF-8318BC9F73C7}" type="sibTrans" cxnId="{B77E0C53-E20F-4BDB-B512-9D529FBB26D6}">
      <dgm:prSet/>
      <dgm:spPr/>
      <dgm:t>
        <a:bodyPr/>
        <a:lstStyle/>
        <a:p>
          <a:endParaRPr lang="en-US"/>
        </a:p>
      </dgm:t>
    </dgm:pt>
    <dgm:pt modelId="{B2C61E31-86EB-4E4F-951C-B0B5E7747109}" type="pres">
      <dgm:prSet presAssocID="{83DE581A-7361-41D3-A8DC-251C832A47EF}" presName="root" presStyleCnt="0">
        <dgm:presLayoutVars>
          <dgm:dir/>
          <dgm:resizeHandles val="exact"/>
        </dgm:presLayoutVars>
      </dgm:prSet>
      <dgm:spPr/>
    </dgm:pt>
    <dgm:pt modelId="{8FC2AE05-9DBA-48B3-9C06-90F7C5E7F43B}" type="pres">
      <dgm:prSet presAssocID="{FBF297F8-90DA-412F-95D8-CAF8AD322269}" presName="compNode" presStyleCnt="0"/>
      <dgm:spPr/>
    </dgm:pt>
    <dgm:pt modelId="{78AABF27-29A5-48D0-9F5F-405E01682580}" type="pres">
      <dgm:prSet presAssocID="{FBF297F8-90DA-412F-95D8-CAF8AD322269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E0DBAC7-D633-4FFE-B25C-59809C3FEB2E}" type="pres">
      <dgm:prSet presAssocID="{FBF297F8-90DA-412F-95D8-CAF8AD322269}" presName="spaceRect" presStyleCnt="0"/>
      <dgm:spPr/>
    </dgm:pt>
    <dgm:pt modelId="{573E20BF-E7C8-4EEB-A6FA-86EF898A79D4}" type="pres">
      <dgm:prSet presAssocID="{FBF297F8-90DA-412F-95D8-CAF8AD322269}" presName="textRect" presStyleLbl="revTx" presStyleIdx="0" presStyleCnt="8">
        <dgm:presLayoutVars>
          <dgm:chMax val="1"/>
          <dgm:chPref val="1"/>
        </dgm:presLayoutVars>
      </dgm:prSet>
      <dgm:spPr/>
    </dgm:pt>
    <dgm:pt modelId="{A55E302D-95D1-41A9-9850-524B7DF07237}" type="pres">
      <dgm:prSet presAssocID="{17F58748-201A-4B39-B753-4E68748A5A47}" presName="sibTrans" presStyleCnt="0"/>
      <dgm:spPr/>
    </dgm:pt>
    <dgm:pt modelId="{AB4F8E65-5901-43C0-B4CB-BC0BD6D1E120}" type="pres">
      <dgm:prSet presAssocID="{A5CE7EAD-C685-4821-B265-DBA3047F2D21}" presName="compNode" presStyleCnt="0"/>
      <dgm:spPr/>
    </dgm:pt>
    <dgm:pt modelId="{BD188138-F0C6-4787-9B73-8B7C0EA8B3E1}" type="pres">
      <dgm:prSet presAssocID="{A5CE7EAD-C685-4821-B265-DBA3047F2D2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6ADE3EB1-2357-418F-99A9-4CE0E25462CD}" type="pres">
      <dgm:prSet presAssocID="{A5CE7EAD-C685-4821-B265-DBA3047F2D21}" presName="spaceRect" presStyleCnt="0"/>
      <dgm:spPr/>
    </dgm:pt>
    <dgm:pt modelId="{720CBF2E-43F3-4520-B23C-A5BC75DF98FC}" type="pres">
      <dgm:prSet presAssocID="{A5CE7EAD-C685-4821-B265-DBA3047F2D21}" presName="textRect" presStyleLbl="revTx" presStyleIdx="1" presStyleCnt="8">
        <dgm:presLayoutVars>
          <dgm:chMax val="1"/>
          <dgm:chPref val="1"/>
        </dgm:presLayoutVars>
      </dgm:prSet>
      <dgm:spPr/>
    </dgm:pt>
    <dgm:pt modelId="{5201B038-68E9-4950-80F7-D0191E9C0A20}" type="pres">
      <dgm:prSet presAssocID="{1BDF08A4-3E6B-4892-9A7B-48B2CBEBF210}" presName="sibTrans" presStyleCnt="0"/>
      <dgm:spPr/>
    </dgm:pt>
    <dgm:pt modelId="{78DF03AF-9417-4E0D-A267-10C6DBF70A52}" type="pres">
      <dgm:prSet presAssocID="{A833BB00-8A87-478B-956F-CC4BA310975C}" presName="compNode" presStyleCnt="0"/>
      <dgm:spPr/>
    </dgm:pt>
    <dgm:pt modelId="{02969B3A-CF3D-4295-8FAC-C21FC8EFC067}" type="pres">
      <dgm:prSet presAssocID="{A833BB00-8A87-478B-956F-CC4BA310975C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B401899C-5D53-40E1-A7B7-305878815C2D}" type="pres">
      <dgm:prSet presAssocID="{A833BB00-8A87-478B-956F-CC4BA310975C}" presName="spaceRect" presStyleCnt="0"/>
      <dgm:spPr/>
    </dgm:pt>
    <dgm:pt modelId="{747487EA-5ECF-4FC2-8508-C7A19E672459}" type="pres">
      <dgm:prSet presAssocID="{A833BB00-8A87-478B-956F-CC4BA310975C}" presName="textRect" presStyleLbl="revTx" presStyleIdx="2" presStyleCnt="8">
        <dgm:presLayoutVars>
          <dgm:chMax val="1"/>
          <dgm:chPref val="1"/>
        </dgm:presLayoutVars>
      </dgm:prSet>
      <dgm:spPr/>
    </dgm:pt>
    <dgm:pt modelId="{DA118DBD-3CB5-4627-B1FD-02AA0D8D5A4F}" type="pres">
      <dgm:prSet presAssocID="{739EF73C-BDE5-42B5-A00C-E0D7763CEE25}" presName="sibTrans" presStyleCnt="0"/>
      <dgm:spPr/>
    </dgm:pt>
    <dgm:pt modelId="{0912B1F7-954C-4011-9C8E-B1A9CE273C1F}" type="pres">
      <dgm:prSet presAssocID="{D75CEE8D-6021-432A-A7BC-AC5BC0AEC334}" presName="compNode" presStyleCnt="0"/>
      <dgm:spPr/>
    </dgm:pt>
    <dgm:pt modelId="{1E8C9FA8-9C64-4FB9-AD77-13D2D7D85121}" type="pres">
      <dgm:prSet presAssocID="{D75CEE8D-6021-432A-A7BC-AC5BC0AEC334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C85C0F3-D86F-4A0E-B93B-3129D72954CB}" type="pres">
      <dgm:prSet presAssocID="{D75CEE8D-6021-432A-A7BC-AC5BC0AEC334}" presName="spaceRect" presStyleCnt="0"/>
      <dgm:spPr/>
    </dgm:pt>
    <dgm:pt modelId="{627783A7-DE55-427A-A03D-78DB5F518137}" type="pres">
      <dgm:prSet presAssocID="{D75CEE8D-6021-432A-A7BC-AC5BC0AEC334}" presName="textRect" presStyleLbl="revTx" presStyleIdx="3" presStyleCnt="8">
        <dgm:presLayoutVars>
          <dgm:chMax val="1"/>
          <dgm:chPref val="1"/>
        </dgm:presLayoutVars>
      </dgm:prSet>
      <dgm:spPr/>
    </dgm:pt>
    <dgm:pt modelId="{C0EA5A83-51E4-47C2-BCAF-63FCADC13E3E}" type="pres">
      <dgm:prSet presAssocID="{524FAD3A-605B-46BA-9F4C-BBFA8068B3C0}" presName="sibTrans" presStyleCnt="0"/>
      <dgm:spPr/>
    </dgm:pt>
    <dgm:pt modelId="{CEE614B9-F916-4EC1-BB84-5ABF0A9B746A}" type="pres">
      <dgm:prSet presAssocID="{3790625A-9A7E-43B6-A57B-1F652CF01F51}" presName="compNode" presStyleCnt="0"/>
      <dgm:spPr/>
    </dgm:pt>
    <dgm:pt modelId="{251D85EA-2B48-49E5-8089-3BCDFA077B8B}" type="pres">
      <dgm:prSet presAssocID="{3790625A-9A7E-43B6-A57B-1F652CF01F51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91C210D4-38B2-4E36-A26E-5F9943A87D09}" type="pres">
      <dgm:prSet presAssocID="{3790625A-9A7E-43B6-A57B-1F652CF01F51}" presName="spaceRect" presStyleCnt="0"/>
      <dgm:spPr/>
    </dgm:pt>
    <dgm:pt modelId="{8CA36975-BE2C-46A0-A118-379C600C491F}" type="pres">
      <dgm:prSet presAssocID="{3790625A-9A7E-43B6-A57B-1F652CF01F51}" presName="textRect" presStyleLbl="revTx" presStyleIdx="4" presStyleCnt="8">
        <dgm:presLayoutVars>
          <dgm:chMax val="1"/>
          <dgm:chPref val="1"/>
        </dgm:presLayoutVars>
      </dgm:prSet>
      <dgm:spPr/>
    </dgm:pt>
    <dgm:pt modelId="{43C1E383-E836-4DC8-8F25-4F8FE77DE643}" type="pres">
      <dgm:prSet presAssocID="{02E96F54-D014-4F60-82C0-AAD94FA182DB}" presName="sibTrans" presStyleCnt="0"/>
      <dgm:spPr/>
    </dgm:pt>
    <dgm:pt modelId="{EFE1480A-1377-4645-967F-ABB5A6EBE02F}" type="pres">
      <dgm:prSet presAssocID="{23275CB5-138C-459D-816D-9240B72C1ADB}" presName="compNode" presStyleCnt="0"/>
      <dgm:spPr/>
    </dgm:pt>
    <dgm:pt modelId="{41F4D824-0FF7-4C5F-A426-C8CBBC810F2F}" type="pres">
      <dgm:prSet presAssocID="{23275CB5-138C-459D-816D-9240B72C1ADB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1263DB9C-A7EF-4A86-8190-4C32F1857828}" type="pres">
      <dgm:prSet presAssocID="{23275CB5-138C-459D-816D-9240B72C1ADB}" presName="spaceRect" presStyleCnt="0"/>
      <dgm:spPr/>
    </dgm:pt>
    <dgm:pt modelId="{91CF990D-755E-4DF5-A58A-893DD3D59111}" type="pres">
      <dgm:prSet presAssocID="{23275CB5-138C-459D-816D-9240B72C1ADB}" presName="textRect" presStyleLbl="revTx" presStyleIdx="5" presStyleCnt="8">
        <dgm:presLayoutVars>
          <dgm:chMax val="1"/>
          <dgm:chPref val="1"/>
        </dgm:presLayoutVars>
      </dgm:prSet>
      <dgm:spPr/>
    </dgm:pt>
    <dgm:pt modelId="{DDCAB2AE-9DE5-46F3-B4E1-D5E17CF81362}" type="pres">
      <dgm:prSet presAssocID="{2D639A67-BD45-4AB7-8D57-FA3516E346AC}" presName="sibTrans" presStyleCnt="0"/>
      <dgm:spPr/>
    </dgm:pt>
    <dgm:pt modelId="{0ED87682-17A8-4C0A-8C71-D79E6C3DD7AB}" type="pres">
      <dgm:prSet presAssocID="{AFA573B8-CBF2-421B-88F3-6E323FCDE246}" presName="compNode" presStyleCnt="0"/>
      <dgm:spPr/>
    </dgm:pt>
    <dgm:pt modelId="{11F7AFDD-44AA-4ED8-A00B-689D4F51689D}" type="pres">
      <dgm:prSet presAssocID="{AFA573B8-CBF2-421B-88F3-6E323FCDE246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1BC0184-AA6C-42E7-8EFC-594895FB6878}" type="pres">
      <dgm:prSet presAssocID="{AFA573B8-CBF2-421B-88F3-6E323FCDE246}" presName="spaceRect" presStyleCnt="0"/>
      <dgm:spPr/>
    </dgm:pt>
    <dgm:pt modelId="{07FF51F2-701A-4416-9D11-06C6459239F8}" type="pres">
      <dgm:prSet presAssocID="{AFA573B8-CBF2-421B-88F3-6E323FCDE246}" presName="textRect" presStyleLbl="revTx" presStyleIdx="6" presStyleCnt="8">
        <dgm:presLayoutVars>
          <dgm:chMax val="1"/>
          <dgm:chPref val="1"/>
        </dgm:presLayoutVars>
      </dgm:prSet>
      <dgm:spPr/>
    </dgm:pt>
    <dgm:pt modelId="{2583C129-6979-4E33-AE5B-08DE67BF04F1}" type="pres">
      <dgm:prSet presAssocID="{C864AC6B-F412-4BBB-9EC3-6793AF50F227}" presName="sibTrans" presStyleCnt="0"/>
      <dgm:spPr/>
    </dgm:pt>
    <dgm:pt modelId="{666BD444-0EBA-4ED8-83B5-224DF8A36F1B}" type="pres">
      <dgm:prSet presAssocID="{AEEE5FA1-BDC2-4A92-8B66-F430122C5DBC}" presName="compNode" presStyleCnt="0"/>
      <dgm:spPr/>
    </dgm:pt>
    <dgm:pt modelId="{F4A76B27-DCEF-4E05-935C-A92538D1BA72}" type="pres">
      <dgm:prSet presAssocID="{AEEE5FA1-BDC2-4A92-8B66-F430122C5DBC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3CEBB61A-FE2D-4072-A561-8797D77895C7}" type="pres">
      <dgm:prSet presAssocID="{AEEE5FA1-BDC2-4A92-8B66-F430122C5DBC}" presName="spaceRect" presStyleCnt="0"/>
      <dgm:spPr/>
    </dgm:pt>
    <dgm:pt modelId="{C34AEE8E-CE1A-43CF-832C-B3E7C1E32C46}" type="pres">
      <dgm:prSet presAssocID="{AEEE5FA1-BDC2-4A92-8B66-F430122C5DBC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DF91D029-7AAE-46CF-BA27-AAA76F46DF36}" type="presOf" srcId="{AEEE5FA1-BDC2-4A92-8B66-F430122C5DBC}" destId="{C34AEE8E-CE1A-43CF-832C-B3E7C1E32C46}" srcOrd="0" destOrd="0" presId="urn:microsoft.com/office/officeart/2018/2/layout/IconLabelList"/>
    <dgm:cxn modelId="{059F0E60-6685-4744-939F-9D905359AD75}" srcId="{83DE581A-7361-41D3-A8DC-251C832A47EF}" destId="{A833BB00-8A87-478B-956F-CC4BA310975C}" srcOrd="2" destOrd="0" parTransId="{99061B17-9523-453B-938F-53965A894004}" sibTransId="{739EF73C-BDE5-42B5-A00C-E0D7763CEE25}"/>
    <dgm:cxn modelId="{75A5D260-3F49-4EA4-B466-AC7383E166DF}" srcId="{83DE581A-7361-41D3-A8DC-251C832A47EF}" destId="{AFA573B8-CBF2-421B-88F3-6E323FCDE246}" srcOrd="6" destOrd="0" parTransId="{FF20B94D-0C8A-4727-AA9A-8E170E31BC08}" sibTransId="{C864AC6B-F412-4BBB-9EC3-6793AF50F227}"/>
    <dgm:cxn modelId="{3428A244-0228-469C-96AE-5AD0B25B57AF}" srcId="{83DE581A-7361-41D3-A8DC-251C832A47EF}" destId="{D75CEE8D-6021-432A-A7BC-AC5BC0AEC334}" srcOrd="3" destOrd="0" parTransId="{BB728A8F-114B-4667-9DE0-13D7F48FBADB}" sibTransId="{524FAD3A-605B-46BA-9F4C-BBFA8068B3C0}"/>
    <dgm:cxn modelId="{A03CD06C-5EE8-4864-AA69-9246AFDE906D}" type="presOf" srcId="{3790625A-9A7E-43B6-A57B-1F652CF01F51}" destId="{8CA36975-BE2C-46A0-A118-379C600C491F}" srcOrd="0" destOrd="0" presId="urn:microsoft.com/office/officeart/2018/2/layout/IconLabelList"/>
    <dgm:cxn modelId="{B3C8144E-1BDA-49E2-8AE8-430A1B868CE0}" type="presOf" srcId="{83DE581A-7361-41D3-A8DC-251C832A47EF}" destId="{B2C61E31-86EB-4E4F-951C-B0B5E7747109}" srcOrd="0" destOrd="0" presId="urn:microsoft.com/office/officeart/2018/2/layout/IconLabelList"/>
    <dgm:cxn modelId="{B77E0C53-E20F-4BDB-B512-9D529FBB26D6}" srcId="{83DE581A-7361-41D3-A8DC-251C832A47EF}" destId="{AEEE5FA1-BDC2-4A92-8B66-F430122C5DBC}" srcOrd="7" destOrd="0" parTransId="{2F18910C-7DCD-4CC8-8D50-15805188A1BB}" sibTransId="{77349BD1-13B3-4ECD-ADAF-8318BC9F73C7}"/>
    <dgm:cxn modelId="{68343459-C087-45F9-9E46-5B486D5E4AC9}" srcId="{83DE581A-7361-41D3-A8DC-251C832A47EF}" destId="{23275CB5-138C-459D-816D-9240B72C1ADB}" srcOrd="5" destOrd="0" parTransId="{C9C57498-856A-4821-BAF7-188D1B8BC5FA}" sibTransId="{2D639A67-BD45-4AB7-8D57-FA3516E346AC}"/>
    <dgm:cxn modelId="{FD59A78C-FA13-413C-8A65-7046DE8BE75E}" srcId="{83DE581A-7361-41D3-A8DC-251C832A47EF}" destId="{A5CE7EAD-C685-4821-B265-DBA3047F2D21}" srcOrd="1" destOrd="0" parTransId="{EA4EE491-D9EE-47E3-B970-3A31A7D8B5A9}" sibTransId="{1BDF08A4-3E6B-4892-9A7B-48B2CBEBF210}"/>
    <dgm:cxn modelId="{8AAB518D-110F-418C-B9CF-5BB7FF2DE8DD}" srcId="{83DE581A-7361-41D3-A8DC-251C832A47EF}" destId="{FBF297F8-90DA-412F-95D8-CAF8AD322269}" srcOrd="0" destOrd="0" parTransId="{3F9A0D87-1904-48F7-8B58-F3664748508C}" sibTransId="{17F58748-201A-4B39-B753-4E68748A5A47}"/>
    <dgm:cxn modelId="{9599FD9A-2CB1-4E6E-A7C9-A2C9A2A23AA6}" type="presOf" srcId="{FBF297F8-90DA-412F-95D8-CAF8AD322269}" destId="{573E20BF-E7C8-4EEB-A6FA-86EF898A79D4}" srcOrd="0" destOrd="0" presId="urn:microsoft.com/office/officeart/2018/2/layout/IconLabelList"/>
    <dgm:cxn modelId="{75EA059B-A23B-48EC-89DB-3D9410C3A5B9}" type="presOf" srcId="{AFA573B8-CBF2-421B-88F3-6E323FCDE246}" destId="{07FF51F2-701A-4416-9D11-06C6459239F8}" srcOrd="0" destOrd="0" presId="urn:microsoft.com/office/officeart/2018/2/layout/IconLabelList"/>
    <dgm:cxn modelId="{F804EBA6-EDF3-40EC-8A64-D11CAA5C81E0}" type="presOf" srcId="{23275CB5-138C-459D-816D-9240B72C1ADB}" destId="{91CF990D-755E-4DF5-A58A-893DD3D59111}" srcOrd="0" destOrd="0" presId="urn:microsoft.com/office/officeart/2018/2/layout/IconLabelList"/>
    <dgm:cxn modelId="{4F4860B1-7F63-466A-B50E-B15EA2548793}" srcId="{83DE581A-7361-41D3-A8DC-251C832A47EF}" destId="{3790625A-9A7E-43B6-A57B-1F652CF01F51}" srcOrd="4" destOrd="0" parTransId="{8DC50B95-B95E-42AD-9529-595904B46742}" sibTransId="{02E96F54-D014-4F60-82C0-AAD94FA182DB}"/>
    <dgm:cxn modelId="{E42102BE-2CB8-42AE-88CC-7A45462C7707}" type="presOf" srcId="{A5CE7EAD-C685-4821-B265-DBA3047F2D21}" destId="{720CBF2E-43F3-4520-B23C-A5BC75DF98FC}" srcOrd="0" destOrd="0" presId="urn:microsoft.com/office/officeart/2018/2/layout/IconLabelList"/>
    <dgm:cxn modelId="{0A30DDE7-4D60-4787-96A0-2B8BFCFD90F2}" type="presOf" srcId="{D75CEE8D-6021-432A-A7BC-AC5BC0AEC334}" destId="{627783A7-DE55-427A-A03D-78DB5F518137}" srcOrd="0" destOrd="0" presId="urn:microsoft.com/office/officeart/2018/2/layout/IconLabelList"/>
    <dgm:cxn modelId="{432EC2E8-EB3F-4235-8551-0971A919EBDA}" type="presOf" srcId="{A833BB00-8A87-478B-956F-CC4BA310975C}" destId="{747487EA-5ECF-4FC2-8508-C7A19E672459}" srcOrd="0" destOrd="0" presId="urn:microsoft.com/office/officeart/2018/2/layout/IconLabelList"/>
    <dgm:cxn modelId="{87397D66-0869-4116-BE0F-F3F0A3AE7B06}" type="presParOf" srcId="{B2C61E31-86EB-4E4F-951C-B0B5E7747109}" destId="{8FC2AE05-9DBA-48B3-9C06-90F7C5E7F43B}" srcOrd="0" destOrd="0" presId="urn:microsoft.com/office/officeart/2018/2/layout/IconLabelList"/>
    <dgm:cxn modelId="{653CECE7-61B0-4FB0-9266-0ABAC98A4CFE}" type="presParOf" srcId="{8FC2AE05-9DBA-48B3-9C06-90F7C5E7F43B}" destId="{78AABF27-29A5-48D0-9F5F-405E01682580}" srcOrd="0" destOrd="0" presId="urn:microsoft.com/office/officeart/2018/2/layout/IconLabelList"/>
    <dgm:cxn modelId="{EBB04911-2349-4CE4-9297-2533C22A5A50}" type="presParOf" srcId="{8FC2AE05-9DBA-48B3-9C06-90F7C5E7F43B}" destId="{8E0DBAC7-D633-4FFE-B25C-59809C3FEB2E}" srcOrd="1" destOrd="0" presId="urn:microsoft.com/office/officeart/2018/2/layout/IconLabelList"/>
    <dgm:cxn modelId="{2E53E1AE-C22F-47E3-B40D-307DB284136A}" type="presParOf" srcId="{8FC2AE05-9DBA-48B3-9C06-90F7C5E7F43B}" destId="{573E20BF-E7C8-4EEB-A6FA-86EF898A79D4}" srcOrd="2" destOrd="0" presId="urn:microsoft.com/office/officeart/2018/2/layout/IconLabelList"/>
    <dgm:cxn modelId="{429A3E49-0820-4294-9094-5385A8A7AFDB}" type="presParOf" srcId="{B2C61E31-86EB-4E4F-951C-B0B5E7747109}" destId="{A55E302D-95D1-41A9-9850-524B7DF07237}" srcOrd="1" destOrd="0" presId="urn:microsoft.com/office/officeart/2018/2/layout/IconLabelList"/>
    <dgm:cxn modelId="{A0790346-F15E-49FB-9421-213374EAFD3D}" type="presParOf" srcId="{B2C61E31-86EB-4E4F-951C-B0B5E7747109}" destId="{AB4F8E65-5901-43C0-B4CB-BC0BD6D1E120}" srcOrd="2" destOrd="0" presId="urn:microsoft.com/office/officeart/2018/2/layout/IconLabelList"/>
    <dgm:cxn modelId="{DB4589D0-63C1-4D10-A49D-E475868A8A7A}" type="presParOf" srcId="{AB4F8E65-5901-43C0-B4CB-BC0BD6D1E120}" destId="{BD188138-F0C6-4787-9B73-8B7C0EA8B3E1}" srcOrd="0" destOrd="0" presId="urn:microsoft.com/office/officeart/2018/2/layout/IconLabelList"/>
    <dgm:cxn modelId="{0F8D3ADA-2937-413B-8315-4C01682A7405}" type="presParOf" srcId="{AB4F8E65-5901-43C0-B4CB-BC0BD6D1E120}" destId="{6ADE3EB1-2357-418F-99A9-4CE0E25462CD}" srcOrd="1" destOrd="0" presId="urn:microsoft.com/office/officeart/2018/2/layout/IconLabelList"/>
    <dgm:cxn modelId="{1561C132-2409-471C-A51A-193C693C5CB0}" type="presParOf" srcId="{AB4F8E65-5901-43C0-B4CB-BC0BD6D1E120}" destId="{720CBF2E-43F3-4520-B23C-A5BC75DF98FC}" srcOrd="2" destOrd="0" presId="urn:microsoft.com/office/officeart/2018/2/layout/IconLabelList"/>
    <dgm:cxn modelId="{BF52F98E-8A0D-4630-8066-B9DA845B434A}" type="presParOf" srcId="{B2C61E31-86EB-4E4F-951C-B0B5E7747109}" destId="{5201B038-68E9-4950-80F7-D0191E9C0A20}" srcOrd="3" destOrd="0" presId="urn:microsoft.com/office/officeart/2018/2/layout/IconLabelList"/>
    <dgm:cxn modelId="{B0D25306-AB72-40F6-8C2A-E059AC1A92DD}" type="presParOf" srcId="{B2C61E31-86EB-4E4F-951C-B0B5E7747109}" destId="{78DF03AF-9417-4E0D-A267-10C6DBF70A52}" srcOrd="4" destOrd="0" presId="urn:microsoft.com/office/officeart/2018/2/layout/IconLabelList"/>
    <dgm:cxn modelId="{0BE15F5C-E7F6-4BF8-A722-09E7F70C58C5}" type="presParOf" srcId="{78DF03AF-9417-4E0D-A267-10C6DBF70A52}" destId="{02969B3A-CF3D-4295-8FAC-C21FC8EFC067}" srcOrd="0" destOrd="0" presId="urn:microsoft.com/office/officeart/2018/2/layout/IconLabelList"/>
    <dgm:cxn modelId="{D36553A8-D659-4838-8715-79E0EFE0A13E}" type="presParOf" srcId="{78DF03AF-9417-4E0D-A267-10C6DBF70A52}" destId="{B401899C-5D53-40E1-A7B7-305878815C2D}" srcOrd="1" destOrd="0" presId="urn:microsoft.com/office/officeart/2018/2/layout/IconLabelList"/>
    <dgm:cxn modelId="{545821D8-88DA-49BF-B2FD-D4ADAF7A67E0}" type="presParOf" srcId="{78DF03AF-9417-4E0D-A267-10C6DBF70A52}" destId="{747487EA-5ECF-4FC2-8508-C7A19E672459}" srcOrd="2" destOrd="0" presId="urn:microsoft.com/office/officeart/2018/2/layout/IconLabelList"/>
    <dgm:cxn modelId="{78668E61-E22C-4067-89F2-A18BCA00189B}" type="presParOf" srcId="{B2C61E31-86EB-4E4F-951C-B0B5E7747109}" destId="{DA118DBD-3CB5-4627-B1FD-02AA0D8D5A4F}" srcOrd="5" destOrd="0" presId="urn:microsoft.com/office/officeart/2018/2/layout/IconLabelList"/>
    <dgm:cxn modelId="{F04B761C-2A8C-4B3D-8D57-9A74799453B4}" type="presParOf" srcId="{B2C61E31-86EB-4E4F-951C-B0B5E7747109}" destId="{0912B1F7-954C-4011-9C8E-B1A9CE273C1F}" srcOrd="6" destOrd="0" presId="urn:microsoft.com/office/officeart/2018/2/layout/IconLabelList"/>
    <dgm:cxn modelId="{8CFDAE25-6B44-43FF-9CD6-79846062B714}" type="presParOf" srcId="{0912B1F7-954C-4011-9C8E-B1A9CE273C1F}" destId="{1E8C9FA8-9C64-4FB9-AD77-13D2D7D85121}" srcOrd="0" destOrd="0" presId="urn:microsoft.com/office/officeart/2018/2/layout/IconLabelList"/>
    <dgm:cxn modelId="{031CFD20-89A6-455B-A353-EEDD16528D41}" type="presParOf" srcId="{0912B1F7-954C-4011-9C8E-B1A9CE273C1F}" destId="{CC85C0F3-D86F-4A0E-B93B-3129D72954CB}" srcOrd="1" destOrd="0" presId="urn:microsoft.com/office/officeart/2018/2/layout/IconLabelList"/>
    <dgm:cxn modelId="{95F21316-8A6D-42D7-8ECB-C2546E646CAF}" type="presParOf" srcId="{0912B1F7-954C-4011-9C8E-B1A9CE273C1F}" destId="{627783A7-DE55-427A-A03D-78DB5F518137}" srcOrd="2" destOrd="0" presId="urn:microsoft.com/office/officeart/2018/2/layout/IconLabelList"/>
    <dgm:cxn modelId="{A6F1FC29-0626-4F1F-B86F-F4BEC90E81E8}" type="presParOf" srcId="{B2C61E31-86EB-4E4F-951C-B0B5E7747109}" destId="{C0EA5A83-51E4-47C2-BCAF-63FCADC13E3E}" srcOrd="7" destOrd="0" presId="urn:microsoft.com/office/officeart/2018/2/layout/IconLabelList"/>
    <dgm:cxn modelId="{A5E4D91A-87AE-4B1E-8525-B6ACE5F6E9FE}" type="presParOf" srcId="{B2C61E31-86EB-4E4F-951C-B0B5E7747109}" destId="{CEE614B9-F916-4EC1-BB84-5ABF0A9B746A}" srcOrd="8" destOrd="0" presId="urn:microsoft.com/office/officeart/2018/2/layout/IconLabelList"/>
    <dgm:cxn modelId="{DDEF710E-FF50-4642-B1B0-5547FECFD0A7}" type="presParOf" srcId="{CEE614B9-F916-4EC1-BB84-5ABF0A9B746A}" destId="{251D85EA-2B48-49E5-8089-3BCDFA077B8B}" srcOrd="0" destOrd="0" presId="urn:microsoft.com/office/officeart/2018/2/layout/IconLabelList"/>
    <dgm:cxn modelId="{7DBE1404-2544-4A25-A5AB-385ADACB7AEB}" type="presParOf" srcId="{CEE614B9-F916-4EC1-BB84-5ABF0A9B746A}" destId="{91C210D4-38B2-4E36-A26E-5F9943A87D09}" srcOrd="1" destOrd="0" presId="urn:microsoft.com/office/officeart/2018/2/layout/IconLabelList"/>
    <dgm:cxn modelId="{57490327-76DA-4247-BDB3-0ECD82149FE2}" type="presParOf" srcId="{CEE614B9-F916-4EC1-BB84-5ABF0A9B746A}" destId="{8CA36975-BE2C-46A0-A118-379C600C491F}" srcOrd="2" destOrd="0" presId="urn:microsoft.com/office/officeart/2018/2/layout/IconLabelList"/>
    <dgm:cxn modelId="{89DF920B-7005-4B5F-9906-54F32F077BFC}" type="presParOf" srcId="{B2C61E31-86EB-4E4F-951C-B0B5E7747109}" destId="{43C1E383-E836-4DC8-8F25-4F8FE77DE643}" srcOrd="9" destOrd="0" presId="urn:microsoft.com/office/officeart/2018/2/layout/IconLabelList"/>
    <dgm:cxn modelId="{1CB94419-61FB-45B9-A862-2DABBA5FEA0E}" type="presParOf" srcId="{B2C61E31-86EB-4E4F-951C-B0B5E7747109}" destId="{EFE1480A-1377-4645-967F-ABB5A6EBE02F}" srcOrd="10" destOrd="0" presId="urn:microsoft.com/office/officeart/2018/2/layout/IconLabelList"/>
    <dgm:cxn modelId="{2CB57B84-50BE-48EC-BAD5-8D653416D31D}" type="presParOf" srcId="{EFE1480A-1377-4645-967F-ABB5A6EBE02F}" destId="{41F4D824-0FF7-4C5F-A426-C8CBBC810F2F}" srcOrd="0" destOrd="0" presId="urn:microsoft.com/office/officeart/2018/2/layout/IconLabelList"/>
    <dgm:cxn modelId="{B20B7E41-C5DF-4DE5-9299-CEE149BC6E95}" type="presParOf" srcId="{EFE1480A-1377-4645-967F-ABB5A6EBE02F}" destId="{1263DB9C-A7EF-4A86-8190-4C32F1857828}" srcOrd="1" destOrd="0" presId="urn:microsoft.com/office/officeart/2018/2/layout/IconLabelList"/>
    <dgm:cxn modelId="{9BF3B3BB-F340-459F-B2E1-36346BBA4958}" type="presParOf" srcId="{EFE1480A-1377-4645-967F-ABB5A6EBE02F}" destId="{91CF990D-755E-4DF5-A58A-893DD3D59111}" srcOrd="2" destOrd="0" presId="urn:microsoft.com/office/officeart/2018/2/layout/IconLabelList"/>
    <dgm:cxn modelId="{3355B433-6ECF-464F-B71D-7657CC478014}" type="presParOf" srcId="{B2C61E31-86EB-4E4F-951C-B0B5E7747109}" destId="{DDCAB2AE-9DE5-46F3-B4E1-D5E17CF81362}" srcOrd="11" destOrd="0" presId="urn:microsoft.com/office/officeart/2018/2/layout/IconLabelList"/>
    <dgm:cxn modelId="{CF310B45-5ABF-4819-86EC-DDE725438967}" type="presParOf" srcId="{B2C61E31-86EB-4E4F-951C-B0B5E7747109}" destId="{0ED87682-17A8-4C0A-8C71-D79E6C3DD7AB}" srcOrd="12" destOrd="0" presId="urn:microsoft.com/office/officeart/2018/2/layout/IconLabelList"/>
    <dgm:cxn modelId="{E0A2F50D-DE9B-4DC6-8CDC-FFF3B08C715E}" type="presParOf" srcId="{0ED87682-17A8-4C0A-8C71-D79E6C3DD7AB}" destId="{11F7AFDD-44AA-4ED8-A00B-689D4F51689D}" srcOrd="0" destOrd="0" presId="urn:microsoft.com/office/officeart/2018/2/layout/IconLabelList"/>
    <dgm:cxn modelId="{F729FB3E-7E90-4782-9A3A-75C8E340824F}" type="presParOf" srcId="{0ED87682-17A8-4C0A-8C71-D79E6C3DD7AB}" destId="{91BC0184-AA6C-42E7-8EFC-594895FB6878}" srcOrd="1" destOrd="0" presId="urn:microsoft.com/office/officeart/2018/2/layout/IconLabelList"/>
    <dgm:cxn modelId="{A3CC9F1E-A154-467A-8B39-3D6D1BFD7467}" type="presParOf" srcId="{0ED87682-17A8-4C0A-8C71-D79E6C3DD7AB}" destId="{07FF51F2-701A-4416-9D11-06C6459239F8}" srcOrd="2" destOrd="0" presId="urn:microsoft.com/office/officeart/2018/2/layout/IconLabelList"/>
    <dgm:cxn modelId="{3C55673C-3D51-4BEB-BA82-54DC083EEBF4}" type="presParOf" srcId="{B2C61E31-86EB-4E4F-951C-B0B5E7747109}" destId="{2583C129-6979-4E33-AE5B-08DE67BF04F1}" srcOrd="13" destOrd="0" presId="urn:microsoft.com/office/officeart/2018/2/layout/IconLabelList"/>
    <dgm:cxn modelId="{86BB3420-8482-4923-93D6-CE3BF4C23E14}" type="presParOf" srcId="{B2C61E31-86EB-4E4F-951C-B0B5E7747109}" destId="{666BD444-0EBA-4ED8-83B5-224DF8A36F1B}" srcOrd="14" destOrd="0" presId="urn:microsoft.com/office/officeart/2018/2/layout/IconLabelList"/>
    <dgm:cxn modelId="{13CDA005-2024-44D5-A4AD-A7D754F84B4B}" type="presParOf" srcId="{666BD444-0EBA-4ED8-83B5-224DF8A36F1B}" destId="{F4A76B27-DCEF-4E05-935C-A92538D1BA72}" srcOrd="0" destOrd="0" presId="urn:microsoft.com/office/officeart/2018/2/layout/IconLabelList"/>
    <dgm:cxn modelId="{D703E306-0237-47D6-BF0B-76D29DCB4CED}" type="presParOf" srcId="{666BD444-0EBA-4ED8-83B5-224DF8A36F1B}" destId="{3CEBB61A-FE2D-4072-A561-8797D77895C7}" srcOrd="1" destOrd="0" presId="urn:microsoft.com/office/officeart/2018/2/layout/IconLabelList"/>
    <dgm:cxn modelId="{E6B2368E-5565-4885-B681-5F93E7EF2148}" type="presParOf" srcId="{666BD444-0EBA-4ED8-83B5-224DF8A36F1B}" destId="{C34AEE8E-CE1A-43CF-832C-B3E7C1E32C4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2A9382-974C-4A7A-A8F8-41435ED4DFC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D411F2F-A230-4337-85F9-099EF588031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Semináře prostřednictvím videa (audia) se sdíleným pracovním prostředí online</a:t>
          </a:r>
          <a:endParaRPr lang="en-US"/>
        </a:p>
      </dgm:t>
    </dgm:pt>
    <dgm:pt modelId="{E4A3D1F8-6B8B-4679-9048-66CFFF879E15}" type="parTrans" cxnId="{F870B3CD-56CA-48CB-ADCF-1467300BF450}">
      <dgm:prSet/>
      <dgm:spPr/>
      <dgm:t>
        <a:bodyPr/>
        <a:lstStyle/>
        <a:p>
          <a:endParaRPr lang="en-US"/>
        </a:p>
      </dgm:t>
    </dgm:pt>
    <dgm:pt modelId="{A952DB0E-B552-4B2D-8DD6-B3B1AD5539FF}" type="sibTrans" cxnId="{F870B3CD-56CA-48CB-ADCF-1467300BF450}">
      <dgm:prSet/>
      <dgm:spPr/>
      <dgm:t>
        <a:bodyPr/>
        <a:lstStyle/>
        <a:p>
          <a:endParaRPr lang="en-US"/>
        </a:p>
      </dgm:t>
    </dgm:pt>
    <dgm:pt modelId="{FD5D4F0B-D576-4AC6-B6F8-B1D6A78805C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Různé technologie pro realizaci: Adobe Connect, Zoom Meeting, Join.me…</a:t>
          </a:r>
          <a:endParaRPr lang="en-US"/>
        </a:p>
      </dgm:t>
    </dgm:pt>
    <dgm:pt modelId="{A9FBB2C5-CAFA-4527-A1CC-23FAB634B292}" type="parTrans" cxnId="{81A1BC19-DC28-4A8F-A087-9AADB5B18FF5}">
      <dgm:prSet/>
      <dgm:spPr/>
      <dgm:t>
        <a:bodyPr/>
        <a:lstStyle/>
        <a:p>
          <a:endParaRPr lang="en-US"/>
        </a:p>
      </dgm:t>
    </dgm:pt>
    <dgm:pt modelId="{F4F7B6D4-E61C-4466-BC15-334BCC5D7A76}" type="sibTrans" cxnId="{81A1BC19-DC28-4A8F-A087-9AADB5B18FF5}">
      <dgm:prSet/>
      <dgm:spPr/>
      <dgm:t>
        <a:bodyPr/>
        <a:lstStyle/>
        <a:p>
          <a:endParaRPr lang="en-US"/>
        </a:p>
      </dgm:t>
    </dgm:pt>
    <dgm:pt modelId="{AD5F0D6F-2641-42EA-A13F-FBD1AD1918E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Od 1:1 k 1:N podle designu</a:t>
          </a:r>
          <a:endParaRPr lang="en-US"/>
        </a:p>
      </dgm:t>
    </dgm:pt>
    <dgm:pt modelId="{716787BD-1277-4251-8B70-5545AECAE2B2}" type="parTrans" cxnId="{7761F4D7-F877-4153-BC87-9F9849AA3DC3}">
      <dgm:prSet/>
      <dgm:spPr/>
      <dgm:t>
        <a:bodyPr/>
        <a:lstStyle/>
        <a:p>
          <a:endParaRPr lang="en-US"/>
        </a:p>
      </dgm:t>
    </dgm:pt>
    <dgm:pt modelId="{B13B1FAF-D6B3-4BC1-AF02-5580A48F0098}" type="sibTrans" cxnId="{7761F4D7-F877-4153-BC87-9F9849AA3DC3}">
      <dgm:prSet/>
      <dgm:spPr/>
      <dgm:t>
        <a:bodyPr/>
        <a:lstStyle/>
        <a:p>
          <a:endParaRPr lang="en-US"/>
        </a:p>
      </dgm:t>
    </dgm:pt>
    <dgm:pt modelId="{90120D20-0B17-451D-8E43-E7DE1C3B1DC3}" type="pres">
      <dgm:prSet presAssocID="{AA2A9382-974C-4A7A-A8F8-41435ED4DFCD}" presName="root" presStyleCnt="0">
        <dgm:presLayoutVars>
          <dgm:dir/>
          <dgm:resizeHandles val="exact"/>
        </dgm:presLayoutVars>
      </dgm:prSet>
      <dgm:spPr/>
    </dgm:pt>
    <dgm:pt modelId="{CAF9F58B-F978-4565-880D-D8D6C71EDD71}" type="pres">
      <dgm:prSet presAssocID="{BD411F2F-A230-4337-85F9-099EF5880319}" presName="compNode" presStyleCnt="0"/>
      <dgm:spPr/>
    </dgm:pt>
    <dgm:pt modelId="{2DF7370D-796C-40D4-B7B8-3BC8C624E712}" type="pres">
      <dgm:prSet presAssocID="{BD411F2F-A230-4337-85F9-099EF588031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9F49099B-C3A1-4AB4-82A5-69D27890EC5C}" type="pres">
      <dgm:prSet presAssocID="{BD411F2F-A230-4337-85F9-099EF5880319}" presName="spaceRect" presStyleCnt="0"/>
      <dgm:spPr/>
    </dgm:pt>
    <dgm:pt modelId="{AF7E2784-77E0-4D94-8D47-63864116CC87}" type="pres">
      <dgm:prSet presAssocID="{BD411F2F-A230-4337-85F9-099EF5880319}" presName="textRect" presStyleLbl="revTx" presStyleIdx="0" presStyleCnt="3">
        <dgm:presLayoutVars>
          <dgm:chMax val="1"/>
          <dgm:chPref val="1"/>
        </dgm:presLayoutVars>
      </dgm:prSet>
      <dgm:spPr/>
    </dgm:pt>
    <dgm:pt modelId="{4477D910-43C9-4266-B9CD-C354555A5EC2}" type="pres">
      <dgm:prSet presAssocID="{A952DB0E-B552-4B2D-8DD6-B3B1AD5539FF}" presName="sibTrans" presStyleCnt="0"/>
      <dgm:spPr/>
    </dgm:pt>
    <dgm:pt modelId="{3B2AF340-9B88-488C-A439-A10B6DF58A93}" type="pres">
      <dgm:prSet presAssocID="{FD5D4F0B-D576-4AC6-B6F8-B1D6A78805C1}" presName="compNode" presStyleCnt="0"/>
      <dgm:spPr/>
    </dgm:pt>
    <dgm:pt modelId="{84164F74-32DA-4AD7-BFC5-7EECFAF09F47}" type="pres">
      <dgm:prSet presAssocID="{FD5D4F0B-D576-4AC6-B6F8-B1D6A78805C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0B146316-9443-41E0-A8F9-1D4CD4E2B6F8}" type="pres">
      <dgm:prSet presAssocID="{FD5D4F0B-D576-4AC6-B6F8-B1D6A78805C1}" presName="spaceRect" presStyleCnt="0"/>
      <dgm:spPr/>
    </dgm:pt>
    <dgm:pt modelId="{00E80D19-99A0-4B76-ABD0-01CB16A74FC8}" type="pres">
      <dgm:prSet presAssocID="{FD5D4F0B-D576-4AC6-B6F8-B1D6A78805C1}" presName="textRect" presStyleLbl="revTx" presStyleIdx="1" presStyleCnt="3">
        <dgm:presLayoutVars>
          <dgm:chMax val="1"/>
          <dgm:chPref val="1"/>
        </dgm:presLayoutVars>
      </dgm:prSet>
      <dgm:spPr/>
    </dgm:pt>
    <dgm:pt modelId="{1DDBAA7B-7DE2-4880-ACA3-05BC9721D308}" type="pres">
      <dgm:prSet presAssocID="{F4F7B6D4-E61C-4466-BC15-334BCC5D7A76}" presName="sibTrans" presStyleCnt="0"/>
      <dgm:spPr/>
    </dgm:pt>
    <dgm:pt modelId="{122DE3EE-4A2D-4C4E-B87B-4234606D0746}" type="pres">
      <dgm:prSet presAssocID="{AD5F0D6F-2641-42EA-A13F-FBD1AD1918E1}" presName="compNode" presStyleCnt="0"/>
      <dgm:spPr/>
    </dgm:pt>
    <dgm:pt modelId="{20F5953C-E3EB-4245-87DD-351F01E359F7}" type="pres">
      <dgm:prSet presAssocID="{AD5F0D6F-2641-42EA-A13F-FBD1AD1918E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rection"/>
        </a:ext>
      </dgm:extLst>
    </dgm:pt>
    <dgm:pt modelId="{D2692A75-8D95-4065-A6DA-03F7C3449FD8}" type="pres">
      <dgm:prSet presAssocID="{AD5F0D6F-2641-42EA-A13F-FBD1AD1918E1}" presName="spaceRect" presStyleCnt="0"/>
      <dgm:spPr/>
    </dgm:pt>
    <dgm:pt modelId="{B1386D1E-B1F1-4522-9CD1-C1DD2688B796}" type="pres">
      <dgm:prSet presAssocID="{AD5F0D6F-2641-42EA-A13F-FBD1AD1918E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1A1BC19-DC28-4A8F-A087-9AADB5B18FF5}" srcId="{AA2A9382-974C-4A7A-A8F8-41435ED4DFCD}" destId="{FD5D4F0B-D576-4AC6-B6F8-B1D6A78805C1}" srcOrd="1" destOrd="0" parTransId="{A9FBB2C5-CAFA-4527-A1CC-23FAB634B292}" sibTransId="{F4F7B6D4-E61C-4466-BC15-334BCC5D7A76}"/>
    <dgm:cxn modelId="{B094EA8F-7FE2-46A4-BE4F-0952DD765222}" type="presOf" srcId="{FD5D4F0B-D576-4AC6-B6F8-B1D6A78805C1}" destId="{00E80D19-99A0-4B76-ABD0-01CB16A74FC8}" srcOrd="0" destOrd="0" presId="urn:microsoft.com/office/officeart/2018/2/layout/IconLabelList"/>
    <dgm:cxn modelId="{73AE79AB-838E-4D8C-BDB4-6D9FCA67B61F}" type="presOf" srcId="{AA2A9382-974C-4A7A-A8F8-41435ED4DFCD}" destId="{90120D20-0B17-451D-8E43-E7DE1C3B1DC3}" srcOrd="0" destOrd="0" presId="urn:microsoft.com/office/officeart/2018/2/layout/IconLabelList"/>
    <dgm:cxn modelId="{F870B3CD-56CA-48CB-ADCF-1467300BF450}" srcId="{AA2A9382-974C-4A7A-A8F8-41435ED4DFCD}" destId="{BD411F2F-A230-4337-85F9-099EF5880319}" srcOrd="0" destOrd="0" parTransId="{E4A3D1F8-6B8B-4679-9048-66CFFF879E15}" sibTransId="{A952DB0E-B552-4B2D-8DD6-B3B1AD5539FF}"/>
    <dgm:cxn modelId="{7761F4D7-F877-4153-BC87-9F9849AA3DC3}" srcId="{AA2A9382-974C-4A7A-A8F8-41435ED4DFCD}" destId="{AD5F0D6F-2641-42EA-A13F-FBD1AD1918E1}" srcOrd="2" destOrd="0" parTransId="{716787BD-1277-4251-8B70-5545AECAE2B2}" sibTransId="{B13B1FAF-D6B3-4BC1-AF02-5580A48F0098}"/>
    <dgm:cxn modelId="{2CF04CDF-ED75-4214-BF93-BD8CA4831AD7}" type="presOf" srcId="{AD5F0D6F-2641-42EA-A13F-FBD1AD1918E1}" destId="{B1386D1E-B1F1-4522-9CD1-C1DD2688B796}" srcOrd="0" destOrd="0" presId="urn:microsoft.com/office/officeart/2018/2/layout/IconLabelList"/>
    <dgm:cxn modelId="{D1B41BF6-FC08-496F-9574-9ABD333DB0D1}" type="presOf" srcId="{BD411F2F-A230-4337-85F9-099EF5880319}" destId="{AF7E2784-77E0-4D94-8D47-63864116CC87}" srcOrd="0" destOrd="0" presId="urn:microsoft.com/office/officeart/2018/2/layout/IconLabelList"/>
    <dgm:cxn modelId="{FE7ABF79-EED6-4FC0-9A3E-731A5C65F4D6}" type="presParOf" srcId="{90120D20-0B17-451D-8E43-E7DE1C3B1DC3}" destId="{CAF9F58B-F978-4565-880D-D8D6C71EDD71}" srcOrd="0" destOrd="0" presId="urn:microsoft.com/office/officeart/2018/2/layout/IconLabelList"/>
    <dgm:cxn modelId="{3850637A-E10A-4E48-AFDB-F7F7349B1E7A}" type="presParOf" srcId="{CAF9F58B-F978-4565-880D-D8D6C71EDD71}" destId="{2DF7370D-796C-40D4-B7B8-3BC8C624E712}" srcOrd="0" destOrd="0" presId="urn:microsoft.com/office/officeart/2018/2/layout/IconLabelList"/>
    <dgm:cxn modelId="{622A8AB7-D086-4613-B5A6-9957C89D5D14}" type="presParOf" srcId="{CAF9F58B-F978-4565-880D-D8D6C71EDD71}" destId="{9F49099B-C3A1-4AB4-82A5-69D27890EC5C}" srcOrd="1" destOrd="0" presId="urn:microsoft.com/office/officeart/2018/2/layout/IconLabelList"/>
    <dgm:cxn modelId="{BB400D9D-2594-4E21-AB8F-E2453B0C1BCB}" type="presParOf" srcId="{CAF9F58B-F978-4565-880D-D8D6C71EDD71}" destId="{AF7E2784-77E0-4D94-8D47-63864116CC87}" srcOrd="2" destOrd="0" presId="urn:microsoft.com/office/officeart/2018/2/layout/IconLabelList"/>
    <dgm:cxn modelId="{847B3BBF-C5F7-4892-A230-DE3EF1D40EDC}" type="presParOf" srcId="{90120D20-0B17-451D-8E43-E7DE1C3B1DC3}" destId="{4477D910-43C9-4266-B9CD-C354555A5EC2}" srcOrd="1" destOrd="0" presId="urn:microsoft.com/office/officeart/2018/2/layout/IconLabelList"/>
    <dgm:cxn modelId="{87F2FDB0-5BB2-420A-8DBE-CE06C0205CA6}" type="presParOf" srcId="{90120D20-0B17-451D-8E43-E7DE1C3B1DC3}" destId="{3B2AF340-9B88-488C-A439-A10B6DF58A93}" srcOrd="2" destOrd="0" presId="urn:microsoft.com/office/officeart/2018/2/layout/IconLabelList"/>
    <dgm:cxn modelId="{7B2E8C3A-A587-4C26-8E84-01BAC8FA7926}" type="presParOf" srcId="{3B2AF340-9B88-488C-A439-A10B6DF58A93}" destId="{84164F74-32DA-4AD7-BFC5-7EECFAF09F47}" srcOrd="0" destOrd="0" presId="urn:microsoft.com/office/officeart/2018/2/layout/IconLabelList"/>
    <dgm:cxn modelId="{80FFD7D1-F0EE-47B3-B009-9C6C51C26B10}" type="presParOf" srcId="{3B2AF340-9B88-488C-A439-A10B6DF58A93}" destId="{0B146316-9443-41E0-A8F9-1D4CD4E2B6F8}" srcOrd="1" destOrd="0" presId="urn:microsoft.com/office/officeart/2018/2/layout/IconLabelList"/>
    <dgm:cxn modelId="{B1C0C120-7285-4F48-86B1-72EB6C96D8D3}" type="presParOf" srcId="{3B2AF340-9B88-488C-A439-A10B6DF58A93}" destId="{00E80D19-99A0-4B76-ABD0-01CB16A74FC8}" srcOrd="2" destOrd="0" presId="urn:microsoft.com/office/officeart/2018/2/layout/IconLabelList"/>
    <dgm:cxn modelId="{AC17EBFE-769C-4CB3-B70C-B255D2769A0B}" type="presParOf" srcId="{90120D20-0B17-451D-8E43-E7DE1C3B1DC3}" destId="{1DDBAA7B-7DE2-4880-ACA3-05BC9721D308}" srcOrd="3" destOrd="0" presId="urn:microsoft.com/office/officeart/2018/2/layout/IconLabelList"/>
    <dgm:cxn modelId="{C878DB4A-D7DE-48FD-8523-6406EC30828B}" type="presParOf" srcId="{90120D20-0B17-451D-8E43-E7DE1C3B1DC3}" destId="{122DE3EE-4A2D-4C4E-B87B-4234606D0746}" srcOrd="4" destOrd="0" presId="urn:microsoft.com/office/officeart/2018/2/layout/IconLabelList"/>
    <dgm:cxn modelId="{20C58819-ED24-4380-B214-A1D1F2521948}" type="presParOf" srcId="{122DE3EE-4A2D-4C4E-B87B-4234606D0746}" destId="{20F5953C-E3EB-4245-87DD-351F01E359F7}" srcOrd="0" destOrd="0" presId="urn:microsoft.com/office/officeart/2018/2/layout/IconLabelList"/>
    <dgm:cxn modelId="{BC7ECB1C-2403-449E-ACEF-9555E2DB9C6D}" type="presParOf" srcId="{122DE3EE-4A2D-4C4E-B87B-4234606D0746}" destId="{D2692A75-8D95-4065-A6DA-03F7C3449FD8}" srcOrd="1" destOrd="0" presId="urn:microsoft.com/office/officeart/2018/2/layout/IconLabelList"/>
    <dgm:cxn modelId="{1397D015-2E5C-42EA-A649-CFADCA273835}" type="presParOf" srcId="{122DE3EE-4A2D-4C4E-B87B-4234606D0746}" destId="{B1386D1E-B1F1-4522-9CD1-C1DD2688B79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68F613-8AE7-4E42-BE1F-D3F808F3B22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565C9E2-9268-49C8-810A-6FBF45E6C37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1. Jak a kde získáváme zdroje? Co jsou zdroje / nástroje, které potřebujeme u učení?</a:t>
          </a:r>
          <a:endParaRPr lang="en-US"/>
        </a:p>
      </dgm:t>
    </dgm:pt>
    <dgm:pt modelId="{A73F9EA4-97F0-42DD-93B3-E6D43AB2B57F}" type="parTrans" cxnId="{D6F8F98C-AFD2-42AC-953F-F5C94B9FB5D7}">
      <dgm:prSet/>
      <dgm:spPr/>
      <dgm:t>
        <a:bodyPr/>
        <a:lstStyle/>
        <a:p>
          <a:endParaRPr lang="en-US"/>
        </a:p>
      </dgm:t>
    </dgm:pt>
    <dgm:pt modelId="{74B218B1-A752-4C3D-A3E6-A828F8F135A6}" type="sibTrans" cxnId="{D6F8F98C-AFD2-42AC-953F-F5C94B9FB5D7}">
      <dgm:prSet/>
      <dgm:spPr/>
      <dgm:t>
        <a:bodyPr/>
        <a:lstStyle/>
        <a:p>
          <a:endParaRPr lang="en-US"/>
        </a:p>
      </dgm:t>
    </dgm:pt>
    <dgm:pt modelId="{77C40EAF-EF31-40A4-A084-906FB6B3729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2. Jak se s nimi učíme? Jaké jsou naše techniky a metody učení?</a:t>
          </a:r>
          <a:endParaRPr lang="en-US"/>
        </a:p>
      </dgm:t>
    </dgm:pt>
    <dgm:pt modelId="{23EDC335-7FD2-440B-A877-D805B4C454BC}" type="parTrans" cxnId="{1C40F49D-75D6-43D0-BD30-B27D02A984CA}">
      <dgm:prSet/>
      <dgm:spPr/>
      <dgm:t>
        <a:bodyPr/>
        <a:lstStyle/>
        <a:p>
          <a:endParaRPr lang="en-US"/>
        </a:p>
      </dgm:t>
    </dgm:pt>
    <dgm:pt modelId="{2BCC207F-377C-4ECE-843D-075984E8F401}" type="sibTrans" cxnId="{1C40F49D-75D6-43D0-BD30-B27D02A984CA}">
      <dgm:prSet/>
      <dgm:spPr/>
      <dgm:t>
        <a:bodyPr/>
        <a:lstStyle/>
        <a:p>
          <a:endParaRPr lang="en-US"/>
        </a:p>
      </dgm:t>
    </dgm:pt>
    <dgm:pt modelId="{8EBA6227-8602-43C7-951E-C6FEAEC38D1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3. Jak pracujeme se sociálními sítěmi ve kterých jsme (PLN)?</a:t>
          </a:r>
          <a:endParaRPr lang="en-US"/>
        </a:p>
      </dgm:t>
    </dgm:pt>
    <dgm:pt modelId="{21EFF882-5C91-4637-A02B-ED9B02AE4F5E}" type="parTrans" cxnId="{DA01E1B6-7928-4E58-A30A-666EBF75DC98}">
      <dgm:prSet/>
      <dgm:spPr/>
      <dgm:t>
        <a:bodyPr/>
        <a:lstStyle/>
        <a:p>
          <a:endParaRPr lang="en-US"/>
        </a:p>
      </dgm:t>
    </dgm:pt>
    <dgm:pt modelId="{7BDB0F4D-159B-4065-A707-D1B62C6FE065}" type="sibTrans" cxnId="{DA01E1B6-7928-4E58-A30A-666EBF75DC98}">
      <dgm:prSet/>
      <dgm:spPr/>
      <dgm:t>
        <a:bodyPr/>
        <a:lstStyle/>
        <a:p>
          <a:endParaRPr lang="en-US"/>
        </a:p>
      </dgm:t>
    </dgm:pt>
    <dgm:pt modelId="{8A003677-1A2B-45ED-94FA-88134451568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4. Jak tvoříme a sdílíme výsledky své práce?</a:t>
          </a:r>
          <a:endParaRPr lang="en-US"/>
        </a:p>
      </dgm:t>
    </dgm:pt>
    <dgm:pt modelId="{F30C8011-CCE9-46D3-A06C-ECA35B233DAD}" type="parTrans" cxnId="{80A8D94C-6884-49D0-84AC-FE68CE6ACFBF}">
      <dgm:prSet/>
      <dgm:spPr/>
      <dgm:t>
        <a:bodyPr/>
        <a:lstStyle/>
        <a:p>
          <a:endParaRPr lang="en-US"/>
        </a:p>
      </dgm:t>
    </dgm:pt>
    <dgm:pt modelId="{70BB10B3-011D-49C7-A3FD-F960F1F45208}" type="sibTrans" cxnId="{80A8D94C-6884-49D0-84AC-FE68CE6ACFBF}">
      <dgm:prSet/>
      <dgm:spPr/>
      <dgm:t>
        <a:bodyPr/>
        <a:lstStyle/>
        <a:p>
          <a:endParaRPr lang="en-US"/>
        </a:p>
      </dgm:t>
    </dgm:pt>
    <dgm:pt modelId="{81391B39-D7A8-4DBD-B961-17E836D27BDF}" type="pres">
      <dgm:prSet presAssocID="{7868F613-8AE7-4E42-BE1F-D3F808F3B223}" presName="root" presStyleCnt="0">
        <dgm:presLayoutVars>
          <dgm:dir/>
          <dgm:resizeHandles val="exact"/>
        </dgm:presLayoutVars>
      </dgm:prSet>
      <dgm:spPr/>
    </dgm:pt>
    <dgm:pt modelId="{798D249A-C5F1-450A-80FD-B60979D0D160}" type="pres">
      <dgm:prSet presAssocID="{4565C9E2-9268-49C8-810A-6FBF45E6C37B}" presName="compNode" presStyleCnt="0"/>
      <dgm:spPr/>
    </dgm:pt>
    <dgm:pt modelId="{CF32D6BA-7EF7-4263-B299-75B4DCDD463F}" type="pres">
      <dgm:prSet presAssocID="{4565C9E2-9268-49C8-810A-6FBF45E6C37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A0D1409-4AC9-4868-AB74-157CB7DA8B4B}" type="pres">
      <dgm:prSet presAssocID="{4565C9E2-9268-49C8-810A-6FBF45E6C37B}" presName="spaceRect" presStyleCnt="0"/>
      <dgm:spPr/>
    </dgm:pt>
    <dgm:pt modelId="{931422F5-EF14-4872-8379-AF52BCF1E9A4}" type="pres">
      <dgm:prSet presAssocID="{4565C9E2-9268-49C8-810A-6FBF45E6C37B}" presName="textRect" presStyleLbl="revTx" presStyleIdx="0" presStyleCnt="4">
        <dgm:presLayoutVars>
          <dgm:chMax val="1"/>
          <dgm:chPref val="1"/>
        </dgm:presLayoutVars>
      </dgm:prSet>
      <dgm:spPr/>
    </dgm:pt>
    <dgm:pt modelId="{DF1B9C8C-76F3-4AB2-8885-6E67848F4980}" type="pres">
      <dgm:prSet presAssocID="{74B218B1-A752-4C3D-A3E6-A828F8F135A6}" presName="sibTrans" presStyleCnt="0"/>
      <dgm:spPr/>
    </dgm:pt>
    <dgm:pt modelId="{0A996E3B-4A55-4B68-9815-91052292A8DB}" type="pres">
      <dgm:prSet presAssocID="{77C40EAF-EF31-40A4-A084-906FB6B3729C}" presName="compNode" presStyleCnt="0"/>
      <dgm:spPr/>
    </dgm:pt>
    <dgm:pt modelId="{EF8AE1C2-6F33-4484-B5BE-FF5DF41671CE}" type="pres">
      <dgm:prSet presAssocID="{77C40EAF-EF31-40A4-A084-906FB6B3729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850F470-43E8-4217-83B0-BC7C3DB2EC83}" type="pres">
      <dgm:prSet presAssocID="{77C40EAF-EF31-40A4-A084-906FB6B3729C}" presName="spaceRect" presStyleCnt="0"/>
      <dgm:spPr/>
    </dgm:pt>
    <dgm:pt modelId="{609EB56B-769F-4E1C-B44A-63B7673E6ABD}" type="pres">
      <dgm:prSet presAssocID="{77C40EAF-EF31-40A4-A084-906FB6B3729C}" presName="textRect" presStyleLbl="revTx" presStyleIdx="1" presStyleCnt="4">
        <dgm:presLayoutVars>
          <dgm:chMax val="1"/>
          <dgm:chPref val="1"/>
        </dgm:presLayoutVars>
      </dgm:prSet>
      <dgm:spPr/>
    </dgm:pt>
    <dgm:pt modelId="{64657DC1-AE90-4D6B-B2AA-B78D39706D35}" type="pres">
      <dgm:prSet presAssocID="{2BCC207F-377C-4ECE-843D-075984E8F401}" presName="sibTrans" presStyleCnt="0"/>
      <dgm:spPr/>
    </dgm:pt>
    <dgm:pt modelId="{89F41D76-CD6F-4B22-92A6-1AC214295C9E}" type="pres">
      <dgm:prSet presAssocID="{8EBA6227-8602-43C7-951E-C6FEAEC38D18}" presName="compNode" presStyleCnt="0"/>
      <dgm:spPr/>
    </dgm:pt>
    <dgm:pt modelId="{02E99399-F8A3-4156-AFFB-A0052CE2DE32}" type="pres">
      <dgm:prSet presAssocID="{8EBA6227-8602-43C7-951E-C6FEAEC38D1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E9EF827-6A0F-4D57-AA64-968F4CADFE0A}" type="pres">
      <dgm:prSet presAssocID="{8EBA6227-8602-43C7-951E-C6FEAEC38D18}" presName="spaceRect" presStyleCnt="0"/>
      <dgm:spPr/>
    </dgm:pt>
    <dgm:pt modelId="{789135DE-14A3-4DC7-A5C3-EED99B7BF6CF}" type="pres">
      <dgm:prSet presAssocID="{8EBA6227-8602-43C7-951E-C6FEAEC38D18}" presName="textRect" presStyleLbl="revTx" presStyleIdx="2" presStyleCnt="4">
        <dgm:presLayoutVars>
          <dgm:chMax val="1"/>
          <dgm:chPref val="1"/>
        </dgm:presLayoutVars>
      </dgm:prSet>
      <dgm:spPr/>
    </dgm:pt>
    <dgm:pt modelId="{7243D10C-C7AE-42E8-B9BD-55AB1B850CC8}" type="pres">
      <dgm:prSet presAssocID="{7BDB0F4D-159B-4065-A707-D1B62C6FE065}" presName="sibTrans" presStyleCnt="0"/>
      <dgm:spPr/>
    </dgm:pt>
    <dgm:pt modelId="{8F0E8617-7AC6-4BA6-AD42-8C77F0F6F138}" type="pres">
      <dgm:prSet presAssocID="{8A003677-1A2B-45ED-94FA-88134451568D}" presName="compNode" presStyleCnt="0"/>
      <dgm:spPr/>
    </dgm:pt>
    <dgm:pt modelId="{5304391B-12C7-4F9B-8348-6781A1C5F7C8}" type="pres">
      <dgm:prSet presAssocID="{8A003677-1A2B-45ED-94FA-88134451568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CBD9FB6B-016A-405F-A9B1-23837B0B1A67}" type="pres">
      <dgm:prSet presAssocID="{8A003677-1A2B-45ED-94FA-88134451568D}" presName="spaceRect" presStyleCnt="0"/>
      <dgm:spPr/>
    </dgm:pt>
    <dgm:pt modelId="{C0C1EAB5-1561-43C9-B1C2-22576E0B872A}" type="pres">
      <dgm:prSet presAssocID="{8A003677-1A2B-45ED-94FA-88134451568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465A60E-1BAA-4865-B6D4-1645791610B2}" type="presOf" srcId="{7868F613-8AE7-4E42-BE1F-D3F808F3B223}" destId="{81391B39-D7A8-4DBD-B961-17E836D27BDF}" srcOrd="0" destOrd="0" presId="urn:microsoft.com/office/officeart/2018/2/layout/IconLabelList"/>
    <dgm:cxn modelId="{1E1B922F-5968-4A8F-8985-D15F5E783DC7}" type="presOf" srcId="{77C40EAF-EF31-40A4-A084-906FB6B3729C}" destId="{609EB56B-769F-4E1C-B44A-63B7673E6ABD}" srcOrd="0" destOrd="0" presId="urn:microsoft.com/office/officeart/2018/2/layout/IconLabelList"/>
    <dgm:cxn modelId="{8E004C63-5E48-488B-A5F5-C332B83E791D}" type="presOf" srcId="{8A003677-1A2B-45ED-94FA-88134451568D}" destId="{C0C1EAB5-1561-43C9-B1C2-22576E0B872A}" srcOrd="0" destOrd="0" presId="urn:microsoft.com/office/officeart/2018/2/layout/IconLabelList"/>
    <dgm:cxn modelId="{80A8D94C-6884-49D0-84AC-FE68CE6ACFBF}" srcId="{7868F613-8AE7-4E42-BE1F-D3F808F3B223}" destId="{8A003677-1A2B-45ED-94FA-88134451568D}" srcOrd="3" destOrd="0" parTransId="{F30C8011-CCE9-46D3-A06C-ECA35B233DAD}" sibTransId="{70BB10B3-011D-49C7-A3FD-F960F1F45208}"/>
    <dgm:cxn modelId="{742EF250-348E-4701-A1D6-3D48FBCAFECD}" type="presOf" srcId="{8EBA6227-8602-43C7-951E-C6FEAEC38D18}" destId="{789135DE-14A3-4DC7-A5C3-EED99B7BF6CF}" srcOrd="0" destOrd="0" presId="urn:microsoft.com/office/officeart/2018/2/layout/IconLabelList"/>
    <dgm:cxn modelId="{D6F8F98C-AFD2-42AC-953F-F5C94B9FB5D7}" srcId="{7868F613-8AE7-4E42-BE1F-D3F808F3B223}" destId="{4565C9E2-9268-49C8-810A-6FBF45E6C37B}" srcOrd="0" destOrd="0" parTransId="{A73F9EA4-97F0-42DD-93B3-E6D43AB2B57F}" sibTransId="{74B218B1-A752-4C3D-A3E6-A828F8F135A6}"/>
    <dgm:cxn modelId="{1C40F49D-75D6-43D0-BD30-B27D02A984CA}" srcId="{7868F613-8AE7-4E42-BE1F-D3F808F3B223}" destId="{77C40EAF-EF31-40A4-A084-906FB6B3729C}" srcOrd="1" destOrd="0" parTransId="{23EDC335-7FD2-440B-A877-D805B4C454BC}" sibTransId="{2BCC207F-377C-4ECE-843D-075984E8F401}"/>
    <dgm:cxn modelId="{DA01E1B6-7928-4E58-A30A-666EBF75DC98}" srcId="{7868F613-8AE7-4E42-BE1F-D3F808F3B223}" destId="{8EBA6227-8602-43C7-951E-C6FEAEC38D18}" srcOrd="2" destOrd="0" parTransId="{21EFF882-5C91-4637-A02B-ED9B02AE4F5E}" sibTransId="{7BDB0F4D-159B-4065-A707-D1B62C6FE065}"/>
    <dgm:cxn modelId="{13748BE9-B055-49F8-91F3-1B89E5847324}" type="presOf" srcId="{4565C9E2-9268-49C8-810A-6FBF45E6C37B}" destId="{931422F5-EF14-4872-8379-AF52BCF1E9A4}" srcOrd="0" destOrd="0" presId="urn:microsoft.com/office/officeart/2018/2/layout/IconLabelList"/>
    <dgm:cxn modelId="{1A3EBA23-C39D-41C9-BB55-0A2CC7E9EB59}" type="presParOf" srcId="{81391B39-D7A8-4DBD-B961-17E836D27BDF}" destId="{798D249A-C5F1-450A-80FD-B60979D0D160}" srcOrd="0" destOrd="0" presId="urn:microsoft.com/office/officeart/2018/2/layout/IconLabelList"/>
    <dgm:cxn modelId="{D5A6DB41-DC66-4D12-A005-9A4A8BFA87D9}" type="presParOf" srcId="{798D249A-C5F1-450A-80FD-B60979D0D160}" destId="{CF32D6BA-7EF7-4263-B299-75B4DCDD463F}" srcOrd="0" destOrd="0" presId="urn:microsoft.com/office/officeart/2018/2/layout/IconLabelList"/>
    <dgm:cxn modelId="{BE9F1A7C-B1D8-4140-B07E-7E2650422720}" type="presParOf" srcId="{798D249A-C5F1-450A-80FD-B60979D0D160}" destId="{7A0D1409-4AC9-4868-AB74-157CB7DA8B4B}" srcOrd="1" destOrd="0" presId="urn:microsoft.com/office/officeart/2018/2/layout/IconLabelList"/>
    <dgm:cxn modelId="{98307973-2626-4FB7-A282-FE369D3160C7}" type="presParOf" srcId="{798D249A-C5F1-450A-80FD-B60979D0D160}" destId="{931422F5-EF14-4872-8379-AF52BCF1E9A4}" srcOrd="2" destOrd="0" presId="urn:microsoft.com/office/officeart/2018/2/layout/IconLabelList"/>
    <dgm:cxn modelId="{2DDAB1EE-FE25-4383-B17C-9B6C945C19EF}" type="presParOf" srcId="{81391B39-D7A8-4DBD-B961-17E836D27BDF}" destId="{DF1B9C8C-76F3-4AB2-8885-6E67848F4980}" srcOrd="1" destOrd="0" presId="urn:microsoft.com/office/officeart/2018/2/layout/IconLabelList"/>
    <dgm:cxn modelId="{503F0F86-537F-4BDA-833C-2B743981BB36}" type="presParOf" srcId="{81391B39-D7A8-4DBD-B961-17E836D27BDF}" destId="{0A996E3B-4A55-4B68-9815-91052292A8DB}" srcOrd="2" destOrd="0" presId="urn:microsoft.com/office/officeart/2018/2/layout/IconLabelList"/>
    <dgm:cxn modelId="{E50EB7C9-1CF8-4EF1-8552-F5D02275948B}" type="presParOf" srcId="{0A996E3B-4A55-4B68-9815-91052292A8DB}" destId="{EF8AE1C2-6F33-4484-B5BE-FF5DF41671CE}" srcOrd="0" destOrd="0" presId="urn:microsoft.com/office/officeart/2018/2/layout/IconLabelList"/>
    <dgm:cxn modelId="{2B718B68-BAF2-4599-B91E-B75E8C616CCC}" type="presParOf" srcId="{0A996E3B-4A55-4B68-9815-91052292A8DB}" destId="{4850F470-43E8-4217-83B0-BC7C3DB2EC83}" srcOrd="1" destOrd="0" presId="urn:microsoft.com/office/officeart/2018/2/layout/IconLabelList"/>
    <dgm:cxn modelId="{E05D50DE-72DC-4E5A-A370-08535E29BAD4}" type="presParOf" srcId="{0A996E3B-4A55-4B68-9815-91052292A8DB}" destId="{609EB56B-769F-4E1C-B44A-63B7673E6ABD}" srcOrd="2" destOrd="0" presId="urn:microsoft.com/office/officeart/2018/2/layout/IconLabelList"/>
    <dgm:cxn modelId="{D0ACDA80-0C6C-4940-A2E0-E33FE8F48A8E}" type="presParOf" srcId="{81391B39-D7A8-4DBD-B961-17E836D27BDF}" destId="{64657DC1-AE90-4D6B-B2AA-B78D39706D35}" srcOrd="3" destOrd="0" presId="urn:microsoft.com/office/officeart/2018/2/layout/IconLabelList"/>
    <dgm:cxn modelId="{45579862-5E93-46AE-96B7-854A3F22CDDF}" type="presParOf" srcId="{81391B39-D7A8-4DBD-B961-17E836D27BDF}" destId="{89F41D76-CD6F-4B22-92A6-1AC214295C9E}" srcOrd="4" destOrd="0" presId="urn:microsoft.com/office/officeart/2018/2/layout/IconLabelList"/>
    <dgm:cxn modelId="{7C74F20B-01E1-4BE2-A92F-613024EAB280}" type="presParOf" srcId="{89F41D76-CD6F-4B22-92A6-1AC214295C9E}" destId="{02E99399-F8A3-4156-AFFB-A0052CE2DE32}" srcOrd="0" destOrd="0" presId="urn:microsoft.com/office/officeart/2018/2/layout/IconLabelList"/>
    <dgm:cxn modelId="{B720AD24-23A0-43CD-8975-5D80200382D7}" type="presParOf" srcId="{89F41D76-CD6F-4B22-92A6-1AC214295C9E}" destId="{0E9EF827-6A0F-4D57-AA64-968F4CADFE0A}" srcOrd="1" destOrd="0" presId="urn:microsoft.com/office/officeart/2018/2/layout/IconLabelList"/>
    <dgm:cxn modelId="{8FF60D13-C752-4CB6-AFE1-60BB6E637FB8}" type="presParOf" srcId="{89F41D76-CD6F-4B22-92A6-1AC214295C9E}" destId="{789135DE-14A3-4DC7-A5C3-EED99B7BF6CF}" srcOrd="2" destOrd="0" presId="urn:microsoft.com/office/officeart/2018/2/layout/IconLabelList"/>
    <dgm:cxn modelId="{6F138DF5-45B5-43A5-8342-2CCF73504C1A}" type="presParOf" srcId="{81391B39-D7A8-4DBD-B961-17E836D27BDF}" destId="{7243D10C-C7AE-42E8-B9BD-55AB1B850CC8}" srcOrd="5" destOrd="0" presId="urn:microsoft.com/office/officeart/2018/2/layout/IconLabelList"/>
    <dgm:cxn modelId="{16DD1045-9B4E-49BD-9D76-8D8BF5C2A10B}" type="presParOf" srcId="{81391B39-D7A8-4DBD-B961-17E836D27BDF}" destId="{8F0E8617-7AC6-4BA6-AD42-8C77F0F6F138}" srcOrd="6" destOrd="0" presId="urn:microsoft.com/office/officeart/2018/2/layout/IconLabelList"/>
    <dgm:cxn modelId="{CFF2A0A2-E693-4E30-A275-BAD700DFFEAA}" type="presParOf" srcId="{8F0E8617-7AC6-4BA6-AD42-8C77F0F6F138}" destId="{5304391B-12C7-4F9B-8348-6781A1C5F7C8}" srcOrd="0" destOrd="0" presId="urn:microsoft.com/office/officeart/2018/2/layout/IconLabelList"/>
    <dgm:cxn modelId="{419B9DA3-AEA0-4001-B4EC-9C221BEF0B60}" type="presParOf" srcId="{8F0E8617-7AC6-4BA6-AD42-8C77F0F6F138}" destId="{CBD9FB6B-016A-405F-A9B1-23837B0B1A67}" srcOrd="1" destOrd="0" presId="urn:microsoft.com/office/officeart/2018/2/layout/IconLabelList"/>
    <dgm:cxn modelId="{EF4E8AA6-F837-44F3-9127-07C61D807BB6}" type="presParOf" srcId="{8F0E8617-7AC6-4BA6-AD42-8C77F0F6F138}" destId="{C0C1EAB5-1561-43C9-B1C2-22576E0B872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E115C-335E-4217-B6DC-6B8F03CF10F2}">
      <dsp:nvSpPr>
        <dsp:cNvPr id="0" name=""/>
        <dsp:cNvSpPr/>
      </dsp:nvSpPr>
      <dsp:spPr>
        <a:xfrm>
          <a:off x="0" y="718"/>
          <a:ext cx="6513603" cy="6034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C698B-40D8-4E58-8B40-0554C29A5DAF}">
      <dsp:nvSpPr>
        <dsp:cNvPr id="0" name=""/>
        <dsp:cNvSpPr/>
      </dsp:nvSpPr>
      <dsp:spPr>
        <a:xfrm>
          <a:off x="182554" y="136502"/>
          <a:ext cx="331917" cy="3319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9C2D1-64D0-4D33-902E-89FAC06C33B4}">
      <dsp:nvSpPr>
        <dsp:cNvPr id="0" name=""/>
        <dsp:cNvSpPr/>
      </dsp:nvSpPr>
      <dsp:spPr>
        <a:xfrm>
          <a:off x="697026" y="71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Důraz na exklusivitu (řecká gymnasia, středověké univerzity,…) a selektivnost (nástup maturit atp.)</a:t>
          </a:r>
          <a:endParaRPr lang="en-US" sz="1500" kern="1200" dirty="0"/>
        </a:p>
      </dsp:txBody>
      <dsp:txXfrm>
        <a:off x="697026" y="718"/>
        <a:ext cx="5816577" cy="603486"/>
      </dsp:txXfrm>
    </dsp:sp>
    <dsp:sp modelId="{89C235C8-CBB5-4B89-834F-25791A914A61}">
      <dsp:nvSpPr>
        <dsp:cNvPr id="0" name=""/>
        <dsp:cNvSpPr/>
      </dsp:nvSpPr>
      <dsp:spPr>
        <a:xfrm>
          <a:off x="0" y="755076"/>
          <a:ext cx="6513603" cy="6034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CC878-A489-474E-A580-39D1DD2CFC19}">
      <dsp:nvSpPr>
        <dsp:cNvPr id="0" name=""/>
        <dsp:cNvSpPr/>
      </dsp:nvSpPr>
      <dsp:spPr>
        <a:xfrm>
          <a:off x="182554" y="890860"/>
          <a:ext cx="331917" cy="3319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9E3EC-4E72-4A72-8D26-2413F1DBDDAA}">
      <dsp:nvSpPr>
        <dsp:cNvPr id="0" name=""/>
        <dsp:cNvSpPr/>
      </dsp:nvSpPr>
      <dsp:spPr>
        <a:xfrm>
          <a:off x="697026" y="75507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Objevuje se (od 60. na západě) internacionalizace – Josef </a:t>
          </a:r>
          <a:r>
            <a:rPr lang="cs-CZ" sz="1500" kern="1200" dirty="0" err="1"/>
            <a:t>Mestenhauser</a:t>
          </a:r>
          <a:endParaRPr lang="en-US" sz="1500" kern="1200" dirty="0"/>
        </a:p>
      </dsp:txBody>
      <dsp:txXfrm>
        <a:off x="697026" y="755076"/>
        <a:ext cx="5816577" cy="603486"/>
      </dsp:txXfrm>
    </dsp:sp>
    <dsp:sp modelId="{4AFA4978-6A70-4739-9041-ACD0DE2B8B27}">
      <dsp:nvSpPr>
        <dsp:cNvPr id="0" name=""/>
        <dsp:cNvSpPr/>
      </dsp:nvSpPr>
      <dsp:spPr>
        <a:xfrm>
          <a:off x="0" y="1509433"/>
          <a:ext cx="6513603" cy="6034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392AD-089F-46E0-8920-16B33E7895F3}">
      <dsp:nvSpPr>
        <dsp:cNvPr id="0" name=""/>
        <dsp:cNvSpPr/>
      </dsp:nvSpPr>
      <dsp:spPr>
        <a:xfrm>
          <a:off x="182554" y="1645217"/>
          <a:ext cx="331917" cy="3319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CA525-0B7E-44D0-83F8-BF0B4C6594DD}">
      <dsp:nvSpPr>
        <dsp:cNvPr id="0" name=""/>
        <dsp:cNvSpPr/>
      </dsp:nvSpPr>
      <dsp:spPr>
        <a:xfrm>
          <a:off x="697026" y="150943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Tradiční univerzita má jen velice volnou strukturu (neexistují obory)</a:t>
          </a:r>
          <a:endParaRPr lang="en-US" sz="1500" kern="1200"/>
        </a:p>
      </dsp:txBody>
      <dsp:txXfrm>
        <a:off x="697026" y="1509433"/>
        <a:ext cx="5816577" cy="603486"/>
      </dsp:txXfrm>
    </dsp:sp>
    <dsp:sp modelId="{551EF46F-117D-49EF-ABDD-5FD539768A30}">
      <dsp:nvSpPr>
        <dsp:cNvPr id="0" name=""/>
        <dsp:cNvSpPr/>
      </dsp:nvSpPr>
      <dsp:spPr>
        <a:xfrm>
          <a:off x="0" y="2263791"/>
          <a:ext cx="6513603" cy="6034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A4642-E980-47E9-B224-70D9900E61A8}">
      <dsp:nvSpPr>
        <dsp:cNvPr id="0" name=""/>
        <dsp:cNvSpPr/>
      </dsp:nvSpPr>
      <dsp:spPr>
        <a:xfrm>
          <a:off x="182554" y="2399575"/>
          <a:ext cx="331917" cy="3319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A95BC-A0F9-43F9-821E-02FFDDE2DEF8}">
      <dsp:nvSpPr>
        <dsp:cNvPr id="0" name=""/>
        <dsp:cNvSpPr/>
      </dsp:nvSpPr>
      <dsp:spPr>
        <a:xfrm>
          <a:off x="697026" y="226379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Od 18. století postupná snaha o zajištění základního vzdělávání pro všechny</a:t>
          </a:r>
          <a:endParaRPr lang="en-US" sz="1500" kern="1200" dirty="0"/>
        </a:p>
      </dsp:txBody>
      <dsp:txXfrm>
        <a:off x="697026" y="2263791"/>
        <a:ext cx="5816577" cy="603486"/>
      </dsp:txXfrm>
    </dsp:sp>
    <dsp:sp modelId="{B91C7830-9187-462F-AAFD-35BB16A6742B}">
      <dsp:nvSpPr>
        <dsp:cNvPr id="0" name=""/>
        <dsp:cNvSpPr/>
      </dsp:nvSpPr>
      <dsp:spPr>
        <a:xfrm>
          <a:off x="0" y="3018148"/>
          <a:ext cx="6513603" cy="60348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CA4C5-E12D-45C0-B237-3BB04D105146}">
      <dsp:nvSpPr>
        <dsp:cNvPr id="0" name=""/>
        <dsp:cNvSpPr/>
      </dsp:nvSpPr>
      <dsp:spPr>
        <a:xfrm>
          <a:off x="182554" y="3153933"/>
          <a:ext cx="331917" cy="3319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DFEE6-19FC-43FB-B3D7-11CBCAB6D620}">
      <dsp:nvSpPr>
        <dsp:cNvPr id="0" name=""/>
        <dsp:cNvSpPr/>
      </dsp:nvSpPr>
      <dsp:spPr>
        <a:xfrm>
          <a:off x="697026" y="301814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19. a 20. století staví školu jako národnostní a nacionalistickou záležitost</a:t>
          </a:r>
          <a:endParaRPr lang="en-US" sz="1500" kern="1200"/>
        </a:p>
      </dsp:txBody>
      <dsp:txXfrm>
        <a:off x="697026" y="3018148"/>
        <a:ext cx="5816577" cy="603486"/>
      </dsp:txXfrm>
    </dsp:sp>
    <dsp:sp modelId="{CB89D98E-E970-4C69-AD77-0DFAEBA1FFFB}">
      <dsp:nvSpPr>
        <dsp:cNvPr id="0" name=""/>
        <dsp:cNvSpPr/>
      </dsp:nvSpPr>
      <dsp:spPr>
        <a:xfrm>
          <a:off x="0" y="3772506"/>
          <a:ext cx="6513603" cy="6034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8A7A2-16A0-46B3-B1DB-9B0692221589}">
      <dsp:nvSpPr>
        <dsp:cNvPr id="0" name=""/>
        <dsp:cNvSpPr/>
      </dsp:nvSpPr>
      <dsp:spPr>
        <a:xfrm>
          <a:off x="182554" y="3908290"/>
          <a:ext cx="331917" cy="3319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DB1EC-1BAC-4751-9877-9C10D8CE9D2E}">
      <dsp:nvSpPr>
        <dsp:cNvPr id="0" name=""/>
        <dsp:cNvSpPr/>
      </dsp:nvSpPr>
      <dsp:spPr>
        <a:xfrm>
          <a:off x="697026" y="377250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Ale až od 19./20. století postupná konstituce učitelské profese!</a:t>
          </a:r>
          <a:endParaRPr lang="en-US" sz="1500" kern="1200"/>
        </a:p>
      </dsp:txBody>
      <dsp:txXfrm>
        <a:off x="697026" y="3772506"/>
        <a:ext cx="5816577" cy="603486"/>
      </dsp:txXfrm>
    </dsp:sp>
    <dsp:sp modelId="{5CB3E45F-DB2B-4315-B5A2-F89D6BDABE9E}">
      <dsp:nvSpPr>
        <dsp:cNvPr id="0" name=""/>
        <dsp:cNvSpPr/>
      </dsp:nvSpPr>
      <dsp:spPr>
        <a:xfrm>
          <a:off x="0" y="4526863"/>
          <a:ext cx="6513603" cy="6034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29212-F15F-439A-B154-6614FFC219CC}">
      <dsp:nvSpPr>
        <dsp:cNvPr id="0" name=""/>
        <dsp:cNvSpPr/>
      </dsp:nvSpPr>
      <dsp:spPr>
        <a:xfrm>
          <a:off x="182554" y="4662648"/>
          <a:ext cx="331917" cy="3319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9B232-31E4-4A79-97EC-E065C3301B2F}">
      <dsp:nvSpPr>
        <dsp:cNvPr id="0" name=""/>
        <dsp:cNvSpPr/>
      </dsp:nvSpPr>
      <dsp:spPr>
        <a:xfrm>
          <a:off x="697026" y="452686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Situace v komunistickém školství je zase jiná…</a:t>
          </a:r>
          <a:endParaRPr lang="en-US" sz="1500" kern="1200"/>
        </a:p>
      </dsp:txBody>
      <dsp:txXfrm>
        <a:off x="697026" y="4526863"/>
        <a:ext cx="5816577" cy="603486"/>
      </dsp:txXfrm>
    </dsp:sp>
    <dsp:sp modelId="{1313FF3F-9A7F-4167-80B0-962AE34B3D35}">
      <dsp:nvSpPr>
        <dsp:cNvPr id="0" name=""/>
        <dsp:cNvSpPr/>
      </dsp:nvSpPr>
      <dsp:spPr>
        <a:xfrm>
          <a:off x="0" y="5281221"/>
          <a:ext cx="6513603" cy="6034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5C5E0-C691-40F9-9C9C-F787F6DFDD89}">
      <dsp:nvSpPr>
        <dsp:cNvPr id="0" name=""/>
        <dsp:cNvSpPr/>
      </dsp:nvSpPr>
      <dsp:spPr>
        <a:xfrm>
          <a:off x="182554" y="5417005"/>
          <a:ext cx="331917" cy="33191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DD4E3-9ACB-428E-964F-118A899D4FB8}">
      <dsp:nvSpPr>
        <dsp:cNvPr id="0" name=""/>
        <dsp:cNvSpPr/>
      </dsp:nvSpPr>
      <dsp:spPr>
        <a:xfrm>
          <a:off x="697026" y="528122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Dynamické změny od 90. let spojují společenské, kulturní i technologické změny</a:t>
          </a:r>
          <a:endParaRPr lang="en-US" sz="1500" kern="1200" dirty="0"/>
        </a:p>
      </dsp:txBody>
      <dsp:txXfrm>
        <a:off x="697026" y="5281221"/>
        <a:ext cx="5816577" cy="6034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F98D7-8B5B-4FD4-B04C-AF478CF40232}">
      <dsp:nvSpPr>
        <dsp:cNvPr id="0" name=""/>
        <dsp:cNvSpPr/>
      </dsp:nvSpPr>
      <dsp:spPr>
        <a:xfrm>
          <a:off x="540982" y="3765"/>
          <a:ext cx="719082" cy="7190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C7D96-5F77-41AB-85B6-55E1A5150994}">
      <dsp:nvSpPr>
        <dsp:cNvPr id="0" name=""/>
        <dsp:cNvSpPr/>
      </dsp:nvSpPr>
      <dsp:spPr>
        <a:xfrm>
          <a:off x="691990" y="154772"/>
          <a:ext cx="417067" cy="4170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6978D-7970-469D-ACB2-EA90ABBAB622}">
      <dsp:nvSpPr>
        <dsp:cNvPr id="0" name=""/>
        <dsp:cNvSpPr/>
      </dsp:nvSpPr>
      <dsp:spPr>
        <a:xfrm>
          <a:off x="1414154" y="3765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Stanovte si cíl</a:t>
          </a:r>
          <a:endParaRPr lang="en-US" sz="1700" kern="1200"/>
        </a:p>
      </dsp:txBody>
      <dsp:txXfrm>
        <a:off x="1414154" y="3765"/>
        <a:ext cx="1694979" cy="719082"/>
      </dsp:txXfrm>
    </dsp:sp>
    <dsp:sp modelId="{3C045F2F-5D19-4E74-9610-F7DA3B8A4BD4}">
      <dsp:nvSpPr>
        <dsp:cNvPr id="0" name=""/>
        <dsp:cNvSpPr/>
      </dsp:nvSpPr>
      <dsp:spPr>
        <a:xfrm>
          <a:off x="3404470" y="3765"/>
          <a:ext cx="719082" cy="7190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80AD5-0664-49A5-B04C-3B2DF725DF66}">
      <dsp:nvSpPr>
        <dsp:cNvPr id="0" name=""/>
        <dsp:cNvSpPr/>
      </dsp:nvSpPr>
      <dsp:spPr>
        <a:xfrm>
          <a:off x="3555477" y="154772"/>
          <a:ext cx="417067" cy="4170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58C2C-CF81-476B-AC32-6141C6005BDC}">
      <dsp:nvSpPr>
        <dsp:cNvPr id="0" name=""/>
        <dsp:cNvSpPr/>
      </dsp:nvSpPr>
      <dsp:spPr>
        <a:xfrm>
          <a:off x="4277641" y="3765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Pojmenujete motivaci</a:t>
          </a:r>
          <a:endParaRPr lang="en-US" sz="1700" kern="1200"/>
        </a:p>
      </dsp:txBody>
      <dsp:txXfrm>
        <a:off x="4277641" y="3765"/>
        <a:ext cx="1694979" cy="719082"/>
      </dsp:txXfrm>
    </dsp:sp>
    <dsp:sp modelId="{2C298BA1-60F4-4AA9-82B1-68F21C8D8348}">
      <dsp:nvSpPr>
        <dsp:cNvPr id="0" name=""/>
        <dsp:cNvSpPr/>
      </dsp:nvSpPr>
      <dsp:spPr>
        <a:xfrm>
          <a:off x="540982" y="1723369"/>
          <a:ext cx="719082" cy="7190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A21B0-FAC9-4ED1-997C-CD33C6A9FCC2}">
      <dsp:nvSpPr>
        <dsp:cNvPr id="0" name=""/>
        <dsp:cNvSpPr/>
      </dsp:nvSpPr>
      <dsp:spPr>
        <a:xfrm>
          <a:off x="691990" y="1874376"/>
          <a:ext cx="417067" cy="4170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85B71-8B05-4D35-96F1-5A4E37ADA6E0}">
      <dsp:nvSpPr>
        <dsp:cNvPr id="0" name=""/>
        <dsp:cNvSpPr/>
      </dsp:nvSpPr>
      <dsp:spPr>
        <a:xfrm>
          <a:off x="1414154" y="1723369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Stanovte si postup a metody evaluace</a:t>
          </a:r>
          <a:endParaRPr lang="en-US" sz="1700" kern="1200"/>
        </a:p>
      </dsp:txBody>
      <dsp:txXfrm>
        <a:off x="1414154" y="1723369"/>
        <a:ext cx="1694979" cy="719082"/>
      </dsp:txXfrm>
    </dsp:sp>
    <dsp:sp modelId="{2AA42556-FCAD-45BE-8F9B-C850DA659339}">
      <dsp:nvSpPr>
        <dsp:cNvPr id="0" name=""/>
        <dsp:cNvSpPr/>
      </dsp:nvSpPr>
      <dsp:spPr>
        <a:xfrm>
          <a:off x="3404470" y="1723369"/>
          <a:ext cx="719082" cy="7190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EE3A7-5D0F-4B33-A9B5-05741F75B505}">
      <dsp:nvSpPr>
        <dsp:cNvPr id="0" name=""/>
        <dsp:cNvSpPr/>
      </dsp:nvSpPr>
      <dsp:spPr>
        <a:xfrm>
          <a:off x="3555477" y="1874376"/>
          <a:ext cx="417067" cy="4170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7F745-3581-432C-AF77-59737921D357}">
      <dsp:nvSpPr>
        <dsp:cNvPr id="0" name=""/>
        <dsp:cNvSpPr/>
      </dsp:nvSpPr>
      <dsp:spPr>
        <a:xfrm>
          <a:off x="4277641" y="1723369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Neberte si příliš velká sousta</a:t>
          </a:r>
          <a:endParaRPr lang="en-US" sz="1700" kern="1200"/>
        </a:p>
      </dsp:txBody>
      <dsp:txXfrm>
        <a:off x="4277641" y="1723369"/>
        <a:ext cx="1694979" cy="719082"/>
      </dsp:txXfrm>
    </dsp:sp>
    <dsp:sp modelId="{ED2EFC57-1BF9-4045-B786-443F7C99F491}">
      <dsp:nvSpPr>
        <dsp:cNvPr id="0" name=""/>
        <dsp:cNvSpPr/>
      </dsp:nvSpPr>
      <dsp:spPr>
        <a:xfrm>
          <a:off x="540982" y="3442974"/>
          <a:ext cx="719082" cy="7190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93FA4-D11B-4246-9523-25DA5013E5D3}">
      <dsp:nvSpPr>
        <dsp:cNvPr id="0" name=""/>
        <dsp:cNvSpPr/>
      </dsp:nvSpPr>
      <dsp:spPr>
        <a:xfrm>
          <a:off x="691990" y="3593981"/>
          <a:ext cx="417067" cy="4170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08379-8277-429A-A854-EB0D5B6652C7}">
      <dsp:nvSpPr>
        <dsp:cNvPr id="0" name=""/>
        <dsp:cNvSpPr/>
      </dsp:nvSpPr>
      <dsp:spPr>
        <a:xfrm>
          <a:off x="1414154" y="3442974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Uvažujte o sociálních vazbách</a:t>
          </a:r>
          <a:endParaRPr lang="en-US" sz="1700" kern="1200"/>
        </a:p>
      </dsp:txBody>
      <dsp:txXfrm>
        <a:off x="1414154" y="3442974"/>
        <a:ext cx="1694979" cy="719082"/>
      </dsp:txXfrm>
    </dsp:sp>
    <dsp:sp modelId="{DBD7FF2C-4D82-4CD8-956B-A483B5C280BC}">
      <dsp:nvSpPr>
        <dsp:cNvPr id="0" name=""/>
        <dsp:cNvSpPr/>
      </dsp:nvSpPr>
      <dsp:spPr>
        <a:xfrm>
          <a:off x="3404470" y="3442974"/>
          <a:ext cx="719082" cy="7190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03E64-131D-4C6E-AFDC-EAD4CE904D8C}">
      <dsp:nvSpPr>
        <dsp:cNvPr id="0" name=""/>
        <dsp:cNvSpPr/>
      </dsp:nvSpPr>
      <dsp:spPr>
        <a:xfrm>
          <a:off x="3555477" y="3593981"/>
          <a:ext cx="417067" cy="4170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824B8-42E8-4B72-9279-A40D4DD89EBA}">
      <dsp:nvSpPr>
        <dsp:cNvPr id="0" name=""/>
        <dsp:cNvSpPr/>
      </dsp:nvSpPr>
      <dsp:spPr>
        <a:xfrm>
          <a:off x="4277641" y="3442974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Motivujte se</a:t>
          </a:r>
          <a:endParaRPr lang="en-US" sz="1700" kern="1200"/>
        </a:p>
      </dsp:txBody>
      <dsp:txXfrm>
        <a:off x="4277641" y="3442974"/>
        <a:ext cx="1694979" cy="719082"/>
      </dsp:txXfrm>
    </dsp:sp>
    <dsp:sp modelId="{FA0E3511-615B-444B-BCF7-19190101F6B4}">
      <dsp:nvSpPr>
        <dsp:cNvPr id="0" name=""/>
        <dsp:cNvSpPr/>
      </dsp:nvSpPr>
      <dsp:spPr>
        <a:xfrm>
          <a:off x="540982" y="5162578"/>
          <a:ext cx="719082" cy="7190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696FE-B13D-431B-9242-3D5E03C544DF}">
      <dsp:nvSpPr>
        <dsp:cNvPr id="0" name=""/>
        <dsp:cNvSpPr/>
      </dsp:nvSpPr>
      <dsp:spPr>
        <a:xfrm>
          <a:off x="691990" y="5313585"/>
          <a:ext cx="417067" cy="4170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A6C2F-058B-4DB6-B090-AB70E2E51E7B}">
      <dsp:nvSpPr>
        <dsp:cNvPr id="0" name=""/>
        <dsp:cNvSpPr/>
      </dsp:nvSpPr>
      <dsp:spPr>
        <a:xfrm>
          <a:off x="1414154" y="5162578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Postupujte krok za krokem</a:t>
          </a:r>
          <a:endParaRPr lang="en-US" sz="1700" kern="1200"/>
        </a:p>
      </dsp:txBody>
      <dsp:txXfrm>
        <a:off x="1414154" y="5162578"/>
        <a:ext cx="1694979" cy="719082"/>
      </dsp:txXfrm>
    </dsp:sp>
    <dsp:sp modelId="{1C01931F-8465-4BB4-A427-A27C80988540}">
      <dsp:nvSpPr>
        <dsp:cNvPr id="0" name=""/>
        <dsp:cNvSpPr/>
      </dsp:nvSpPr>
      <dsp:spPr>
        <a:xfrm>
          <a:off x="3404470" y="5162578"/>
          <a:ext cx="719082" cy="7190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B0F33-4C14-4C63-BF47-E5B946320FDD}">
      <dsp:nvSpPr>
        <dsp:cNvPr id="0" name=""/>
        <dsp:cNvSpPr/>
      </dsp:nvSpPr>
      <dsp:spPr>
        <a:xfrm>
          <a:off x="3555477" y="5313585"/>
          <a:ext cx="417067" cy="41706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0B874-76A4-4E3E-92A1-1D838458BDF5}">
      <dsp:nvSpPr>
        <dsp:cNvPr id="0" name=""/>
        <dsp:cNvSpPr/>
      </dsp:nvSpPr>
      <dsp:spPr>
        <a:xfrm>
          <a:off x="4277641" y="5162578"/>
          <a:ext cx="1694979" cy="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Užívejte nástroje pro řízení času a úkolů</a:t>
          </a:r>
          <a:endParaRPr lang="en-US" sz="1700" kern="1200"/>
        </a:p>
      </dsp:txBody>
      <dsp:txXfrm>
        <a:off x="4277641" y="5162578"/>
        <a:ext cx="1694979" cy="719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E1E2F-045C-4137-B121-B49B90AE0C69}">
      <dsp:nvSpPr>
        <dsp:cNvPr id="0" name=""/>
        <dsp:cNvSpPr/>
      </dsp:nvSpPr>
      <dsp:spPr>
        <a:xfrm>
          <a:off x="0" y="84762"/>
          <a:ext cx="6513603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Zvýšení počtu studentů (na VŠ jde nyní asi 40 % populačního ročníku, což je podobné s průměrem OECD)</a:t>
          </a:r>
          <a:endParaRPr lang="en-US" sz="1500" kern="1200"/>
        </a:p>
      </dsp:txBody>
      <dsp:txXfrm>
        <a:off x="29128" y="113890"/>
        <a:ext cx="6455347" cy="538444"/>
      </dsp:txXfrm>
    </dsp:sp>
    <dsp:sp modelId="{D8104136-1725-4A21-9C6E-486AFB3C0090}">
      <dsp:nvSpPr>
        <dsp:cNvPr id="0" name=""/>
        <dsp:cNvSpPr/>
      </dsp:nvSpPr>
      <dsp:spPr>
        <a:xfrm>
          <a:off x="0" y="724662"/>
          <a:ext cx="6513603" cy="596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Zvýšení autonomie studentů</a:t>
          </a:r>
          <a:endParaRPr lang="en-US" sz="1500" kern="1200"/>
        </a:p>
      </dsp:txBody>
      <dsp:txXfrm>
        <a:off x="29128" y="753790"/>
        <a:ext cx="6455347" cy="538444"/>
      </dsp:txXfrm>
    </dsp:sp>
    <dsp:sp modelId="{F3D43C49-C984-4B4A-B759-5B64A79DD244}">
      <dsp:nvSpPr>
        <dsp:cNvPr id="0" name=""/>
        <dsp:cNvSpPr/>
      </dsp:nvSpPr>
      <dsp:spPr>
        <a:xfrm>
          <a:off x="0" y="1364562"/>
          <a:ext cx="6513603" cy="596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Konec kádrovým posudkům</a:t>
          </a:r>
          <a:endParaRPr lang="en-US" sz="1500" kern="1200"/>
        </a:p>
      </dsp:txBody>
      <dsp:txXfrm>
        <a:off x="29128" y="1393690"/>
        <a:ext cx="6455347" cy="538444"/>
      </dsp:txXfrm>
    </dsp:sp>
    <dsp:sp modelId="{95034083-54A1-4A00-8D72-F3369A848509}">
      <dsp:nvSpPr>
        <dsp:cNvPr id="0" name=""/>
        <dsp:cNvSpPr/>
      </dsp:nvSpPr>
      <dsp:spPr>
        <a:xfrm>
          <a:off x="0" y="2004463"/>
          <a:ext cx="6513603" cy="596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Vznik nových škol</a:t>
          </a:r>
          <a:endParaRPr lang="en-US" sz="1500" kern="1200"/>
        </a:p>
      </dsp:txBody>
      <dsp:txXfrm>
        <a:off x="29128" y="2033591"/>
        <a:ext cx="6455347" cy="538444"/>
      </dsp:txXfrm>
    </dsp:sp>
    <dsp:sp modelId="{818828D0-F679-4975-BF34-225DBB126F9B}">
      <dsp:nvSpPr>
        <dsp:cNvPr id="0" name=""/>
        <dsp:cNvSpPr/>
      </dsp:nvSpPr>
      <dsp:spPr>
        <a:xfrm>
          <a:off x="0" y="2644363"/>
          <a:ext cx="6513603" cy="596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Posílení doktorského stupně studia</a:t>
          </a:r>
          <a:endParaRPr lang="en-US" sz="1500" kern="1200"/>
        </a:p>
      </dsp:txBody>
      <dsp:txXfrm>
        <a:off x="29128" y="2673491"/>
        <a:ext cx="6455347" cy="538444"/>
      </dsp:txXfrm>
    </dsp:sp>
    <dsp:sp modelId="{4FCCB0DF-F755-4C0B-907E-A5AA14620ECF}">
      <dsp:nvSpPr>
        <dsp:cNvPr id="0" name=""/>
        <dsp:cNvSpPr/>
      </dsp:nvSpPr>
      <dsp:spPr>
        <a:xfrm>
          <a:off x="0" y="3284263"/>
          <a:ext cx="6513603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Internacionalizace, internacionalizace, internacionalizace!</a:t>
          </a:r>
          <a:endParaRPr lang="en-US" sz="1500" kern="1200"/>
        </a:p>
      </dsp:txBody>
      <dsp:txXfrm>
        <a:off x="29128" y="3313391"/>
        <a:ext cx="6455347" cy="538444"/>
      </dsp:txXfrm>
    </dsp:sp>
    <dsp:sp modelId="{040722CB-04D9-4200-B536-B81F2B2A120E}">
      <dsp:nvSpPr>
        <dsp:cNvPr id="0" name=""/>
        <dsp:cNvSpPr/>
      </dsp:nvSpPr>
      <dsp:spPr>
        <a:xfrm>
          <a:off x="0" y="3924163"/>
          <a:ext cx="6513603" cy="596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Růst kvality vědy (docela dramatický)</a:t>
          </a:r>
          <a:endParaRPr lang="en-US" sz="1500" kern="1200"/>
        </a:p>
      </dsp:txBody>
      <dsp:txXfrm>
        <a:off x="29128" y="3953291"/>
        <a:ext cx="6455347" cy="538444"/>
      </dsp:txXfrm>
    </dsp:sp>
    <dsp:sp modelId="{2A9360A2-9433-4854-BA10-36B5F56D93D9}">
      <dsp:nvSpPr>
        <dsp:cNvPr id="0" name=""/>
        <dsp:cNvSpPr/>
      </dsp:nvSpPr>
      <dsp:spPr>
        <a:xfrm>
          <a:off x="0" y="4564063"/>
          <a:ext cx="6513603" cy="596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Změny související s IS</a:t>
          </a:r>
          <a:endParaRPr lang="en-US" sz="1500" kern="1200"/>
        </a:p>
      </dsp:txBody>
      <dsp:txXfrm>
        <a:off x="29128" y="4593191"/>
        <a:ext cx="6455347" cy="538444"/>
      </dsp:txXfrm>
    </dsp:sp>
    <dsp:sp modelId="{DCEB5437-B7CD-497C-91C2-BB5A60BE7129}">
      <dsp:nvSpPr>
        <dsp:cNvPr id="0" name=""/>
        <dsp:cNvSpPr/>
      </dsp:nvSpPr>
      <dsp:spPr>
        <a:xfrm>
          <a:off x="0" y="5203963"/>
          <a:ext cx="6513603" cy="596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Postupné uvolňování kurikula</a:t>
          </a:r>
          <a:endParaRPr lang="en-US" sz="1500" kern="1200"/>
        </a:p>
      </dsp:txBody>
      <dsp:txXfrm>
        <a:off x="29128" y="5233091"/>
        <a:ext cx="6455347" cy="538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2140-0B3A-477E-A0DC-6A920F18FBFC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D10AD-0E22-4365-8CFC-ACB1E6C8828B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51A1A-3A80-4350-9CF3-2D1073077D60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Rozvolnění kurikula, ale i další změny vedli k tomu, že škola postupně ztrácí monopol na vzdělávání</a:t>
          </a:r>
          <a:endParaRPr lang="en-US" sz="1800" kern="1200"/>
        </a:p>
      </dsp:txBody>
      <dsp:txXfrm>
        <a:off x="1941716" y="718"/>
        <a:ext cx="4571887" cy="1681139"/>
      </dsp:txXfrm>
    </dsp:sp>
    <dsp:sp modelId="{EE69B2A7-538A-486A-B5FF-5EAC2342139C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9E50A-EA16-4BF5-A301-2FCE39C7B95F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71BD3-2BE0-46F4-8BC1-8918B891387C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Objevuje se fenomén celoživotního učení (u nás již z dob Masaryka)</a:t>
          </a:r>
          <a:endParaRPr lang="en-US" sz="1800" kern="1200"/>
        </a:p>
      </dsp:txBody>
      <dsp:txXfrm>
        <a:off x="1941716" y="2102143"/>
        <a:ext cx="4571887" cy="1681139"/>
      </dsp:txXfrm>
    </dsp:sp>
    <dsp:sp modelId="{A53F83C5-D8E7-4BA6-91A8-3DE7DDBBFC3A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18BE5-BF55-4C7A-9157-7BB2DAEB8B38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C2253-3A42-4DC2-8EC7-0FFEAE92C9CC}">
      <dsp:nvSpPr>
        <dsp:cNvPr id="0" name=""/>
        <dsp:cNvSpPr/>
      </dsp:nvSpPr>
      <dsp:spPr>
        <a:xfrm>
          <a:off x="1941716" y="4203567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Technologie exponenciálně snižují cenu informací a zvyšují jejich množství i dostupnost</a:t>
          </a:r>
          <a:endParaRPr lang="en-US" sz="1800" kern="1200"/>
        </a:p>
      </dsp:txBody>
      <dsp:txXfrm>
        <a:off x="1941716" y="4203567"/>
        <a:ext cx="2931121" cy="1681139"/>
      </dsp:txXfrm>
    </dsp:sp>
    <dsp:sp modelId="{59A04F01-1A28-4A6C-98F2-3E7EAD5CBF0D}">
      <dsp:nvSpPr>
        <dsp:cNvPr id="0" name=""/>
        <dsp:cNvSpPr/>
      </dsp:nvSpPr>
      <dsp:spPr>
        <a:xfrm>
          <a:off x="4872838" y="4203567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Jak najít informace?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Jak je posoudit?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Jak se z nich něco naučit?</a:t>
          </a:r>
          <a:endParaRPr lang="en-US" sz="1300" kern="1200"/>
        </a:p>
      </dsp:txBody>
      <dsp:txXfrm>
        <a:off x="4872838" y="4203567"/>
        <a:ext cx="1640765" cy="1681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A4A2B-EB5E-4C69-B473-1500D30FE64B}">
      <dsp:nvSpPr>
        <dsp:cNvPr id="0" name=""/>
        <dsp:cNvSpPr/>
      </dsp:nvSpPr>
      <dsp:spPr>
        <a:xfrm>
          <a:off x="1076213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5AA2A-4053-49CB-B07A-9DC8851B1B32}">
      <dsp:nvSpPr>
        <dsp:cNvPr id="0" name=""/>
        <dsp:cNvSpPr/>
      </dsp:nvSpPr>
      <dsp:spPr>
        <a:xfrm>
          <a:off x="338168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George Siemens: Konektivismus (2004) – učení je autonomní činnost realizovaná v síti</a:t>
          </a:r>
          <a:endParaRPr lang="en-US" sz="1500" kern="1200"/>
        </a:p>
      </dsp:txBody>
      <dsp:txXfrm>
        <a:off x="338168" y="1887237"/>
        <a:ext cx="2683800" cy="720000"/>
      </dsp:txXfrm>
    </dsp:sp>
    <dsp:sp modelId="{63B20390-326D-4EDD-8F64-027F4D1371BB}">
      <dsp:nvSpPr>
        <dsp:cNvPr id="0" name=""/>
        <dsp:cNvSpPr/>
      </dsp:nvSpPr>
      <dsp:spPr>
        <a:xfrm>
          <a:off x="4229679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A731A-46BB-45DE-A91C-943EF85A20D7}">
      <dsp:nvSpPr>
        <dsp:cNvPr id="0" name=""/>
        <dsp:cNvSpPr/>
      </dsp:nvSpPr>
      <dsp:spPr>
        <a:xfrm>
          <a:off x="3491634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 roce 2000 roste význam studií o autoregulaci v učení</a:t>
          </a:r>
          <a:endParaRPr lang="en-US" sz="1500" kern="1200"/>
        </a:p>
      </dsp:txBody>
      <dsp:txXfrm>
        <a:off x="3491634" y="1887237"/>
        <a:ext cx="2683800" cy="720000"/>
      </dsp:txXfrm>
    </dsp:sp>
    <dsp:sp modelId="{D2A94952-00F8-4D8E-81E8-22012F4F3ABA}">
      <dsp:nvSpPr>
        <dsp:cNvPr id="0" name=""/>
        <dsp:cNvSpPr/>
      </dsp:nvSpPr>
      <dsp:spPr>
        <a:xfrm>
          <a:off x="2652946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8B9F5-0549-48BB-8101-E1E4F2B771FD}">
      <dsp:nvSpPr>
        <dsp:cNvPr id="0" name=""/>
        <dsp:cNvSpPr/>
      </dsp:nvSpPr>
      <dsp:spPr>
        <a:xfrm>
          <a:off x="1914901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 roce 2000 masově rostou různé formy online kurzů</a:t>
          </a:r>
          <a:endParaRPr lang="en-US" sz="1500" kern="1200"/>
        </a:p>
      </dsp:txBody>
      <dsp:txXfrm>
        <a:off x="1914901" y="4839023"/>
        <a:ext cx="26838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C7095-0F11-49DB-B3D9-7AA621972FBA}">
      <dsp:nvSpPr>
        <dsp:cNvPr id="0" name=""/>
        <dsp:cNvSpPr/>
      </dsp:nvSpPr>
      <dsp:spPr>
        <a:xfrm>
          <a:off x="0" y="116645"/>
          <a:ext cx="6513603" cy="1031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Tutorované x netutorované</a:t>
          </a:r>
          <a:endParaRPr lang="en-US" sz="4300" kern="1200"/>
        </a:p>
      </dsp:txBody>
      <dsp:txXfrm>
        <a:off x="50347" y="166992"/>
        <a:ext cx="6412909" cy="930660"/>
      </dsp:txXfrm>
    </dsp:sp>
    <dsp:sp modelId="{50F70FA9-36C6-471A-99EE-97B0861C9E51}">
      <dsp:nvSpPr>
        <dsp:cNvPr id="0" name=""/>
        <dsp:cNvSpPr/>
      </dsp:nvSpPr>
      <dsp:spPr>
        <a:xfrm>
          <a:off x="0" y="1271840"/>
          <a:ext cx="6513603" cy="10313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Blended x plně online</a:t>
          </a:r>
          <a:endParaRPr lang="en-US" sz="4300" kern="1200"/>
        </a:p>
      </dsp:txBody>
      <dsp:txXfrm>
        <a:off x="50347" y="1322187"/>
        <a:ext cx="6412909" cy="930660"/>
      </dsp:txXfrm>
    </dsp:sp>
    <dsp:sp modelId="{EC5D41E2-439B-45A6-A677-C5C2D9BCDC20}">
      <dsp:nvSpPr>
        <dsp:cNvPr id="0" name=""/>
        <dsp:cNvSpPr/>
      </dsp:nvSpPr>
      <dsp:spPr>
        <a:xfrm>
          <a:off x="0" y="2427035"/>
          <a:ext cx="6513603" cy="10313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Uzavřené x otevřené</a:t>
          </a:r>
          <a:endParaRPr lang="en-US" sz="4300" kern="1200"/>
        </a:p>
      </dsp:txBody>
      <dsp:txXfrm>
        <a:off x="50347" y="2477382"/>
        <a:ext cx="6412909" cy="930660"/>
      </dsp:txXfrm>
    </dsp:sp>
    <dsp:sp modelId="{A2658129-EC00-4DC2-B4FC-EC1C2E4FE884}">
      <dsp:nvSpPr>
        <dsp:cNvPr id="0" name=""/>
        <dsp:cNvSpPr/>
      </dsp:nvSpPr>
      <dsp:spPr>
        <a:xfrm>
          <a:off x="0" y="3582230"/>
          <a:ext cx="6513603" cy="10313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Malé x velké</a:t>
          </a:r>
          <a:endParaRPr lang="en-US" sz="4300" kern="1200"/>
        </a:p>
      </dsp:txBody>
      <dsp:txXfrm>
        <a:off x="50347" y="3632577"/>
        <a:ext cx="6412909" cy="930660"/>
      </dsp:txXfrm>
    </dsp:sp>
    <dsp:sp modelId="{B0C374BD-14DA-4567-BF8A-4F1C7FB87970}">
      <dsp:nvSpPr>
        <dsp:cNvPr id="0" name=""/>
        <dsp:cNvSpPr/>
      </dsp:nvSpPr>
      <dsp:spPr>
        <a:xfrm>
          <a:off x="0" y="4737425"/>
          <a:ext cx="6513603" cy="103135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…</a:t>
          </a:r>
          <a:endParaRPr lang="en-US" sz="4300" kern="1200"/>
        </a:p>
      </dsp:txBody>
      <dsp:txXfrm>
        <a:off x="50347" y="4787772"/>
        <a:ext cx="6412909" cy="930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CF6AD-22A9-46C3-9F43-BC6B3DF3A4B7}">
      <dsp:nvSpPr>
        <dsp:cNvPr id="0" name=""/>
        <dsp:cNvSpPr/>
      </dsp:nvSpPr>
      <dsp:spPr>
        <a:xfrm>
          <a:off x="0" y="36077"/>
          <a:ext cx="6513603" cy="9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Masivní otevřené online kurzy</a:t>
          </a:r>
          <a:endParaRPr lang="en-US" sz="2300" kern="1200" dirty="0"/>
        </a:p>
      </dsp:txBody>
      <dsp:txXfrm>
        <a:off x="44602" y="80679"/>
        <a:ext cx="6424399" cy="824474"/>
      </dsp:txXfrm>
    </dsp:sp>
    <dsp:sp modelId="{05FA39D4-AE30-4FC4-A494-9F99DDBCC3EA}">
      <dsp:nvSpPr>
        <dsp:cNvPr id="0" name=""/>
        <dsp:cNvSpPr/>
      </dsp:nvSpPr>
      <dsp:spPr>
        <a:xfrm>
          <a:off x="0" y="1015995"/>
          <a:ext cx="6513603" cy="9136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xMOOC</a:t>
          </a:r>
          <a:r>
            <a:rPr lang="cs-CZ" sz="2300" kern="1200" dirty="0"/>
            <a:t>, </a:t>
          </a:r>
          <a:r>
            <a:rPr lang="cs-CZ" sz="2300" kern="1200" dirty="0" err="1"/>
            <a:t>cMOOC</a:t>
          </a:r>
          <a:r>
            <a:rPr lang="cs-CZ" sz="2300" kern="1200" dirty="0"/>
            <a:t> jsou dva zcela jiné koncepty!</a:t>
          </a:r>
          <a:endParaRPr lang="en-US" sz="2300" kern="1200" dirty="0"/>
        </a:p>
      </dsp:txBody>
      <dsp:txXfrm>
        <a:off x="44602" y="1060597"/>
        <a:ext cx="6424399" cy="824474"/>
      </dsp:txXfrm>
    </dsp:sp>
    <dsp:sp modelId="{7A716BE1-F538-498C-8A3C-43F9FD21FDDD}">
      <dsp:nvSpPr>
        <dsp:cNvPr id="0" name=""/>
        <dsp:cNvSpPr/>
      </dsp:nvSpPr>
      <dsp:spPr>
        <a:xfrm>
          <a:off x="0" y="1995914"/>
          <a:ext cx="6513603" cy="9136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Nyní jsme ve fázi mírného vystřízlivění i hledání finančních modelů.</a:t>
          </a:r>
          <a:endParaRPr lang="en-US" sz="2300" kern="1200" dirty="0"/>
        </a:p>
      </dsp:txBody>
      <dsp:txXfrm>
        <a:off x="44602" y="2040516"/>
        <a:ext cx="6424399" cy="824474"/>
      </dsp:txXfrm>
    </dsp:sp>
    <dsp:sp modelId="{88B06650-0C4E-4037-A5CC-CD4EB171C6ED}">
      <dsp:nvSpPr>
        <dsp:cNvPr id="0" name=""/>
        <dsp:cNvSpPr/>
      </dsp:nvSpPr>
      <dsp:spPr>
        <a:xfrm>
          <a:off x="0" y="2975833"/>
          <a:ext cx="6513603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Coursera</a:t>
          </a:r>
          <a:r>
            <a:rPr lang="cs-CZ" sz="2300" kern="1200" dirty="0"/>
            <a:t>, </a:t>
          </a:r>
          <a:r>
            <a:rPr lang="cs-CZ" sz="2300" kern="1200" dirty="0" err="1">
              <a:latin typeface="Calibri Light" panose="020F0302020204030204"/>
            </a:rPr>
            <a:t>EdX</a:t>
          </a:r>
          <a:r>
            <a:rPr lang="cs-CZ" sz="2300" kern="1200" dirty="0"/>
            <a:t>, </a:t>
          </a:r>
          <a:r>
            <a:rPr lang="cs-CZ" sz="2300" kern="1200" dirty="0" err="1"/>
            <a:t>FutureLearn</a:t>
          </a:r>
          <a:r>
            <a:rPr lang="cs-CZ" sz="2300" kern="1200" dirty="0"/>
            <a:t>, </a:t>
          </a:r>
          <a:r>
            <a:rPr lang="cs-CZ" sz="2300" kern="1200" dirty="0" err="1"/>
            <a:t>Udemy</a:t>
          </a:r>
          <a:endParaRPr lang="en-US" sz="2300" kern="1200" dirty="0" err="1"/>
        </a:p>
      </dsp:txBody>
      <dsp:txXfrm>
        <a:off x="44602" y="3020435"/>
        <a:ext cx="6424399" cy="824474"/>
      </dsp:txXfrm>
    </dsp:sp>
    <dsp:sp modelId="{6051FC38-BB17-4EF3-AE08-B3D4A2C4FC81}">
      <dsp:nvSpPr>
        <dsp:cNvPr id="0" name=""/>
        <dsp:cNvSpPr/>
      </dsp:nvSpPr>
      <dsp:spPr>
        <a:xfrm>
          <a:off x="0" y="3955751"/>
          <a:ext cx="6513603" cy="91367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Ale také </a:t>
          </a:r>
          <a:r>
            <a:rPr lang="cs-CZ" sz="2300" kern="1200" dirty="0" err="1"/>
            <a:t>Codecademy</a:t>
          </a:r>
          <a:r>
            <a:rPr lang="cs-CZ" sz="2300" kern="1200" dirty="0"/>
            <a:t> a další podobné kurzy</a:t>
          </a:r>
          <a:endParaRPr lang="en-US" sz="2300" kern="1200" dirty="0"/>
        </a:p>
      </dsp:txBody>
      <dsp:txXfrm>
        <a:off x="44602" y="4000353"/>
        <a:ext cx="6424399" cy="824474"/>
      </dsp:txXfrm>
    </dsp:sp>
    <dsp:sp modelId="{F1958C24-7D75-49F9-A874-5C97023B45E9}">
      <dsp:nvSpPr>
        <dsp:cNvPr id="0" name=""/>
        <dsp:cNvSpPr/>
      </dsp:nvSpPr>
      <dsp:spPr>
        <a:xfrm>
          <a:off x="0" y="4935670"/>
          <a:ext cx="6513603" cy="9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Classcentral</a:t>
          </a:r>
          <a:endParaRPr lang="en-US" sz="2300" kern="1200" dirty="0" err="1"/>
        </a:p>
      </dsp:txBody>
      <dsp:txXfrm>
        <a:off x="44602" y="4980272"/>
        <a:ext cx="6424399" cy="8244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ABF27-29A5-48D0-9F5F-405E01682580}">
      <dsp:nvSpPr>
        <dsp:cNvPr id="0" name=""/>
        <dsp:cNvSpPr/>
      </dsp:nvSpPr>
      <dsp:spPr>
        <a:xfrm>
          <a:off x="398994" y="1280209"/>
          <a:ext cx="647050" cy="6470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E20BF-E7C8-4EEB-A6FA-86EF898A79D4}">
      <dsp:nvSpPr>
        <dsp:cNvPr id="0" name=""/>
        <dsp:cNvSpPr/>
      </dsp:nvSpPr>
      <dsp:spPr>
        <a:xfrm>
          <a:off x="3574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Časté vzájemné hodnocení se studenty</a:t>
          </a:r>
          <a:endParaRPr lang="en-US" sz="1100" kern="1200"/>
        </a:p>
      </dsp:txBody>
      <dsp:txXfrm>
        <a:off x="3574" y="2187820"/>
        <a:ext cx="1437890" cy="575156"/>
      </dsp:txXfrm>
    </dsp:sp>
    <dsp:sp modelId="{BD188138-F0C6-4787-9B73-8B7C0EA8B3E1}">
      <dsp:nvSpPr>
        <dsp:cNvPr id="0" name=""/>
        <dsp:cNvSpPr/>
      </dsp:nvSpPr>
      <dsp:spPr>
        <a:xfrm>
          <a:off x="2088515" y="1280209"/>
          <a:ext cx="647050" cy="6470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CBF2E-43F3-4520-B23C-A5BC75DF98FC}">
      <dsp:nvSpPr>
        <dsp:cNvPr id="0" name=""/>
        <dsp:cNvSpPr/>
      </dsp:nvSpPr>
      <dsp:spPr>
        <a:xfrm>
          <a:off x="1693095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Nižší míra sociálních a psychologických vazeb</a:t>
          </a:r>
          <a:endParaRPr lang="en-US" sz="1100" kern="1200"/>
        </a:p>
      </dsp:txBody>
      <dsp:txXfrm>
        <a:off x="1693095" y="2187820"/>
        <a:ext cx="1437890" cy="575156"/>
      </dsp:txXfrm>
    </dsp:sp>
    <dsp:sp modelId="{02969B3A-CF3D-4295-8FAC-C21FC8EFC067}">
      <dsp:nvSpPr>
        <dsp:cNvPr id="0" name=""/>
        <dsp:cNvSpPr/>
      </dsp:nvSpPr>
      <dsp:spPr>
        <a:xfrm>
          <a:off x="3778037" y="1280209"/>
          <a:ext cx="647050" cy="6470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487EA-5ECF-4FC2-8508-C7A19E672459}">
      <dsp:nvSpPr>
        <dsp:cNvPr id="0" name=""/>
        <dsp:cNvSpPr/>
      </dsp:nvSpPr>
      <dsp:spPr>
        <a:xfrm>
          <a:off x="3382617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Šance na dokončení je mezi 5-10 %</a:t>
          </a:r>
          <a:endParaRPr lang="en-US" sz="1100" kern="1200"/>
        </a:p>
      </dsp:txBody>
      <dsp:txXfrm>
        <a:off x="3382617" y="2187820"/>
        <a:ext cx="1437890" cy="575156"/>
      </dsp:txXfrm>
    </dsp:sp>
    <dsp:sp modelId="{1E8C9FA8-9C64-4FB9-AD77-13D2D7D85121}">
      <dsp:nvSpPr>
        <dsp:cNvPr id="0" name=""/>
        <dsp:cNvSpPr/>
      </dsp:nvSpPr>
      <dsp:spPr>
        <a:xfrm>
          <a:off x="5467558" y="1280209"/>
          <a:ext cx="647050" cy="6470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783A7-DE55-427A-A03D-78DB5F518137}">
      <dsp:nvSpPr>
        <dsp:cNvPr id="0" name=""/>
        <dsp:cNvSpPr/>
      </dsp:nvSpPr>
      <dsp:spPr>
        <a:xfrm>
          <a:off x="5072138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Mohou být různě udělané časově</a:t>
          </a:r>
          <a:endParaRPr lang="en-US" sz="1100" kern="1200"/>
        </a:p>
      </dsp:txBody>
      <dsp:txXfrm>
        <a:off x="5072138" y="2187820"/>
        <a:ext cx="1437890" cy="575156"/>
      </dsp:txXfrm>
    </dsp:sp>
    <dsp:sp modelId="{251D85EA-2B48-49E5-8089-3BCDFA077B8B}">
      <dsp:nvSpPr>
        <dsp:cNvPr id="0" name=""/>
        <dsp:cNvSpPr/>
      </dsp:nvSpPr>
      <dsp:spPr>
        <a:xfrm>
          <a:off x="398994" y="3122449"/>
          <a:ext cx="647050" cy="6470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36975-BE2C-46A0-A118-379C600C491F}">
      <dsp:nvSpPr>
        <dsp:cNvPr id="0" name=""/>
        <dsp:cNvSpPr/>
      </dsp:nvSpPr>
      <dsp:spPr>
        <a:xfrm>
          <a:off x="3574" y="403006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Často postavené na videích</a:t>
          </a:r>
          <a:endParaRPr lang="en-US" sz="1100" kern="1200"/>
        </a:p>
      </dsp:txBody>
      <dsp:txXfrm>
        <a:off x="3574" y="4030060"/>
        <a:ext cx="1437890" cy="575156"/>
      </dsp:txXfrm>
    </dsp:sp>
    <dsp:sp modelId="{41F4D824-0FF7-4C5F-A426-C8CBBC810F2F}">
      <dsp:nvSpPr>
        <dsp:cNvPr id="0" name=""/>
        <dsp:cNvSpPr/>
      </dsp:nvSpPr>
      <dsp:spPr>
        <a:xfrm>
          <a:off x="2088515" y="3122449"/>
          <a:ext cx="647050" cy="64705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F990D-755E-4DF5-A58A-893DD3D59111}">
      <dsp:nvSpPr>
        <dsp:cNvPr id="0" name=""/>
        <dsp:cNvSpPr/>
      </dsp:nvSpPr>
      <dsp:spPr>
        <a:xfrm>
          <a:off x="1693095" y="403006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Výrazný vliv jazykových kompetencí</a:t>
          </a:r>
          <a:endParaRPr lang="en-US" sz="1100" kern="1200"/>
        </a:p>
      </dsp:txBody>
      <dsp:txXfrm>
        <a:off x="1693095" y="4030060"/>
        <a:ext cx="1437890" cy="575156"/>
      </dsp:txXfrm>
    </dsp:sp>
    <dsp:sp modelId="{11F7AFDD-44AA-4ED8-A00B-689D4F51689D}">
      <dsp:nvSpPr>
        <dsp:cNvPr id="0" name=""/>
        <dsp:cNvSpPr/>
      </dsp:nvSpPr>
      <dsp:spPr>
        <a:xfrm>
          <a:off x="3778037" y="3122449"/>
          <a:ext cx="647050" cy="64705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F51F2-701A-4416-9D11-06C6459239F8}">
      <dsp:nvSpPr>
        <dsp:cNvPr id="0" name=""/>
        <dsp:cNvSpPr/>
      </dsp:nvSpPr>
      <dsp:spPr>
        <a:xfrm>
          <a:off x="3382617" y="403006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Různé formy platby či certifikace</a:t>
          </a:r>
          <a:endParaRPr lang="en-US" sz="1100" kern="1200"/>
        </a:p>
      </dsp:txBody>
      <dsp:txXfrm>
        <a:off x="3382617" y="4030060"/>
        <a:ext cx="1437890" cy="575156"/>
      </dsp:txXfrm>
    </dsp:sp>
    <dsp:sp modelId="{F4A76B27-DCEF-4E05-935C-A92538D1BA72}">
      <dsp:nvSpPr>
        <dsp:cNvPr id="0" name=""/>
        <dsp:cNvSpPr/>
      </dsp:nvSpPr>
      <dsp:spPr>
        <a:xfrm>
          <a:off x="5467558" y="3122449"/>
          <a:ext cx="647050" cy="64705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AEE8E-CE1A-43CF-832C-B3E7C1E32C46}">
      <dsp:nvSpPr>
        <dsp:cNvPr id="0" name=""/>
        <dsp:cNvSpPr/>
      </dsp:nvSpPr>
      <dsp:spPr>
        <a:xfrm>
          <a:off x="5072138" y="403006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Metody: úkoly se vzájemným hodnocením, testy, závěrečné vzájemně hodnocené projekty,…</a:t>
          </a:r>
          <a:endParaRPr lang="en-US" sz="1100" kern="1200"/>
        </a:p>
      </dsp:txBody>
      <dsp:txXfrm>
        <a:off x="5072138" y="4030060"/>
        <a:ext cx="1437890" cy="5751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7370D-796C-40D4-B7B8-3BC8C624E712}">
      <dsp:nvSpPr>
        <dsp:cNvPr id="0" name=""/>
        <dsp:cNvSpPr/>
      </dsp:nvSpPr>
      <dsp:spPr>
        <a:xfrm>
          <a:off x="1076213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E2784-77E0-4D94-8D47-63864116CC87}">
      <dsp:nvSpPr>
        <dsp:cNvPr id="0" name=""/>
        <dsp:cNvSpPr/>
      </dsp:nvSpPr>
      <dsp:spPr>
        <a:xfrm>
          <a:off x="338168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Semináře prostřednictvím videa (audia) se sdíleným pracovním prostředí online</a:t>
          </a:r>
          <a:endParaRPr lang="en-US" sz="1500" kern="1200"/>
        </a:p>
      </dsp:txBody>
      <dsp:txXfrm>
        <a:off x="338168" y="1887237"/>
        <a:ext cx="2683800" cy="720000"/>
      </dsp:txXfrm>
    </dsp:sp>
    <dsp:sp modelId="{84164F74-32DA-4AD7-BFC5-7EECFAF09F47}">
      <dsp:nvSpPr>
        <dsp:cNvPr id="0" name=""/>
        <dsp:cNvSpPr/>
      </dsp:nvSpPr>
      <dsp:spPr>
        <a:xfrm>
          <a:off x="4229679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80D19-99A0-4B76-ABD0-01CB16A74FC8}">
      <dsp:nvSpPr>
        <dsp:cNvPr id="0" name=""/>
        <dsp:cNvSpPr/>
      </dsp:nvSpPr>
      <dsp:spPr>
        <a:xfrm>
          <a:off x="3491634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Různé technologie pro realizaci: Adobe Connect, Zoom Meeting, Join.me…</a:t>
          </a:r>
          <a:endParaRPr lang="en-US" sz="1500" kern="1200"/>
        </a:p>
      </dsp:txBody>
      <dsp:txXfrm>
        <a:off x="3491634" y="1887237"/>
        <a:ext cx="2683800" cy="720000"/>
      </dsp:txXfrm>
    </dsp:sp>
    <dsp:sp modelId="{20F5953C-E3EB-4245-87DD-351F01E359F7}">
      <dsp:nvSpPr>
        <dsp:cNvPr id="0" name=""/>
        <dsp:cNvSpPr/>
      </dsp:nvSpPr>
      <dsp:spPr>
        <a:xfrm>
          <a:off x="2652946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86D1E-B1F1-4522-9CD1-C1DD2688B796}">
      <dsp:nvSpPr>
        <dsp:cNvPr id="0" name=""/>
        <dsp:cNvSpPr/>
      </dsp:nvSpPr>
      <dsp:spPr>
        <a:xfrm>
          <a:off x="1914901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Od 1:1 k 1:N podle designu</a:t>
          </a:r>
          <a:endParaRPr lang="en-US" sz="1500" kern="1200"/>
        </a:p>
      </dsp:txBody>
      <dsp:txXfrm>
        <a:off x="1914901" y="4839023"/>
        <a:ext cx="26838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2D6BA-7EF7-4263-B299-75B4DCDD463F}">
      <dsp:nvSpPr>
        <dsp:cNvPr id="0" name=""/>
        <dsp:cNvSpPr/>
      </dsp:nvSpPr>
      <dsp:spPr>
        <a:xfrm>
          <a:off x="1076213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422F5-EF14-4872-8379-AF52BCF1E9A4}">
      <dsp:nvSpPr>
        <dsp:cNvPr id="0" name=""/>
        <dsp:cNvSpPr/>
      </dsp:nvSpPr>
      <dsp:spPr>
        <a:xfrm>
          <a:off x="338168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1. Jak a kde získáváme zdroje? Co jsou zdroje / nástroje, které potřebujeme u učení?</a:t>
          </a:r>
          <a:endParaRPr lang="en-US" sz="1500" kern="1200"/>
        </a:p>
      </dsp:txBody>
      <dsp:txXfrm>
        <a:off x="338168" y="1887237"/>
        <a:ext cx="2683800" cy="720000"/>
      </dsp:txXfrm>
    </dsp:sp>
    <dsp:sp modelId="{EF8AE1C2-6F33-4484-B5BE-FF5DF41671CE}">
      <dsp:nvSpPr>
        <dsp:cNvPr id="0" name=""/>
        <dsp:cNvSpPr/>
      </dsp:nvSpPr>
      <dsp:spPr>
        <a:xfrm>
          <a:off x="4229679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EB56B-769F-4E1C-B44A-63B7673E6ABD}">
      <dsp:nvSpPr>
        <dsp:cNvPr id="0" name=""/>
        <dsp:cNvSpPr/>
      </dsp:nvSpPr>
      <dsp:spPr>
        <a:xfrm>
          <a:off x="3491634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2. Jak se s nimi učíme? Jaké jsou naše techniky a metody učení?</a:t>
          </a:r>
          <a:endParaRPr lang="en-US" sz="1500" kern="1200"/>
        </a:p>
      </dsp:txBody>
      <dsp:txXfrm>
        <a:off x="3491634" y="1887237"/>
        <a:ext cx="2683800" cy="720000"/>
      </dsp:txXfrm>
    </dsp:sp>
    <dsp:sp modelId="{02E99399-F8A3-4156-AFFB-A0052CE2DE32}">
      <dsp:nvSpPr>
        <dsp:cNvPr id="0" name=""/>
        <dsp:cNvSpPr/>
      </dsp:nvSpPr>
      <dsp:spPr>
        <a:xfrm>
          <a:off x="1076213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135DE-14A3-4DC7-A5C3-EED99B7BF6CF}">
      <dsp:nvSpPr>
        <dsp:cNvPr id="0" name=""/>
        <dsp:cNvSpPr/>
      </dsp:nvSpPr>
      <dsp:spPr>
        <a:xfrm>
          <a:off x="338168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3. Jak pracujeme se sociálními sítěmi ve kterých jsme (PLN)?</a:t>
          </a:r>
          <a:endParaRPr lang="en-US" sz="1500" kern="1200"/>
        </a:p>
      </dsp:txBody>
      <dsp:txXfrm>
        <a:off x="338168" y="4839023"/>
        <a:ext cx="2683800" cy="720000"/>
      </dsp:txXfrm>
    </dsp:sp>
    <dsp:sp modelId="{5304391B-12C7-4F9B-8348-6781A1C5F7C8}">
      <dsp:nvSpPr>
        <dsp:cNvPr id="0" name=""/>
        <dsp:cNvSpPr/>
      </dsp:nvSpPr>
      <dsp:spPr>
        <a:xfrm>
          <a:off x="4229679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1EAB5-1561-43C9-B1C2-22576E0B872A}">
      <dsp:nvSpPr>
        <dsp:cNvPr id="0" name=""/>
        <dsp:cNvSpPr/>
      </dsp:nvSpPr>
      <dsp:spPr>
        <a:xfrm>
          <a:off x="3491634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4. Jak tvoříme a sdílíme výsledky své práce?</a:t>
          </a:r>
          <a:endParaRPr lang="en-US" sz="1500" kern="1200"/>
        </a:p>
      </dsp:txBody>
      <dsp:txXfrm>
        <a:off x="3491634" y="4839023"/>
        <a:ext cx="26838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7A0EF-A7F7-495B-BBE0-1288881B7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B812B1-0305-4246-B5F8-034EB1443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45BB4-0553-4E44-BF0E-5E062BED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0CD03B-BEB8-4917-801B-D397A18E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1C53EE-6355-4D12-87FF-61039147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32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80A0D-5383-41BA-AE2C-1457E936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18A814-F0F4-4FF6-84C1-29F3B1EBE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2C0DD0-EA84-4223-A666-C81CAA08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B7271A-9887-4A17-BC08-7C340D7A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7FB7A9-A205-4339-8B82-AA1F00B0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81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880F38E-1414-410A-B7BF-92A28A64F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80AE40E-5F43-4346-90C5-EEC2CAF3F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3EE45E-E5BD-45EA-AC3C-2FD3469E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16FEB2-2EE1-4BD1-9E3D-7C85958C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EDED09-C87B-4A4E-9973-9CA09B8C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43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BF507-7131-4EC8-8B2C-6F608BFD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B2371-512D-448D-976C-D6C170455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97B5E2-520D-4511-A684-E7BF4AE7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EAAC98-6675-4E4C-8416-25D8E9EF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C19514-DFD8-48F5-8A89-A3E43B52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9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2A156-AEDA-46EB-9C48-D48CAA2C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0C5FE3-187F-4992-B136-96F97683B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8877A4-158B-4C04-B1D9-301084E7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DDF066-38B2-4E18-B7C1-FF840491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6F91C3-4975-4986-B9A3-25C38A35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26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A2FEE-8550-49F8-B360-C21CD93E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8C6A3-96CB-4B26-B4CD-A5AB82983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874A59-82E2-45D0-A1DF-13862A323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007156-5E35-457D-9D16-2BC6BD39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47162E-B0D2-4B8C-B694-0433517C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A23990-5A0A-4585-94D8-76FFE606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7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1BF8CE-DE00-42B8-A05D-813D9AA9D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D305E9-20B1-4711-A32B-F14B3D86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417A64-0C8F-4F3B-B1C3-1EBDB09BA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2D97B29-D806-4B5C-B00A-4A72093EF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B96AEA-A0EE-4376-B34C-50B50EC24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A874F89-BDC3-4AB6-BF97-9AB6B071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36D32F0-9429-46E4-AE78-15EA5E72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7462D7-DBAB-461B-976B-D47C918A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78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B8AE3-7CDD-4DE6-83F9-B78A5037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1C09F3-325B-4413-97AF-0B4A0957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6A2A44-7F00-4D84-A77A-EA00A7D8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FADCD4-7219-41A3-9D5E-F34B7771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87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E07CE30-5E2F-4D11-A14B-610C82E6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D9628C-26B6-46A0-8E93-8E027B21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4BE618-682D-4FED-ABD1-0861FD38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08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1C8DB-3CB6-49A4-B057-BCA9EF0A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6B7C21-746E-4D24-B8D4-87072386D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B14676-D541-43DC-80E5-0E0E391DD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2F9D08-1E46-443A-9EC4-E72D3A5F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7BA87B-A908-432C-A7D0-1A66EA95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8A3207-792F-44AF-B762-D11BF11C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29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B9B5B-00C1-4313-84A1-CD401C2D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BCD8ECC-9BF3-4111-B6AF-41D8C6ECD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D9426D-5E68-4D65-8A6B-0187EE491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4B5AB4-FE07-4F72-8422-F6B242E9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A1A78A-1EDA-4471-BBAA-4011DF05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20CCF6-AC33-49DA-9A89-97361F96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60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19614E-60DB-4822-98DD-CA01F01E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49C0B0-DCC5-49B1-965C-2265C2981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A77AB9-36E7-4ABF-93B1-E8592F5B2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EDB7B-7E5B-406C-8051-0DFC4949373E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1351C8-5CBA-40A0-8B0C-66D83FFA0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9DFC58-A372-4521-B0B8-5560B6B52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18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země, patro, interiér&#10;&#10;Popis byl vytvořen automaticky">
            <a:extLst>
              <a:ext uri="{FF2B5EF4-FFF2-40B4-BE49-F238E27FC236}">
                <a16:creationId xmlns:a16="http://schemas.microsoft.com/office/drawing/2014/main" id="{1B371C82-73E2-4737-A10B-18E730251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" b="1220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E70950-910E-49C1-8111-43D5E7576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Vzdělávání v kyberprostoru 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E09392-9BD0-47CE-BD89-A00342A31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Michal Černý</a:t>
            </a:r>
          </a:p>
        </p:txBody>
      </p:sp>
    </p:spTree>
    <p:extLst>
      <p:ext uri="{BB962C8B-B14F-4D97-AF65-F5344CB8AC3E}">
        <p14:creationId xmlns:p14="http://schemas.microsoft.com/office/powerpoint/2010/main" val="851036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167E2A-9BB8-4172-A291-F68D1123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Osobní vzdělávací prostředí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D9D1CBF-C869-4967-8887-1796DCD33A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81128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07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FB7582-9A1D-49E9-9FCD-36713380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Osobní vzdělávací prostředí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F805430-BF19-4C1C-9523-509D38F42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41753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75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FDD6DE-3FC3-4659-8765-EC36A848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Škola v proměnách času</a:t>
            </a:r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37FC1539-8D23-45DA-A52A-FD69ACDF7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50037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71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B2BD52-CB22-4F40-827A-EFA6D9E6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Změny ve VŠ vzdělávání od roku 1989 do současnosti</a:t>
            </a:r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19CBC378-F2B6-4E04-9D78-F7DA14446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62334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79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1178E3-A632-44BE-9B96-6009D4B7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Autonomie učení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2F4BF9F-6276-499C-ABA4-1BE452666F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49732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43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A590D8-5E57-40C2-ACDA-00E4AE90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Technologie a změny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4D0FCF6-4FA0-40EA-A34F-0FD8762382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2183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99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025525-D596-4315-B3F4-8DF00FF1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Online kurzy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671FC47-6F1A-4364-A8C8-0292958B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92917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312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902423-F96F-4B20-A3DD-27902857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MOOC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CFDB330-1EDD-4538-AD9E-A8534093D7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0322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90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AAC2E4-1398-4908-9B46-B6729F38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MOOC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6E97306-3175-4571-AFE7-2EAC9928F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92781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872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4E311C-DA30-42BD-AD0A-312A62DC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Webináře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201183E-ACEC-4ADD-B02A-BB084877E5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33762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977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B8DEC9FF416A479116BD814A36328C" ma:contentTypeVersion="16" ma:contentTypeDescription="Vytvoří nový dokument" ma:contentTypeScope="" ma:versionID="4f9c0398811483e636646758ce486986">
  <xsd:schema xmlns:xsd="http://www.w3.org/2001/XMLSchema" xmlns:xs="http://www.w3.org/2001/XMLSchema" xmlns:p="http://schemas.microsoft.com/office/2006/metadata/properties" xmlns:ns3="331ae675-2ade-4225-bbda-8c4f885ff9b8" xmlns:ns4="1548ec18-6bfb-4aa6-850b-c3711d2cbe9a" targetNamespace="http://schemas.microsoft.com/office/2006/metadata/properties" ma:root="true" ma:fieldsID="e62c4d402587ef1d1622669a8ac1229c" ns3:_="" ns4:_="">
    <xsd:import namespace="331ae675-2ade-4225-bbda-8c4f885ff9b8"/>
    <xsd:import namespace="1548ec18-6bfb-4aa6-850b-c3711d2cbe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ae675-2ade-4225-bbda-8c4f885ff9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odnota hash upozornění na sdílení" ma:internalName="SharingHintHash" ma:readOnly="true">
      <xsd:simpleType>
        <xsd:restriction base="dms:Text"/>
      </xsd:simpleType>
    </xsd:element>
    <xsd:element name="SharedWithDetails" ma:index="2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8ec18-6bfb-4aa6-850b-c3711d2cbe9a" elementFormDefault="qualified">
    <xsd:import namespace="http://schemas.microsoft.com/office/2006/documentManagement/types"/>
    <xsd:import namespace="http://schemas.microsoft.com/office/infopath/2007/PartnerControls"/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_Registration_Enabled" ma:internalName="Self_Registration_Enabled">
      <xsd:simpleType>
        <xsd:restriction base="dms:Boolean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1548ec18-6bfb-4aa6-850b-c3711d2cbe9a" xsi:nil="true"/>
    <Invited_Teachers xmlns="1548ec18-6bfb-4aa6-850b-c3711d2cbe9a" xsi:nil="true"/>
    <Self_Registration_Enabled xmlns="1548ec18-6bfb-4aa6-850b-c3711d2cbe9a" xsi:nil="true"/>
    <Student_Groups xmlns="1548ec18-6bfb-4aa6-850b-c3711d2cbe9a">
      <UserInfo>
        <DisplayName/>
        <AccountId xsi:nil="true"/>
        <AccountType/>
      </UserInfo>
    </Student_Groups>
    <Invited_Students xmlns="1548ec18-6bfb-4aa6-850b-c3711d2cbe9a" xsi:nil="true"/>
    <FolderType xmlns="1548ec18-6bfb-4aa6-850b-c3711d2cbe9a" xsi:nil="true"/>
    <Teachers xmlns="1548ec18-6bfb-4aa6-850b-c3711d2cbe9a">
      <UserInfo>
        <DisplayName/>
        <AccountId xsi:nil="true"/>
        <AccountType/>
      </UserInfo>
    </Teachers>
    <Owner xmlns="1548ec18-6bfb-4aa6-850b-c3711d2cbe9a">
      <UserInfo>
        <DisplayName/>
        <AccountId xsi:nil="true"/>
        <AccountType/>
      </UserInfo>
    </Owner>
    <Students xmlns="1548ec18-6bfb-4aa6-850b-c3711d2cbe9a">
      <UserInfo>
        <DisplayName/>
        <AccountId xsi:nil="true"/>
        <AccountType/>
      </UserInfo>
    </Students>
    <DefaultSectionNames xmlns="1548ec18-6bfb-4aa6-850b-c3711d2cbe9a" xsi:nil="true"/>
    <NotebookType xmlns="1548ec18-6bfb-4aa6-850b-c3711d2cbe9a" xsi:nil="true"/>
  </documentManagement>
</p:properties>
</file>

<file path=customXml/itemProps1.xml><?xml version="1.0" encoding="utf-8"?>
<ds:datastoreItem xmlns:ds="http://schemas.openxmlformats.org/officeDocument/2006/customXml" ds:itemID="{FAB8CB6A-54A1-4558-9870-CE2E24BBDD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FA7174-0D4B-4B62-BCA4-8191273E4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ae675-2ade-4225-bbda-8c4f885ff9b8"/>
    <ds:schemaRef ds:uri="1548ec18-6bfb-4aa6-850b-c3711d2cb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84F741-CC72-486A-A437-D5D97F576B81}">
  <ds:schemaRefs>
    <ds:schemaRef ds:uri="http://schemas.microsoft.com/office/2006/metadata/properties"/>
    <ds:schemaRef ds:uri="http://schemas.microsoft.com/office/infopath/2007/PartnerControls"/>
    <ds:schemaRef ds:uri="1548ec18-6bfb-4aa6-850b-c3711d2cbe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Širokoúhlá obrazovka</PresentationFormat>
  <Paragraphs>72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Vzdělávání v kyberprostoru I</vt:lpstr>
      <vt:lpstr>Škola v proměnách času</vt:lpstr>
      <vt:lpstr>Změny ve VŠ vzdělávání od roku 1989 do současnosti</vt:lpstr>
      <vt:lpstr>Autonomie učení</vt:lpstr>
      <vt:lpstr>Technologie a změny</vt:lpstr>
      <vt:lpstr>Online kurzy</vt:lpstr>
      <vt:lpstr>MOOC</vt:lpstr>
      <vt:lpstr>MOOC</vt:lpstr>
      <vt:lpstr>Webináře</vt:lpstr>
      <vt:lpstr>Osobní vzdělávací prostředí</vt:lpstr>
      <vt:lpstr>Osobní vzdělávací prostředí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 v kyberprostoru I</dc:title>
  <dc:creator>Michal Černý</dc:creator>
  <cp:lastModifiedBy>Michal Černý</cp:lastModifiedBy>
  <cp:revision>3</cp:revision>
  <dcterms:created xsi:type="dcterms:W3CDTF">2019-09-23T08:39:53Z</dcterms:created>
  <dcterms:modified xsi:type="dcterms:W3CDTF">2020-03-05T13:08:30Z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0x0101004AB8DEC9FF416A479116BD814A36328C</vt:lpwstr>
  </property>
</Properties>
</file>