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58" r:id="rId7"/>
    <p:sldId id="260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957F4-7E4B-4800-8476-BAF4E4D96060}" v="5" dt="2019-10-01T06:45:07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226957F4-7E4B-4800-8476-BAF4E4D96060}"/>
    <pc:docChg chg="modSld">
      <pc:chgData name="Michal Černý" userId="47f2631e-daed-4119-b393-426e990e8c21" providerId="ADAL" clId="{226957F4-7E4B-4800-8476-BAF4E4D96060}" dt="2019-10-01T06:45:07.610" v="4" actId="5793"/>
      <pc:docMkLst>
        <pc:docMk/>
      </pc:docMkLst>
      <pc:sldChg chg="modSp">
        <pc:chgData name="Michal Černý" userId="47f2631e-daed-4119-b393-426e990e8c21" providerId="ADAL" clId="{226957F4-7E4B-4800-8476-BAF4E4D96060}" dt="2019-10-01T06:45:07.610" v="4" actId="5793"/>
        <pc:sldMkLst>
          <pc:docMk/>
          <pc:sldMk cId="996762021" sldId="260"/>
        </pc:sldMkLst>
        <pc:graphicFrameChg chg="mod">
          <ac:chgData name="Michal Černý" userId="47f2631e-daed-4119-b393-426e990e8c21" providerId="ADAL" clId="{226957F4-7E4B-4800-8476-BAF4E4D96060}" dt="2019-10-01T06:45:07.610" v="4" actId="5793"/>
          <ac:graphicFrameMkLst>
            <pc:docMk/>
            <pc:sldMk cId="996762021" sldId="260"/>
            <ac:graphicFrameMk id="5" creationId="{99446879-290B-4D68-BCAD-8E6196AA1B1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E720A-9B6B-4FBE-B4F6-4817C88480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94B0E2-A70A-4A4E-98BA-86B92CBCDFEB}">
      <dgm:prSet/>
      <dgm:spPr/>
      <dgm:t>
        <a:bodyPr/>
        <a:lstStyle/>
        <a:p>
          <a:r>
            <a:rPr lang="cs-CZ"/>
            <a:t>Myšlenka otevřenosti: dát určité know how k dispozici všem</a:t>
          </a:r>
          <a:endParaRPr lang="en-US"/>
        </a:p>
      </dgm:t>
    </dgm:pt>
    <dgm:pt modelId="{3F75745F-566F-439B-A4A0-497BE20759DB}" type="parTrans" cxnId="{D5ED2E23-3E47-4B10-BFBC-A63FD77FC8B3}">
      <dgm:prSet/>
      <dgm:spPr/>
      <dgm:t>
        <a:bodyPr/>
        <a:lstStyle/>
        <a:p>
          <a:endParaRPr lang="en-US"/>
        </a:p>
      </dgm:t>
    </dgm:pt>
    <dgm:pt modelId="{423290F0-5CBB-4A1F-9844-25E41526516E}" type="sibTrans" cxnId="{D5ED2E23-3E47-4B10-BFBC-A63FD77FC8B3}">
      <dgm:prSet/>
      <dgm:spPr/>
      <dgm:t>
        <a:bodyPr/>
        <a:lstStyle/>
        <a:p>
          <a:endParaRPr lang="en-US"/>
        </a:p>
      </dgm:t>
    </dgm:pt>
    <dgm:pt modelId="{8029EDAD-64AF-4982-B117-30A3F207EA0F}">
      <dgm:prSet/>
      <dgm:spPr/>
      <dgm:t>
        <a:bodyPr/>
        <a:lstStyle/>
        <a:p>
          <a:r>
            <a:rPr lang="cs-CZ" dirty="0"/>
            <a:t>To se může dít na různých úrovních:</a:t>
          </a:r>
          <a:endParaRPr lang="en-US" dirty="0"/>
        </a:p>
      </dgm:t>
    </dgm:pt>
    <dgm:pt modelId="{7A20ED94-0D91-4661-838C-41269250CA49}" type="parTrans" cxnId="{D570CEC4-8264-489B-8E06-3C0A5CF48E4C}">
      <dgm:prSet/>
      <dgm:spPr/>
      <dgm:t>
        <a:bodyPr/>
        <a:lstStyle/>
        <a:p>
          <a:endParaRPr lang="en-US"/>
        </a:p>
      </dgm:t>
    </dgm:pt>
    <dgm:pt modelId="{8DC059C8-69CA-4972-B169-5CE5B6F4BAF3}" type="sibTrans" cxnId="{D570CEC4-8264-489B-8E06-3C0A5CF48E4C}">
      <dgm:prSet/>
      <dgm:spPr/>
      <dgm:t>
        <a:bodyPr/>
        <a:lstStyle/>
        <a:p>
          <a:endParaRPr lang="en-US"/>
        </a:p>
      </dgm:t>
    </dgm:pt>
    <dgm:pt modelId="{1D5C2FDF-0D8C-438A-A9E1-98A96741D08E}">
      <dgm:prSet/>
      <dgm:spPr/>
      <dgm:t>
        <a:bodyPr/>
        <a:lstStyle/>
        <a:p>
          <a:r>
            <a:rPr lang="cs-CZ"/>
            <a:t>Myšlenky</a:t>
          </a:r>
          <a:endParaRPr lang="en-US"/>
        </a:p>
      </dgm:t>
    </dgm:pt>
    <dgm:pt modelId="{2C3806DE-AC5C-4C89-9752-69F5B10A0177}" type="parTrans" cxnId="{779F13B0-09C9-453B-99AE-2AA26C940FF5}">
      <dgm:prSet/>
      <dgm:spPr/>
      <dgm:t>
        <a:bodyPr/>
        <a:lstStyle/>
        <a:p>
          <a:endParaRPr lang="en-US"/>
        </a:p>
      </dgm:t>
    </dgm:pt>
    <dgm:pt modelId="{85C05C96-2CE2-40A4-8BE1-EA408D0CD6B6}" type="sibTrans" cxnId="{779F13B0-09C9-453B-99AE-2AA26C940FF5}">
      <dgm:prSet/>
      <dgm:spPr/>
      <dgm:t>
        <a:bodyPr/>
        <a:lstStyle/>
        <a:p>
          <a:endParaRPr lang="en-US"/>
        </a:p>
      </dgm:t>
    </dgm:pt>
    <dgm:pt modelId="{9CED357F-0AF7-4675-BA49-BE2AA88051B4}">
      <dgm:prSet/>
      <dgm:spPr/>
      <dgm:t>
        <a:bodyPr/>
        <a:lstStyle/>
        <a:p>
          <a:r>
            <a:rPr lang="cs-CZ"/>
            <a:t>Kód</a:t>
          </a:r>
          <a:endParaRPr lang="en-US"/>
        </a:p>
      </dgm:t>
    </dgm:pt>
    <dgm:pt modelId="{5F3419EB-7F7F-4C46-B8C8-3DEC0B527954}" type="parTrans" cxnId="{A9A9572D-98D0-4050-B57F-8CFBF98A00F0}">
      <dgm:prSet/>
      <dgm:spPr/>
      <dgm:t>
        <a:bodyPr/>
        <a:lstStyle/>
        <a:p>
          <a:endParaRPr lang="en-US"/>
        </a:p>
      </dgm:t>
    </dgm:pt>
    <dgm:pt modelId="{B3C5C5A0-F154-4785-83B3-0A3B36694C25}" type="sibTrans" cxnId="{A9A9572D-98D0-4050-B57F-8CFBF98A00F0}">
      <dgm:prSet/>
      <dgm:spPr/>
      <dgm:t>
        <a:bodyPr/>
        <a:lstStyle/>
        <a:p>
          <a:endParaRPr lang="en-US"/>
        </a:p>
      </dgm:t>
    </dgm:pt>
    <dgm:pt modelId="{A71F43C7-1924-4038-A6F1-860D32E465D5}">
      <dgm:prSet/>
      <dgm:spPr/>
      <dgm:t>
        <a:bodyPr/>
        <a:lstStyle/>
        <a:p>
          <a:r>
            <a:rPr lang="cs-CZ" dirty="0"/>
            <a:t>Hotové produkty</a:t>
          </a:r>
          <a:endParaRPr lang="en-US" dirty="0"/>
        </a:p>
      </dgm:t>
    </dgm:pt>
    <dgm:pt modelId="{B2671352-66DD-43A5-AB4E-841D7FE2A1E2}" type="parTrans" cxnId="{65248DFB-B29E-41E0-B234-9A50533CC684}">
      <dgm:prSet/>
      <dgm:spPr/>
      <dgm:t>
        <a:bodyPr/>
        <a:lstStyle/>
        <a:p>
          <a:endParaRPr lang="en-US"/>
        </a:p>
      </dgm:t>
    </dgm:pt>
    <dgm:pt modelId="{256A4155-3F38-4958-9F69-47A8002B9E6B}" type="sibTrans" cxnId="{65248DFB-B29E-41E0-B234-9A50533CC684}">
      <dgm:prSet/>
      <dgm:spPr/>
      <dgm:t>
        <a:bodyPr/>
        <a:lstStyle/>
        <a:p>
          <a:endParaRPr lang="en-US"/>
        </a:p>
      </dgm:t>
    </dgm:pt>
    <dgm:pt modelId="{491FABF1-B20D-4D00-924C-030A9E40631E}">
      <dgm:prSet/>
      <dgm:spPr/>
      <dgm:t>
        <a:bodyPr/>
        <a:lstStyle/>
        <a:p>
          <a:r>
            <a:rPr lang="cs-CZ" dirty="0"/>
            <a:t>Postupy</a:t>
          </a:r>
        </a:p>
        <a:p>
          <a:r>
            <a:rPr lang="cs-CZ" dirty="0"/>
            <a:t>Inspirace</a:t>
          </a:r>
          <a:endParaRPr lang="en-US" dirty="0"/>
        </a:p>
      </dgm:t>
    </dgm:pt>
    <dgm:pt modelId="{3A04533A-E128-4662-9FBA-1BB055CB6B92}" type="parTrans" cxnId="{B8FCEFEC-A288-44D2-B331-ECDECFD98A2B}">
      <dgm:prSet/>
      <dgm:spPr/>
      <dgm:t>
        <a:bodyPr/>
        <a:lstStyle/>
        <a:p>
          <a:endParaRPr lang="en-US"/>
        </a:p>
      </dgm:t>
    </dgm:pt>
    <dgm:pt modelId="{8F25A553-0553-4F8C-BBB3-1C1F7A41E414}" type="sibTrans" cxnId="{B8FCEFEC-A288-44D2-B331-ECDECFD98A2B}">
      <dgm:prSet/>
      <dgm:spPr/>
      <dgm:t>
        <a:bodyPr/>
        <a:lstStyle/>
        <a:p>
          <a:endParaRPr lang="en-US"/>
        </a:p>
      </dgm:t>
    </dgm:pt>
    <dgm:pt modelId="{575893BA-C716-4951-8B39-4EE543D24281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F98B639B-DD30-401A-AEEE-C0FEACF160FA}" type="parTrans" cxnId="{77CD8D66-E434-4058-8B54-D856CDE9F27A}">
      <dgm:prSet/>
      <dgm:spPr/>
      <dgm:t>
        <a:bodyPr/>
        <a:lstStyle/>
        <a:p>
          <a:endParaRPr lang="en-US"/>
        </a:p>
      </dgm:t>
    </dgm:pt>
    <dgm:pt modelId="{52D113C1-2DA1-4968-859F-00C231F2D7E9}" type="sibTrans" cxnId="{77CD8D66-E434-4058-8B54-D856CDE9F27A}">
      <dgm:prSet/>
      <dgm:spPr/>
      <dgm:t>
        <a:bodyPr/>
        <a:lstStyle/>
        <a:p>
          <a:endParaRPr lang="en-US"/>
        </a:p>
      </dgm:t>
    </dgm:pt>
    <dgm:pt modelId="{E219E19B-1F53-4BBC-B276-AD19B538F8CE}">
      <dgm:prSet/>
      <dgm:spPr/>
      <dgm:t>
        <a:bodyPr/>
        <a:lstStyle/>
        <a:p>
          <a:r>
            <a:rPr lang="cs-CZ"/>
            <a:t>Viz Eric S. Raymond: </a:t>
          </a:r>
          <a:r>
            <a:rPr lang="cs-CZ" i="1"/>
            <a:t>Katedrála a tržiště</a:t>
          </a:r>
          <a:endParaRPr lang="en-US"/>
        </a:p>
      </dgm:t>
    </dgm:pt>
    <dgm:pt modelId="{CEE33005-F4A4-41C0-8318-7D4A0D56A9AA}" type="parTrans" cxnId="{E31B6953-5EE9-49C3-80B9-296ECCB60785}">
      <dgm:prSet/>
      <dgm:spPr/>
      <dgm:t>
        <a:bodyPr/>
        <a:lstStyle/>
        <a:p>
          <a:endParaRPr lang="en-US"/>
        </a:p>
      </dgm:t>
    </dgm:pt>
    <dgm:pt modelId="{7ED02387-D13B-44DD-A861-D9E750E1BDB8}" type="sibTrans" cxnId="{E31B6953-5EE9-49C3-80B9-296ECCB60785}">
      <dgm:prSet/>
      <dgm:spPr/>
      <dgm:t>
        <a:bodyPr/>
        <a:lstStyle/>
        <a:p>
          <a:endParaRPr lang="en-US"/>
        </a:p>
      </dgm:t>
    </dgm:pt>
    <dgm:pt modelId="{74E1EBD6-363E-44A8-85FC-CCFDA84B2DC6}" type="pres">
      <dgm:prSet presAssocID="{9A8E720A-9B6B-4FBE-B4F6-4817C8848047}" presName="root" presStyleCnt="0">
        <dgm:presLayoutVars>
          <dgm:dir/>
          <dgm:resizeHandles val="exact"/>
        </dgm:presLayoutVars>
      </dgm:prSet>
      <dgm:spPr/>
    </dgm:pt>
    <dgm:pt modelId="{98690A9E-7108-4460-8D50-EA81CBFD5D62}" type="pres">
      <dgm:prSet presAssocID="{1794B0E2-A70A-4A4E-98BA-86B92CBCDFEB}" presName="compNode" presStyleCnt="0"/>
      <dgm:spPr/>
    </dgm:pt>
    <dgm:pt modelId="{A14DC775-D7B1-4865-9F32-D671051E4F44}" type="pres">
      <dgm:prSet presAssocID="{1794B0E2-A70A-4A4E-98BA-86B92CBCDFEB}" presName="bgRect" presStyleLbl="bgShp" presStyleIdx="0" presStyleCnt="3"/>
      <dgm:spPr/>
    </dgm:pt>
    <dgm:pt modelId="{B4FB594D-6D92-4309-8F13-A6DBEB42ACE6}" type="pres">
      <dgm:prSet presAssocID="{1794B0E2-A70A-4A4E-98BA-86B92CBCDF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F33F1508-EFDC-4659-9066-0F4E3564336C}" type="pres">
      <dgm:prSet presAssocID="{1794B0E2-A70A-4A4E-98BA-86B92CBCDFEB}" presName="spaceRect" presStyleCnt="0"/>
      <dgm:spPr/>
    </dgm:pt>
    <dgm:pt modelId="{D313DDD0-2AA0-46E2-AA2F-AFAD2AB23141}" type="pres">
      <dgm:prSet presAssocID="{1794B0E2-A70A-4A4E-98BA-86B92CBCDFEB}" presName="parTx" presStyleLbl="revTx" presStyleIdx="0" presStyleCnt="4">
        <dgm:presLayoutVars>
          <dgm:chMax val="0"/>
          <dgm:chPref val="0"/>
        </dgm:presLayoutVars>
      </dgm:prSet>
      <dgm:spPr/>
    </dgm:pt>
    <dgm:pt modelId="{FBC5D488-A7F3-4730-933B-9327373C1883}" type="pres">
      <dgm:prSet presAssocID="{423290F0-5CBB-4A1F-9844-25E41526516E}" presName="sibTrans" presStyleCnt="0"/>
      <dgm:spPr/>
    </dgm:pt>
    <dgm:pt modelId="{B2892883-56B0-4B6E-859A-3556DD237DA8}" type="pres">
      <dgm:prSet presAssocID="{8029EDAD-64AF-4982-B117-30A3F207EA0F}" presName="compNode" presStyleCnt="0"/>
      <dgm:spPr/>
    </dgm:pt>
    <dgm:pt modelId="{F1CEBBFA-BA3E-4093-AA4F-13BFDF1DC630}" type="pres">
      <dgm:prSet presAssocID="{8029EDAD-64AF-4982-B117-30A3F207EA0F}" presName="bgRect" presStyleLbl="bgShp" presStyleIdx="1" presStyleCnt="3"/>
      <dgm:spPr/>
    </dgm:pt>
    <dgm:pt modelId="{6D934A9C-28FA-417F-8366-DCD7AE6C82A7}" type="pres">
      <dgm:prSet presAssocID="{8029EDAD-64AF-4982-B117-30A3F207EA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15BD091-E68A-423E-A1AB-10FE4D5130D0}" type="pres">
      <dgm:prSet presAssocID="{8029EDAD-64AF-4982-B117-30A3F207EA0F}" presName="spaceRect" presStyleCnt="0"/>
      <dgm:spPr/>
    </dgm:pt>
    <dgm:pt modelId="{B6736362-6D58-4DBE-95EA-49D9C16515AC}" type="pres">
      <dgm:prSet presAssocID="{8029EDAD-64AF-4982-B117-30A3F207EA0F}" presName="parTx" presStyleLbl="revTx" presStyleIdx="1" presStyleCnt="4">
        <dgm:presLayoutVars>
          <dgm:chMax val="0"/>
          <dgm:chPref val="0"/>
        </dgm:presLayoutVars>
      </dgm:prSet>
      <dgm:spPr/>
    </dgm:pt>
    <dgm:pt modelId="{A66DB586-C016-4D94-AD51-0C39F2B1BF5E}" type="pres">
      <dgm:prSet presAssocID="{8029EDAD-64AF-4982-B117-30A3F207EA0F}" presName="desTx" presStyleLbl="revTx" presStyleIdx="2" presStyleCnt="4">
        <dgm:presLayoutVars/>
      </dgm:prSet>
      <dgm:spPr/>
    </dgm:pt>
    <dgm:pt modelId="{BEEFB763-82E2-4735-A41B-596DBFB9EB19}" type="pres">
      <dgm:prSet presAssocID="{8DC059C8-69CA-4972-B169-5CE5B6F4BAF3}" presName="sibTrans" presStyleCnt="0"/>
      <dgm:spPr/>
    </dgm:pt>
    <dgm:pt modelId="{7EEC7986-67C0-45AE-A158-73CAB776CC47}" type="pres">
      <dgm:prSet presAssocID="{E219E19B-1F53-4BBC-B276-AD19B538F8CE}" presName="compNode" presStyleCnt="0"/>
      <dgm:spPr/>
    </dgm:pt>
    <dgm:pt modelId="{B0AEF0E3-D09D-4846-B9CA-FFDB61624688}" type="pres">
      <dgm:prSet presAssocID="{E219E19B-1F53-4BBC-B276-AD19B538F8CE}" presName="bgRect" presStyleLbl="bgShp" presStyleIdx="2" presStyleCnt="3"/>
      <dgm:spPr/>
    </dgm:pt>
    <dgm:pt modelId="{DEA435EA-76B7-4CBC-B2DE-5126540383BD}" type="pres">
      <dgm:prSet presAssocID="{E219E19B-1F53-4BBC-B276-AD19B538F8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hedral"/>
        </a:ext>
      </dgm:extLst>
    </dgm:pt>
    <dgm:pt modelId="{3AC09B30-180D-465F-A4D4-38E605F29E24}" type="pres">
      <dgm:prSet presAssocID="{E219E19B-1F53-4BBC-B276-AD19B538F8CE}" presName="spaceRect" presStyleCnt="0"/>
      <dgm:spPr/>
    </dgm:pt>
    <dgm:pt modelId="{36481465-34C1-48AD-BF52-04A5EC5D1EA0}" type="pres">
      <dgm:prSet presAssocID="{E219E19B-1F53-4BBC-B276-AD19B538F8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FABB1D-1CC4-4DC1-90AB-2725D1C15F52}" type="presOf" srcId="{491FABF1-B20D-4D00-924C-030A9E40631E}" destId="{A66DB586-C016-4D94-AD51-0C39F2B1BF5E}" srcOrd="0" destOrd="3" presId="urn:microsoft.com/office/officeart/2018/2/layout/IconVerticalSolidList"/>
    <dgm:cxn modelId="{9EB2851E-E977-46A3-BCCA-F131BB549082}" type="presOf" srcId="{1D5C2FDF-0D8C-438A-A9E1-98A96741D08E}" destId="{A66DB586-C016-4D94-AD51-0C39F2B1BF5E}" srcOrd="0" destOrd="0" presId="urn:microsoft.com/office/officeart/2018/2/layout/IconVerticalSolidList"/>
    <dgm:cxn modelId="{D5ED2E23-3E47-4B10-BFBC-A63FD77FC8B3}" srcId="{9A8E720A-9B6B-4FBE-B4F6-4817C8848047}" destId="{1794B0E2-A70A-4A4E-98BA-86B92CBCDFEB}" srcOrd="0" destOrd="0" parTransId="{3F75745F-566F-439B-A4A0-497BE20759DB}" sibTransId="{423290F0-5CBB-4A1F-9844-25E41526516E}"/>
    <dgm:cxn modelId="{A9A9572D-98D0-4050-B57F-8CFBF98A00F0}" srcId="{8029EDAD-64AF-4982-B117-30A3F207EA0F}" destId="{9CED357F-0AF7-4675-BA49-BE2AA88051B4}" srcOrd="1" destOrd="0" parTransId="{5F3419EB-7F7F-4C46-B8C8-3DEC0B527954}" sibTransId="{B3C5C5A0-F154-4785-83B3-0A3B36694C25}"/>
    <dgm:cxn modelId="{42875D33-A456-4EE7-A71B-D774F076C350}" type="presOf" srcId="{A71F43C7-1924-4038-A6F1-860D32E465D5}" destId="{A66DB586-C016-4D94-AD51-0C39F2B1BF5E}" srcOrd="0" destOrd="2" presId="urn:microsoft.com/office/officeart/2018/2/layout/IconVerticalSolidList"/>
    <dgm:cxn modelId="{8F26565B-D09D-40C5-83CB-AC357ED3083F}" type="presOf" srcId="{9CED357F-0AF7-4675-BA49-BE2AA88051B4}" destId="{A66DB586-C016-4D94-AD51-0C39F2B1BF5E}" srcOrd="0" destOrd="1" presId="urn:microsoft.com/office/officeart/2018/2/layout/IconVerticalSolidList"/>
    <dgm:cxn modelId="{0F5AE763-6D1B-4F3C-9E5E-D2EEB5B3D0F4}" type="presOf" srcId="{9A8E720A-9B6B-4FBE-B4F6-4817C8848047}" destId="{74E1EBD6-363E-44A8-85FC-CCFDA84B2DC6}" srcOrd="0" destOrd="0" presId="urn:microsoft.com/office/officeart/2018/2/layout/IconVerticalSolidList"/>
    <dgm:cxn modelId="{77CD8D66-E434-4058-8B54-D856CDE9F27A}" srcId="{8029EDAD-64AF-4982-B117-30A3F207EA0F}" destId="{575893BA-C716-4951-8B39-4EE543D24281}" srcOrd="4" destOrd="0" parTransId="{F98B639B-DD30-401A-AEEE-C0FEACF160FA}" sibTransId="{52D113C1-2DA1-4968-859F-00C231F2D7E9}"/>
    <dgm:cxn modelId="{EE9CFD48-2873-4FFA-B0A3-29A2B04DC2D3}" type="presOf" srcId="{1794B0E2-A70A-4A4E-98BA-86B92CBCDFEB}" destId="{D313DDD0-2AA0-46E2-AA2F-AFAD2AB23141}" srcOrd="0" destOrd="0" presId="urn:microsoft.com/office/officeart/2018/2/layout/IconVerticalSolidList"/>
    <dgm:cxn modelId="{E31B6953-5EE9-49C3-80B9-296ECCB60785}" srcId="{9A8E720A-9B6B-4FBE-B4F6-4817C8848047}" destId="{E219E19B-1F53-4BBC-B276-AD19B538F8CE}" srcOrd="2" destOrd="0" parTransId="{CEE33005-F4A4-41C0-8318-7D4A0D56A9AA}" sibTransId="{7ED02387-D13B-44DD-A861-D9E750E1BDB8}"/>
    <dgm:cxn modelId="{754FB656-E97F-4268-B1A9-9A9D2B3B3745}" type="presOf" srcId="{8029EDAD-64AF-4982-B117-30A3F207EA0F}" destId="{B6736362-6D58-4DBE-95EA-49D9C16515AC}" srcOrd="0" destOrd="0" presId="urn:microsoft.com/office/officeart/2018/2/layout/IconVerticalSolidList"/>
    <dgm:cxn modelId="{779F13B0-09C9-453B-99AE-2AA26C940FF5}" srcId="{8029EDAD-64AF-4982-B117-30A3F207EA0F}" destId="{1D5C2FDF-0D8C-438A-A9E1-98A96741D08E}" srcOrd="0" destOrd="0" parTransId="{2C3806DE-AC5C-4C89-9752-69F5B10A0177}" sibTransId="{85C05C96-2CE2-40A4-8BE1-EA408D0CD6B6}"/>
    <dgm:cxn modelId="{28297CB2-7BC3-4D0F-A5BF-4ACBEC695BFC}" type="presOf" srcId="{E219E19B-1F53-4BBC-B276-AD19B538F8CE}" destId="{36481465-34C1-48AD-BF52-04A5EC5D1EA0}" srcOrd="0" destOrd="0" presId="urn:microsoft.com/office/officeart/2018/2/layout/IconVerticalSolidList"/>
    <dgm:cxn modelId="{D570CEC4-8264-489B-8E06-3C0A5CF48E4C}" srcId="{9A8E720A-9B6B-4FBE-B4F6-4817C8848047}" destId="{8029EDAD-64AF-4982-B117-30A3F207EA0F}" srcOrd="1" destOrd="0" parTransId="{7A20ED94-0D91-4661-838C-41269250CA49}" sibTransId="{8DC059C8-69CA-4972-B169-5CE5B6F4BAF3}"/>
    <dgm:cxn modelId="{8839E6EC-7015-4DA7-AE9B-E1C1EB72636B}" type="presOf" srcId="{575893BA-C716-4951-8B39-4EE543D24281}" destId="{A66DB586-C016-4D94-AD51-0C39F2B1BF5E}" srcOrd="0" destOrd="4" presId="urn:microsoft.com/office/officeart/2018/2/layout/IconVerticalSolidList"/>
    <dgm:cxn modelId="{B8FCEFEC-A288-44D2-B331-ECDECFD98A2B}" srcId="{8029EDAD-64AF-4982-B117-30A3F207EA0F}" destId="{491FABF1-B20D-4D00-924C-030A9E40631E}" srcOrd="3" destOrd="0" parTransId="{3A04533A-E128-4662-9FBA-1BB055CB6B92}" sibTransId="{8F25A553-0553-4F8C-BBB3-1C1F7A41E414}"/>
    <dgm:cxn modelId="{65248DFB-B29E-41E0-B234-9A50533CC684}" srcId="{8029EDAD-64AF-4982-B117-30A3F207EA0F}" destId="{A71F43C7-1924-4038-A6F1-860D32E465D5}" srcOrd="2" destOrd="0" parTransId="{B2671352-66DD-43A5-AB4E-841D7FE2A1E2}" sibTransId="{256A4155-3F38-4958-9F69-47A8002B9E6B}"/>
    <dgm:cxn modelId="{84FE2B5A-62A5-4A9E-A22B-25D4CA930E9E}" type="presParOf" srcId="{74E1EBD6-363E-44A8-85FC-CCFDA84B2DC6}" destId="{98690A9E-7108-4460-8D50-EA81CBFD5D62}" srcOrd="0" destOrd="0" presId="urn:microsoft.com/office/officeart/2018/2/layout/IconVerticalSolidList"/>
    <dgm:cxn modelId="{69A25D25-94E4-4EB7-9B9A-E72D6C3EA18B}" type="presParOf" srcId="{98690A9E-7108-4460-8D50-EA81CBFD5D62}" destId="{A14DC775-D7B1-4865-9F32-D671051E4F44}" srcOrd="0" destOrd="0" presId="urn:microsoft.com/office/officeart/2018/2/layout/IconVerticalSolidList"/>
    <dgm:cxn modelId="{8C4064BA-B006-4360-B25C-8FDD1801BCD0}" type="presParOf" srcId="{98690A9E-7108-4460-8D50-EA81CBFD5D62}" destId="{B4FB594D-6D92-4309-8F13-A6DBEB42ACE6}" srcOrd="1" destOrd="0" presId="urn:microsoft.com/office/officeart/2018/2/layout/IconVerticalSolidList"/>
    <dgm:cxn modelId="{A257B2C7-F883-4591-8792-47C4E4F812ED}" type="presParOf" srcId="{98690A9E-7108-4460-8D50-EA81CBFD5D62}" destId="{F33F1508-EFDC-4659-9066-0F4E3564336C}" srcOrd="2" destOrd="0" presId="urn:microsoft.com/office/officeart/2018/2/layout/IconVerticalSolidList"/>
    <dgm:cxn modelId="{04E466C7-11AC-4E90-A1B4-3FA7C0419CF3}" type="presParOf" srcId="{98690A9E-7108-4460-8D50-EA81CBFD5D62}" destId="{D313DDD0-2AA0-46E2-AA2F-AFAD2AB23141}" srcOrd="3" destOrd="0" presId="urn:microsoft.com/office/officeart/2018/2/layout/IconVerticalSolidList"/>
    <dgm:cxn modelId="{51A12D4F-56D3-4AD4-9EEF-4EE04DDAB51F}" type="presParOf" srcId="{74E1EBD6-363E-44A8-85FC-CCFDA84B2DC6}" destId="{FBC5D488-A7F3-4730-933B-9327373C1883}" srcOrd="1" destOrd="0" presId="urn:microsoft.com/office/officeart/2018/2/layout/IconVerticalSolidList"/>
    <dgm:cxn modelId="{F9D2DB91-9E89-4296-ABFF-CF749CB57856}" type="presParOf" srcId="{74E1EBD6-363E-44A8-85FC-CCFDA84B2DC6}" destId="{B2892883-56B0-4B6E-859A-3556DD237DA8}" srcOrd="2" destOrd="0" presId="urn:microsoft.com/office/officeart/2018/2/layout/IconVerticalSolidList"/>
    <dgm:cxn modelId="{4E145A6D-1541-494C-9B15-1D3D465B5665}" type="presParOf" srcId="{B2892883-56B0-4B6E-859A-3556DD237DA8}" destId="{F1CEBBFA-BA3E-4093-AA4F-13BFDF1DC630}" srcOrd="0" destOrd="0" presId="urn:microsoft.com/office/officeart/2018/2/layout/IconVerticalSolidList"/>
    <dgm:cxn modelId="{F0587A53-038F-47CD-B817-59FC7A0B6406}" type="presParOf" srcId="{B2892883-56B0-4B6E-859A-3556DD237DA8}" destId="{6D934A9C-28FA-417F-8366-DCD7AE6C82A7}" srcOrd="1" destOrd="0" presId="urn:microsoft.com/office/officeart/2018/2/layout/IconVerticalSolidList"/>
    <dgm:cxn modelId="{A780262A-2775-4443-9AB7-572830D436BB}" type="presParOf" srcId="{B2892883-56B0-4B6E-859A-3556DD237DA8}" destId="{E15BD091-E68A-423E-A1AB-10FE4D5130D0}" srcOrd="2" destOrd="0" presId="urn:microsoft.com/office/officeart/2018/2/layout/IconVerticalSolidList"/>
    <dgm:cxn modelId="{B53E3F24-0933-4A19-B690-2E279F8B596D}" type="presParOf" srcId="{B2892883-56B0-4B6E-859A-3556DD237DA8}" destId="{B6736362-6D58-4DBE-95EA-49D9C16515AC}" srcOrd="3" destOrd="0" presId="urn:microsoft.com/office/officeart/2018/2/layout/IconVerticalSolidList"/>
    <dgm:cxn modelId="{5B92417A-1CC7-46A0-B6A3-892E81DF5EA4}" type="presParOf" srcId="{B2892883-56B0-4B6E-859A-3556DD237DA8}" destId="{A66DB586-C016-4D94-AD51-0C39F2B1BF5E}" srcOrd="4" destOrd="0" presId="urn:microsoft.com/office/officeart/2018/2/layout/IconVerticalSolidList"/>
    <dgm:cxn modelId="{32698BB3-4196-4EB7-A684-3A80B9A7A746}" type="presParOf" srcId="{74E1EBD6-363E-44A8-85FC-CCFDA84B2DC6}" destId="{BEEFB763-82E2-4735-A41B-596DBFB9EB19}" srcOrd="3" destOrd="0" presId="urn:microsoft.com/office/officeart/2018/2/layout/IconVerticalSolidList"/>
    <dgm:cxn modelId="{5C26A900-B20A-4C4D-AE99-9FD8A03E2F4B}" type="presParOf" srcId="{74E1EBD6-363E-44A8-85FC-CCFDA84B2DC6}" destId="{7EEC7986-67C0-45AE-A158-73CAB776CC47}" srcOrd="4" destOrd="0" presId="urn:microsoft.com/office/officeart/2018/2/layout/IconVerticalSolidList"/>
    <dgm:cxn modelId="{07B4EF34-14ED-4ECB-952C-A345256C1650}" type="presParOf" srcId="{7EEC7986-67C0-45AE-A158-73CAB776CC47}" destId="{B0AEF0E3-D09D-4846-B9CA-FFDB61624688}" srcOrd="0" destOrd="0" presId="urn:microsoft.com/office/officeart/2018/2/layout/IconVerticalSolidList"/>
    <dgm:cxn modelId="{BCC2974B-EE73-4116-A9AA-C007B3FB69A6}" type="presParOf" srcId="{7EEC7986-67C0-45AE-A158-73CAB776CC47}" destId="{DEA435EA-76B7-4CBC-B2DE-5126540383BD}" srcOrd="1" destOrd="0" presId="urn:microsoft.com/office/officeart/2018/2/layout/IconVerticalSolidList"/>
    <dgm:cxn modelId="{1AA74287-F85F-41B7-90D8-54B56AD821B3}" type="presParOf" srcId="{7EEC7986-67C0-45AE-A158-73CAB776CC47}" destId="{3AC09B30-180D-465F-A4D4-38E605F29E24}" srcOrd="2" destOrd="0" presId="urn:microsoft.com/office/officeart/2018/2/layout/IconVerticalSolidList"/>
    <dgm:cxn modelId="{244DC775-2E95-485D-A426-62DA6536C5FA}" type="presParOf" srcId="{7EEC7986-67C0-45AE-A158-73CAB776CC47}" destId="{36481465-34C1-48AD-BF52-04A5EC5D1E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AACC2A-50E3-440C-82E9-F480AE0D73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050B63-38A8-4DE1-848C-06B3604FF334}">
      <dgm:prSet/>
      <dgm:spPr/>
      <dgm:t>
        <a:bodyPr/>
        <a:lstStyle/>
        <a:p>
          <a:r>
            <a:rPr lang="cs-CZ"/>
            <a:t>Myšlenkové mapy</a:t>
          </a:r>
          <a:endParaRPr lang="en-US"/>
        </a:p>
      </dgm:t>
    </dgm:pt>
    <dgm:pt modelId="{D0D9E549-FB41-454B-8EAB-76E7B5A15087}" type="parTrans" cxnId="{2AB36AC9-80D1-4973-8429-CD45E2D7137C}">
      <dgm:prSet/>
      <dgm:spPr/>
      <dgm:t>
        <a:bodyPr/>
        <a:lstStyle/>
        <a:p>
          <a:endParaRPr lang="en-US"/>
        </a:p>
      </dgm:t>
    </dgm:pt>
    <dgm:pt modelId="{CF06FE52-73C4-4B7B-9DE6-E97A5411CE90}" type="sibTrans" cxnId="{2AB36AC9-80D1-4973-8429-CD45E2D7137C}">
      <dgm:prSet/>
      <dgm:spPr/>
      <dgm:t>
        <a:bodyPr/>
        <a:lstStyle/>
        <a:p>
          <a:endParaRPr lang="en-US"/>
        </a:p>
      </dgm:t>
    </dgm:pt>
    <dgm:pt modelId="{CCF2B673-A1BF-46CC-BD30-7B5853449F8C}">
      <dgm:prSet/>
      <dgm:spPr/>
      <dgm:t>
        <a:bodyPr/>
        <a:lstStyle/>
        <a:p>
          <a:r>
            <a:rPr lang="cs-CZ"/>
            <a:t>Asociační techniky</a:t>
          </a:r>
          <a:endParaRPr lang="en-US"/>
        </a:p>
      </dgm:t>
    </dgm:pt>
    <dgm:pt modelId="{EC469177-9104-4D89-840A-A167E2BF9D9C}" type="parTrans" cxnId="{AAF6AB27-A29F-4683-928F-C821929A91CA}">
      <dgm:prSet/>
      <dgm:spPr/>
      <dgm:t>
        <a:bodyPr/>
        <a:lstStyle/>
        <a:p>
          <a:endParaRPr lang="en-US"/>
        </a:p>
      </dgm:t>
    </dgm:pt>
    <dgm:pt modelId="{1D4C7813-C42C-4912-A0B6-25CBEB6C31A0}" type="sibTrans" cxnId="{AAF6AB27-A29F-4683-928F-C821929A91CA}">
      <dgm:prSet/>
      <dgm:spPr/>
      <dgm:t>
        <a:bodyPr/>
        <a:lstStyle/>
        <a:p>
          <a:endParaRPr lang="en-US"/>
        </a:p>
      </dgm:t>
    </dgm:pt>
    <dgm:pt modelId="{FAB6AD7D-F52C-4FBE-81CF-4F6688717951}">
      <dgm:prSet/>
      <dgm:spPr/>
      <dgm:t>
        <a:bodyPr/>
        <a:lstStyle/>
        <a:p>
          <a:r>
            <a:rPr lang="cs-CZ"/>
            <a:t>Techniky tvůrčího psaní (automatické psaní, psaní v rytmu, deníky, foto deníky, …)</a:t>
          </a:r>
          <a:endParaRPr lang="en-US"/>
        </a:p>
      </dgm:t>
    </dgm:pt>
    <dgm:pt modelId="{2CA3EC2C-C4F4-49DA-9432-BC64A910C401}" type="parTrans" cxnId="{8761E7E4-3EBD-499F-A518-3B7B0A01CE6E}">
      <dgm:prSet/>
      <dgm:spPr/>
      <dgm:t>
        <a:bodyPr/>
        <a:lstStyle/>
        <a:p>
          <a:endParaRPr lang="en-US"/>
        </a:p>
      </dgm:t>
    </dgm:pt>
    <dgm:pt modelId="{767927C3-6DA0-4A92-B615-3C82F79269E1}" type="sibTrans" cxnId="{8761E7E4-3EBD-499F-A518-3B7B0A01CE6E}">
      <dgm:prSet/>
      <dgm:spPr/>
      <dgm:t>
        <a:bodyPr/>
        <a:lstStyle/>
        <a:p>
          <a:endParaRPr lang="en-US"/>
        </a:p>
      </dgm:t>
    </dgm:pt>
    <dgm:pt modelId="{3F597D60-48DD-4150-8B10-5C69E9C40615}">
      <dgm:prSet/>
      <dgm:spPr/>
      <dgm:t>
        <a:bodyPr/>
        <a:lstStyle/>
        <a:p>
          <a:r>
            <a:rPr lang="cs-CZ"/>
            <a:t>Brainstorming a brainwriting</a:t>
          </a:r>
          <a:endParaRPr lang="en-US"/>
        </a:p>
      </dgm:t>
    </dgm:pt>
    <dgm:pt modelId="{68B314C2-A324-4D5D-B9A3-08D6419DD5A3}" type="parTrans" cxnId="{D427AD0B-27C3-490D-A2CF-B47737ACA6B2}">
      <dgm:prSet/>
      <dgm:spPr/>
      <dgm:t>
        <a:bodyPr/>
        <a:lstStyle/>
        <a:p>
          <a:endParaRPr lang="en-US"/>
        </a:p>
      </dgm:t>
    </dgm:pt>
    <dgm:pt modelId="{3522E130-472C-4780-A590-4E113610773F}" type="sibTrans" cxnId="{D427AD0B-27C3-490D-A2CF-B47737ACA6B2}">
      <dgm:prSet/>
      <dgm:spPr/>
      <dgm:t>
        <a:bodyPr/>
        <a:lstStyle/>
        <a:p>
          <a:endParaRPr lang="en-US"/>
        </a:p>
      </dgm:t>
    </dgm:pt>
    <dgm:pt modelId="{0858E3AC-C57B-4142-BDBB-47496411B209}">
      <dgm:prSet/>
      <dgm:spPr/>
      <dgm:t>
        <a:bodyPr/>
        <a:lstStyle/>
        <a:p>
          <a:r>
            <a:rPr lang="cs-CZ"/>
            <a:t>Kolážové metody</a:t>
          </a:r>
          <a:endParaRPr lang="en-US"/>
        </a:p>
      </dgm:t>
    </dgm:pt>
    <dgm:pt modelId="{36366715-229E-4B9F-98D0-DE8247C23FBA}" type="parTrans" cxnId="{CFAA0C56-32AC-48F8-BEAC-FA0AE63739CE}">
      <dgm:prSet/>
      <dgm:spPr/>
      <dgm:t>
        <a:bodyPr/>
        <a:lstStyle/>
        <a:p>
          <a:endParaRPr lang="en-US"/>
        </a:p>
      </dgm:t>
    </dgm:pt>
    <dgm:pt modelId="{7CE5F3F9-B967-460D-85EE-91DC6DCAFEA9}" type="sibTrans" cxnId="{CFAA0C56-32AC-48F8-BEAC-FA0AE63739CE}">
      <dgm:prSet/>
      <dgm:spPr/>
      <dgm:t>
        <a:bodyPr/>
        <a:lstStyle/>
        <a:p>
          <a:endParaRPr lang="en-US"/>
        </a:p>
      </dgm:t>
    </dgm:pt>
    <dgm:pt modelId="{3CAAD26A-F111-43E9-AE58-3D07BF19839F}">
      <dgm:prSet/>
      <dgm:spPr/>
      <dgm:t>
        <a:bodyPr/>
        <a:lstStyle/>
        <a:p>
          <a:r>
            <a:rPr lang="cs-CZ"/>
            <a:t>Šest barevných klobouků</a:t>
          </a:r>
          <a:endParaRPr lang="en-US"/>
        </a:p>
      </dgm:t>
    </dgm:pt>
    <dgm:pt modelId="{1C922916-01D2-48A0-B56B-F9EA5999BFBD}" type="parTrans" cxnId="{037A5D54-601C-4E2D-8AEC-4CCD66B12E88}">
      <dgm:prSet/>
      <dgm:spPr/>
      <dgm:t>
        <a:bodyPr/>
        <a:lstStyle/>
        <a:p>
          <a:endParaRPr lang="en-US"/>
        </a:p>
      </dgm:t>
    </dgm:pt>
    <dgm:pt modelId="{0B9230BE-4B53-440F-9051-C68F2D70D234}" type="sibTrans" cxnId="{037A5D54-601C-4E2D-8AEC-4CCD66B12E88}">
      <dgm:prSet/>
      <dgm:spPr/>
      <dgm:t>
        <a:bodyPr/>
        <a:lstStyle/>
        <a:p>
          <a:endParaRPr lang="en-US"/>
        </a:p>
      </dgm:t>
    </dgm:pt>
    <dgm:pt modelId="{260F32A7-FC24-4E2A-ACE2-65316BD9966C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648A7D7B-02BA-48E1-830F-9E3C512432C1}" type="parTrans" cxnId="{A0EB741C-5864-4D5D-8730-E885363F0FC1}">
      <dgm:prSet/>
      <dgm:spPr/>
      <dgm:t>
        <a:bodyPr/>
        <a:lstStyle/>
        <a:p>
          <a:endParaRPr lang="en-US"/>
        </a:p>
      </dgm:t>
    </dgm:pt>
    <dgm:pt modelId="{0EC83110-46DB-4629-8E0E-79FFDAB1FFC7}" type="sibTrans" cxnId="{A0EB741C-5864-4D5D-8730-E885363F0FC1}">
      <dgm:prSet/>
      <dgm:spPr/>
      <dgm:t>
        <a:bodyPr/>
        <a:lstStyle/>
        <a:p>
          <a:endParaRPr lang="en-US"/>
        </a:p>
      </dgm:t>
    </dgm:pt>
    <dgm:pt modelId="{4E0493F7-8240-45A4-BA9F-4921963222C9}" type="pres">
      <dgm:prSet presAssocID="{2BAACC2A-50E3-440C-82E9-F480AE0D73EA}" presName="linear" presStyleCnt="0">
        <dgm:presLayoutVars>
          <dgm:animLvl val="lvl"/>
          <dgm:resizeHandles val="exact"/>
        </dgm:presLayoutVars>
      </dgm:prSet>
      <dgm:spPr/>
    </dgm:pt>
    <dgm:pt modelId="{1206531D-0E9D-4C1B-9EA5-F3ECF9C03A1A}" type="pres">
      <dgm:prSet presAssocID="{DF050B63-38A8-4DE1-848C-06B3604FF33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3360530-ADC7-4371-9767-445F5960BB15}" type="pres">
      <dgm:prSet presAssocID="{CF06FE52-73C4-4B7B-9DE6-E97A5411CE90}" presName="spacer" presStyleCnt="0"/>
      <dgm:spPr/>
    </dgm:pt>
    <dgm:pt modelId="{294C5425-A9D1-4F51-B6BF-B0C020549967}" type="pres">
      <dgm:prSet presAssocID="{CCF2B673-A1BF-46CC-BD30-7B5853449F8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8718B20-3A1D-4B51-B08B-CB8EFDB36880}" type="pres">
      <dgm:prSet presAssocID="{1D4C7813-C42C-4912-A0B6-25CBEB6C31A0}" presName="spacer" presStyleCnt="0"/>
      <dgm:spPr/>
    </dgm:pt>
    <dgm:pt modelId="{FAC26428-5248-4A1D-967A-D930E8845C29}" type="pres">
      <dgm:prSet presAssocID="{FAB6AD7D-F52C-4FBE-81CF-4F668871795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A9F38D-0A0C-4EA1-8973-60C7396154E7}" type="pres">
      <dgm:prSet presAssocID="{767927C3-6DA0-4A92-B615-3C82F79269E1}" presName="spacer" presStyleCnt="0"/>
      <dgm:spPr/>
    </dgm:pt>
    <dgm:pt modelId="{5D1BB907-9E9F-4CE8-9FB2-0ADC25577EEB}" type="pres">
      <dgm:prSet presAssocID="{3F597D60-48DD-4150-8B10-5C69E9C4061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4EFCE6-9995-4E22-BED5-D258386CA4DA}" type="pres">
      <dgm:prSet presAssocID="{3522E130-472C-4780-A590-4E113610773F}" presName="spacer" presStyleCnt="0"/>
      <dgm:spPr/>
    </dgm:pt>
    <dgm:pt modelId="{A38A807D-7F79-418A-9245-212AF40F6934}" type="pres">
      <dgm:prSet presAssocID="{0858E3AC-C57B-4142-BDBB-47496411B20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A82DF1E-72E4-4814-9550-3C366C985FC7}" type="pres">
      <dgm:prSet presAssocID="{7CE5F3F9-B967-460D-85EE-91DC6DCAFEA9}" presName="spacer" presStyleCnt="0"/>
      <dgm:spPr/>
    </dgm:pt>
    <dgm:pt modelId="{9A5AF794-0A1F-46DC-938B-9BEF054E39FC}" type="pres">
      <dgm:prSet presAssocID="{3CAAD26A-F111-43E9-AE58-3D07BF19839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00306AD-1AC3-4BDC-A78A-B9CF75FA6ECE}" type="pres">
      <dgm:prSet presAssocID="{0B9230BE-4B53-440F-9051-C68F2D70D234}" presName="spacer" presStyleCnt="0"/>
      <dgm:spPr/>
    </dgm:pt>
    <dgm:pt modelId="{49CFD708-C042-4382-92DF-4F8E52FE20DA}" type="pres">
      <dgm:prSet presAssocID="{260F32A7-FC24-4E2A-ACE2-65316BD9966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427AD0B-27C3-490D-A2CF-B47737ACA6B2}" srcId="{2BAACC2A-50E3-440C-82E9-F480AE0D73EA}" destId="{3F597D60-48DD-4150-8B10-5C69E9C40615}" srcOrd="3" destOrd="0" parTransId="{68B314C2-A324-4D5D-B9A3-08D6419DD5A3}" sibTransId="{3522E130-472C-4780-A590-4E113610773F}"/>
    <dgm:cxn modelId="{A0EB741C-5864-4D5D-8730-E885363F0FC1}" srcId="{2BAACC2A-50E3-440C-82E9-F480AE0D73EA}" destId="{260F32A7-FC24-4E2A-ACE2-65316BD9966C}" srcOrd="6" destOrd="0" parTransId="{648A7D7B-02BA-48E1-830F-9E3C512432C1}" sibTransId="{0EC83110-46DB-4629-8E0E-79FFDAB1FFC7}"/>
    <dgm:cxn modelId="{AAF6AB27-A29F-4683-928F-C821929A91CA}" srcId="{2BAACC2A-50E3-440C-82E9-F480AE0D73EA}" destId="{CCF2B673-A1BF-46CC-BD30-7B5853449F8C}" srcOrd="1" destOrd="0" parTransId="{EC469177-9104-4D89-840A-A167E2BF9D9C}" sibTransId="{1D4C7813-C42C-4912-A0B6-25CBEB6C31A0}"/>
    <dgm:cxn modelId="{87E43C5F-358F-4B7E-8402-6B8B9BC6E6E6}" type="presOf" srcId="{0858E3AC-C57B-4142-BDBB-47496411B209}" destId="{A38A807D-7F79-418A-9245-212AF40F6934}" srcOrd="0" destOrd="0" presId="urn:microsoft.com/office/officeart/2005/8/layout/vList2"/>
    <dgm:cxn modelId="{F8705546-973B-4FD5-9DA1-91DE5C6F7003}" type="presOf" srcId="{3F597D60-48DD-4150-8B10-5C69E9C40615}" destId="{5D1BB907-9E9F-4CE8-9FB2-0ADC25577EEB}" srcOrd="0" destOrd="0" presId="urn:microsoft.com/office/officeart/2005/8/layout/vList2"/>
    <dgm:cxn modelId="{037A5D54-601C-4E2D-8AEC-4CCD66B12E88}" srcId="{2BAACC2A-50E3-440C-82E9-F480AE0D73EA}" destId="{3CAAD26A-F111-43E9-AE58-3D07BF19839F}" srcOrd="5" destOrd="0" parTransId="{1C922916-01D2-48A0-B56B-F9EA5999BFBD}" sibTransId="{0B9230BE-4B53-440F-9051-C68F2D70D234}"/>
    <dgm:cxn modelId="{CFAA0C56-32AC-48F8-BEAC-FA0AE63739CE}" srcId="{2BAACC2A-50E3-440C-82E9-F480AE0D73EA}" destId="{0858E3AC-C57B-4142-BDBB-47496411B209}" srcOrd="4" destOrd="0" parTransId="{36366715-229E-4B9F-98D0-DE8247C23FBA}" sibTransId="{7CE5F3F9-B967-460D-85EE-91DC6DCAFEA9}"/>
    <dgm:cxn modelId="{5099BE81-B6DD-417E-8697-C271E29C0BB2}" type="presOf" srcId="{CCF2B673-A1BF-46CC-BD30-7B5853449F8C}" destId="{294C5425-A9D1-4F51-B6BF-B0C020549967}" srcOrd="0" destOrd="0" presId="urn:microsoft.com/office/officeart/2005/8/layout/vList2"/>
    <dgm:cxn modelId="{7B7E158F-E55D-4975-9A4A-A180BD3A9AE2}" type="presOf" srcId="{2BAACC2A-50E3-440C-82E9-F480AE0D73EA}" destId="{4E0493F7-8240-45A4-BA9F-4921963222C9}" srcOrd="0" destOrd="0" presId="urn:microsoft.com/office/officeart/2005/8/layout/vList2"/>
    <dgm:cxn modelId="{7F69EB93-D994-4116-B2EB-5BA951294F66}" type="presOf" srcId="{DF050B63-38A8-4DE1-848C-06B3604FF334}" destId="{1206531D-0E9D-4C1B-9EA5-F3ECF9C03A1A}" srcOrd="0" destOrd="0" presId="urn:microsoft.com/office/officeart/2005/8/layout/vList2"/>
    <dgm:cxn modelId="{2AB36AC9-80D1-4973-8429-CD45E2D7137C}" srcId="{2BAACC2A-50E3-440C-82E9-F480AE0D73EA}" destId="{DF050B63-38A8-4DE1-848C-06B3604FF334}" srcOrd="0" destOrd="0" parTransId="{D0D9E549-FB41-454B-8EAB-76E7B5A15087}" sibTransId="{CF06FE52-73C4-4B7B-9DE6-E97A5411CE90}"/>
    <dgm:cxn modelId="{B52D3ED1-498C-4747-86E8-35A32912FE00}" type="presOf" srcId="{260F32A7-FC24-4E2A-ACE2-65316BD9966C}" destId="{49CFD708-C042-4382-92DF-4F8E52FE20DA}" srcOrd="0" destOrd="0" presId="urn:microsoft.com/office/officeart/2005/8/layout/vList2"/>
    <dgm:cxn modelId="{202B40D4-AEB5-4A03-9119-8838F1798A80}" type="presOf" srcId="{FAB6AD7D-F52C-4FBE-81CF-4F6688717951}" destId="{FAC26428-5248-4A1D-967A-D930E8845C29}" srcOrd="0" destOrd="0" presId="urn:microsoft.com/office/officeart/2005/8/layout/vList2"/>
    <dgm:cxn modelId="{E81B91DF-EECE-46C0-9ED2-E5D375BF062E}" type="presOf" srcId="{3CAAD26A-F111-43E9-AE58-3D07BF19839F}" destId="{9A5AF794-0A1F-46DC-938B-9BEF054E39FC}" srcOrd="0" destOrd="0" presId="urn:microsoft.com/office/officeart/2005/8/layout/vList2"/>
    <dgm:cxn modelId="{8761E7E4-3EBD-499F-A518-3B7B0A01CE6E}" srcId="{2BAACC2A-50E3-440C-82E9-F480AE0D73EA}" destId="{FAB6AD7D-F52C-4FBE-81CF-4F6688717951}" srcOrd="2" destOrd="0" parTransId="{2CA3EC2C-C4F4-49DA-9432-BC64A910C401}" sibTransId="{767927C3-6DA0-4A92-B615-3C82F79269E1}"/>
    <dgm:cxn modelId="{F63BFC10-191F-4BDA-AFD6-0350139AF112}" type="presParOf" srcId="{4E0493F7-8240-45A4-BA9F-4921963222C9}" destId="{1206531D-0E9D-4C1B-9EA5-F3ECF9C03A1A}" srcOrd="0" destOrd="0" presId="urn:microsoft.com/office/officeart/2005/8/layout/vList2"/>
    <dgm:cxn modelId="{B5771D39-ED62-457C-BB9F-300C69935C06}" type="presParOf" srcId="{4E0493F7-8240-45A4-BA9F-4921963222C9}" destId="{A3360530-ADC7-4371-9767-445F5960BB15}" srcOrd="1" destOrd="0" presId="urn:microsoft.com/office/officeart/2005/8/layout/vList2"/>
    <dgm:cxn modelId="{C543641F-93F5-4E9F-B729-C45719D0210F}" type="presParOf" srcId="{4E0493F7-8240-45A4-BA9F-4921963222C9}" destId="{294C5425-A9D1-4F51-B6BF-B0C020549967}" srcOrd="2" destOrd="0" presId="urn:microsoft.com/office/officeart/2005/8/layout/vList2"/>
    <dgm:cxn modelId="{CE1E19D9-8CCF-4372-8DF1-0983C6DC17D8}" type="presParOf" srcId="{4E0493F7-8240-45A4-BA9F-4921963222C9}" destId="{48718B20-3A1D-4B51-B08B-CB8EFDB36880}" srcOrd="3" destOrd="0" presId="urn:microsoft.com/office/officeart/2005/8/layout/vList2"/>
    <dgm:cxn modelId="{F4E514BB-2309-4F81-BBF8-72D7AB86531B}" type="presParOf" srcId="{4E0493F7-8240-45A4-BA9F-4921963222C9}" destId="{FAC26428-5248-4A1D-967A-D930E8845C29}" srcOrd="4" destOrd="0" presId="urn:microsoft.com/office/officeart/2005/8/layout/vList2"/>
    <dgm:cxn modelId="{DF861696-3187-4A2D-9BFE-A960DD15B79F}" type="presParOf" srcId="{4E0493F7-8240-45A4-BA9F-4921963222C9}" destId="{B9A9F38D-0A0C-4EA1-8973-60C7396154E7}" srcOrd="5" destOrd="0" presId="urn:microsoft.com/office/officeart/2005/8/layout/vList2"/>
    <dgm:cxn modelId="{5CB77C78-8A02-4D76-996D-C973B297F20C}" type="presParOf" srcId="{4E0493F7-8240-45A4-BA9F-4921963222C9}" destId="{5D1BB907-9E9F-4CE8-9FB2-0ADC25577EEB}" srcOrd="6" destOrd="0" presId="urn:microsoft.com/office/officeart/2005/8/layout/vList2"/>
    <dgm:cxn modelId="{C65718D6-E63C-45AA-BC52-85EA06367706}" type="presParOf" srcId="{4E0493F7-8240-45A4-BA9F-4921963222C9}" destId="{4F4EFCE6-9995-4E22-BED5-D258386CA4DA}" srcOrd="7" destOrd="0" presId="urn:microsoft.com/office/officeart/2005/8/layout/vList2"/>
    <dgm:cxn modelId="{E53AC3D0-6709-4D47-9112-8BC9E53CCAE0}" type="presParOf" srcId="{4E0493F7-8240-45A4-BA9F-4921963222C9}" destId="{A38A807D-7F79-418A-9245-212AF40F6934}" srcOrd="8" destOrd="0" presId="urn:microsoft.com/office/officeart/2005/8/layout/vList2"/>
    <dgm:cxn modelId="{D89442AA-F457-495D-B791-FCC9724C25BF}" type="presParOf" srcId="{4E0493F7-8240-45A4-BA9F-4921963222C9}" destId="{1A82DF1E-72E4-4814-9550-3C366C985FC7}" srcOrd="9" destOrd="0" presId="urn:microsoft.com/office/officeart/2005/8/layout/vList2"/>
    <dgm:cxn modelId="{6A6BAFE3-0F3D-402D-865D-094C5BA49D9B}" type="presParOf" srcId="{4E0493F7-8240-45A4-BA9F-4921963222C9}" destId="{9A5AF794-0A1F-46DC-938B-9BEF054E39FC}" srcOrd="10" destOrd="0" presId="urn:microsoft.com/office/officeart/2005/8/layout/vList2"/>
    <dgm:cxn modelId="{A22539E1-265C-4689-B418-F1FC3CD0B418}" type="presParOf" srcId="{4E0493F7-8240-45A4-BA9F-4921963222C9}" destId="{200306AD-1AC3-4BDC-A78A-B9CF75FA6ECE}" srcOrd="11" destOrd="0" presId="urn:microsoft.com/office/officeart/2005/8/layout/vList2"/>
    <dgm:cxn modelId="{51599550-67EC-4331-9219-FDC89C7194D7}" type="presParOf" srcId="{4E0493F7-8240-45A4-BA9F-4921963222C9}" destId="{49CFD708-C042-4382-92DF-4F8E52FE20D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7BB61F-BBD8-458E-BB9F-4C3E4EB55C5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840E7A-9804-4BB3-8E4E-3E9D1E4D1FDF}">
      <dgm:prSet/>
      <dgm:spPr/>
      <dgm:t>
        <a:bodyPr/>
        <a:lstStyle/>
        <a:p>
          <a:r>
            <a:rPr lang="cs-CZ"/>
            <a:t>Učení se pro vlastní potřebu</a:t>
          </a:r>
          <a:endParaRPr lang="en-US"/>
        </a:p>
      </dgm:t>
    </dgm:pt>
    <dgm:pt modelId="{A5F36B21-4094-4EF3-B091-7AE276A27F12}" type="parTrans" cxnId="{027A3D3E-D5E7-40C0-8871-DBD1AF1D1475}">
      <dgm:prSet/>
      <dgm:spPr/>
      <dgm:t>
        <a:bodyPr/>
        <a:lstStyle/>
        <a:p>
          <a:endParaRPr lang="en-US"/>
        </a:p>
      </dgm:t>
    </dgm:pt>
    <dgm:pt modelId="{1A435973-952F-4EB8-9373-197DA80A37B3}" type="sibTrans" cxnId="{027A3D3E-D5E7-40C0-8871-DBD1AF1D1475}">
      <dgm:prSet/>
      <dgm:spPr/>
      <dgm:t>
        <a:bodyPr/>
        <a:lstStyle/>
        <a:p>
          <a:endParaRPr lang="en-US"/>
        </a:p>
      </dgm:t>
    </dgm:pt>
    <dgm:pt modelId="{C9E69A16-02A0-46FE-AD42-4B9D272C8509}">
      <dgm:prSet/>
      <dgm:spPr/>
      <dgm:t>
        <a:bodyPr/>
        <a:lstStyle/>
        <a:p>
          <a:r>
            <a:rPr lang="cs-CZ"/>
            <a:t>Učení se pro titul</a:t>
          </a:r>
          <a:endParaRPr lang="en-US"/>
        </a:p>
      </dgm:t>
    </dgm:pt>
    <dgm:pt modelId="{B5BB1F98-70A2-44AB-870D-AA9FB4E27801}" type="parTrans" cxnId="{B91F9AD7-93F7-4D56-A3E1-B7452EEB7F2A}">
      <dgm:prSet/>
      <dgm:spPr/>
      <dgm:t>
        <a:bodyPr/>
        <a:lstStyle/>
        <a:p>
          <a:endParaRPr lang="en-US"/>
        </a:p>
      </dgm:t>
    </dgm:pt>
    <dgm:pt modelId="{D2C80455-8414-42BC-A2EF-DC6B69B8BB96}" type="sibTrans" cxnId="{B91F9AD7-93F7-4D56-A3E1-B7452EEB7F2A}">
      <dgm:prSet/>
      <dgm:spPr/>
      <dgm:t>
        <a:bodyPr/>
        <a:lstStyle/>
        <a:p>
          <a:endParaRPr lang="en-US"/>
        </a:p>
      </dgm:t>
    </dgm:pt>
    <dgm:pt modelId="{201965A5-E5CC-4CEE-872B-EAADE1F1F1B6}">
      <dgm:prSet/>
      <dgm:spPr/>
      <dgm:t>
        <a:bodyPr/>
        <a:lstStyle/>
        <a:p>
          <a:r>
            <a:rPr lang="cs-CZ"/>
            <a:t>Učení se pro společenský tlak</a:t>
          </a:r>
          <a:endParaRPr lang="en-US"/>
        </a:p>
      </dgm:t>
    </dgm:pt>
    <dgm:pt modelId="{573F3315-F2C9-4A5F-84D3-06A8033214A3}" type="parTrans" cxnId="{55AC2351-2511-4694-8584-68B4962B0B5C}">
      <dgm:prSet/>
      <dgm:spPr/>
      <dgm:t>
        <a:bodyPr/>
        <a:lstStyle/>
        <a:p>
          <a:endParaRPr lang="en-US"/>
        </a:p>
      </dgm:t>
    </dgm:pt>
    <dgm:pt modelId="{CCD57EDE-F48B-45C9-84D0-DA2E9AD6A339}" type="sibTrans" cxnId="{55AC2351-2511-4694-8584-68B4962B0B5C}">
      <dgm:prSet/>
      <dgm:spPr/>
      <dgm:t>
        <a:bodyPr/>
        <a:lstStyle/>
        <a:p>
          <a:endParaRPr lang="en-US"/>
        </a:p>
      </dgm:t>
    </dgm:pt>
    <dgm:pt modelId="{6B947496-04F4-4010-8523-A799C59ED8CA}">
      <dgm:prSet/>
      <dgm:spPr/>
      <dgm:t>
        <a:bodyPr/>
        <a:lstStyle/>
        <a:p>
          <a:r>
            <a:rPr lang="cs-CZ"/>
            <a:t>Učení se pro nějaký benefit</a:t>
          </a:r>
          <a:endParaRPr lang="en-US"/>
        </a:p>
      </dgm:t>
    </dgm:pt>
    <dgm:pt modelId="{8B695C16-F1CB-4FD0-93CC-20FABA3DD64F}" type="parTrans" cxnId="{F6E0FBAC-D6DB-4F92-A6F9-50D66B2EEA9E}">
      <dgm:prSet/>
      <dgm:spPr/>
      <dgm:t>
        <a:bodyPr/>
        <a:lstStyle/>
        <a:p>
          <a:endParaRPr lang="en-US"/>
        </a:p>
      </dgm:t>
    </dgm:pt>
    <dgm:pt modelId="{788B167F-DF76-4DBD-ABA7-C655C0C9FF63}" type="sibTrans" cxnId="{F6E0FBAC-D6DB-4F92-A6F9-50D66B2EEA9E}">
      <dgm:prSet/>
      <dgm:spPr/>
      <dgm:t>
        <a:bodyPr/>
        <a:lstStyle/>
        <a:p>
          <a:endParaRPr lang="en-US"/>
        </a:p>
      </dgm:t>
    </dgm:pt>
    <dgm:pt modelId="{02AFD022-42E5-4501-AB1A-D7996FCE1AE0}">
      <dgm:prSet/>
      <dgm:spPr/>
      <dgm:t>
        <a:bodyPr/>
        <a:lstStyle/>
        <a:p>
          <a:r>
            <a:rPr lang="cs-CZ"/>
            <a:t>Co je to vlastně učení?</a:t>
          </a:r>
          <a:endParaRPr lang="en-US"/>
        </a:p>
      </dgm:t>
    </dgm:pt>
    <dgm:pt modelId="{2FDB8DF7-3A17-4B33-B30E-00EE93A1923F}" type="parTrans" cxnId="{CAB8F793-D762-4766-8B0E-F2ADACD43D9E}">
      <dgm:prSet/>
      <dgm:spPr/>
      <dgm:t>
        <a:bodyPr/>
        <a:lstStyle/>
        <a:p>
          <a:endParaRPr lang="en-US"/>
        </a:p>
      </dgm:t>
    </dgm:pt>
    <dgm:pt modelId="{840AA62E-54CC-42A1-9BB0-9CB5B3FFE1CF}" type="sibTrans" cxnId="{CAB8F793-D762-4766-8B0E-F2ADACD43D9E}">
      <dgm:prSet/>
      <dgm:spPr/>
      <dgm:t>
        <a:bodyPr/>
        <a:lstStyle/>
        <a:p>
          <a:endParaRPr lang="en-US"/>
        </a:p>
      </dgm:t>
    </dgm:pt>
    <dgm:pt modelId="{4B979D5E-3AC9-4596-90DB-59D315FA712E}">
      <dgm:prSet/>
      <dgm:spPr/>
      <dgm:t>
        <a:bodyPr/>
        <a:lstStyle/>
        <a:p>
          <a:r>
            <a:rPr lang="cs-CZ"/>
            <a:t>Je to soukromý nebo veřejný statek?</a:t>
          </a:r>
          <a:endParaRPr lang="en-US"/>
        </a:p>
      </dgm:t>
    </dgm:pt>
    <dgm:pt modelId="{523A37CD-E593-45E6-9448-4C37B0249B5E}" type="parTrans" cxnId="{54DE7245-9066-412C-B168-B7BF0FBA93DB}">
      <dgm:prSet/>
      <dgm:spPr/>
      <dgm:t>
        <a:bodyPr/>
        <a:lstStyle/>
        <a:p>
          <a:endParaRPr lang="en-US"/>
        </a:p>
      </dgm:t>
    </dgm:pt>
    <dgm:pt modelId="{CFEB2776-03E1-41CC-8814-D8E69782DB98}" type="sibTrans" cxnId="{54DE7245-9066-412C-B168-B7BF0FBA93DB}">
      <dgm:prSet/>
      <dgm:spPr/>
      <dgm:t>
        <a:bodyPr/>
        <a:lstStyle/>
        <a:p>
          <a:endParaRPr lang="en-US"/>
        </a:p>
      </dgm:t>
    </dgm:pt>
    <dgm:pt modelId="{572112D1-7FF3-45F5-BECE-C60322DDD006}">
      <dgm:prSet/>
      <dgm:spPr/>
      <dgm:t>
        <a:bodyPr/>
        <a:lstStyle/>
        <a:p>
          <a:r>
            <a:rPr lang="cs-CZ"/>
            <a:t>Je učení jen proces směřující do nitra člověka?</a:t>
          </a:r>
          <a:endParaRPr lang="en-US"/>
        </a:p>
      </dgm:t>
    </dgm:pt>
    <dgm:pt modelId="{7D6B0F0E-6A4B-4597-B0DA-C6580E17566B}" type="parTrans" cxnId="{4C94F715-28F4-4B0C-ADBB-F234F4C235FB}">
      <dgm:prSet/>
      <dgm:spPr/>
      <dgm:t>
        <a:bodyPr/>
        <a:lstStyle/>
        <a:p>
          <a:endParaRPr lang="en-US"/>
        </a:p>
      </dgm:t>
    </dgm:pt>
    <dgm:pt modelId="{58820D02-CB67-468A-866F-EED099A60A02}" type="sibTrans" cxnId="{4C94F715-28F4-4B0C-ADBB-F234F4C235FB}">
      <dgm:prSet/>
      <dgm:spPr/>
      <dgm:t>
        <a:bodyPr/>
        <a:lstStyle/>
        <a:p>
          <a:endParaRPr lang="en-US"/>
        </a:p>
      </dgm:t>
    </dgm:pt>
    <dgm:pt modelId="{20F93121-2CE9-4603-9B4C-92E9DC8AC052}" type="pres">
      <dgm:prSet presAssocID="{097BB61F-BBD8-458E-BB9F-4C3E4EB55C55}" presName="linear" presStyleCnt="0">
        <dgm:presLayoutVars>
          <dgm:animLvl val="lvl"/>
          <dgm:resizeHandles val="exact"/>
        </dgm:presLayoutVars>
      </dgm:prSet>
      <dgm:spPr/>
    </dgm:pt>
    <dgm:pt modelId="{3459D9BE-E6B9-4E1B-976C-BFED0AAD2682}" type="pres">
      <dgm:prSet presAssocID="{67840E7A-9804-4BB3-8E4E-3E9D1E4D1FD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26DA2E8-230A-4308-A727-CBB988CCF545}" type="pres">
      <dgm:prSet presAssocID="{1A435973-952F-4EB8-9373-197DA80A37B3}" presName="spacer" presStyleCnt="0"/>
      <dgm:spPr/>
    </dgm:pt>
    <dgm:pt modelId="{0AF2C124-FDC4-41F0-85CD-736D4597E677}" type="pres">
      <dgm:prSet presAssocID="{C9E69A16-02A0-46FE-AD42-4B9D272C85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CE5C17D-A197-468E-BDE8-2D99B11024F0}" type="pres">
      <dgm:prSet presAssocID="{D2C80455-8414-42BC-A2EF-DC6B69B8BB96}" presName="spacer" presStyleCnt="0"/>
      <dgm:spPr/>
    </dgm:pt>
    <dgm:pt modelId="{C2705944-AA7B-4F2D-9B83-6C7C4F299B80}" type="pres">
      <dgm:prSet presAssocID="{201965A5-E5CC-4CEE-872B-EAADE1F1F1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15F26D8-3F01-476C-B731-037ACA6A140E}" type="pres">
      <dgm:prSet presAssocID="{CCD57EDE-F48B-45C9-84D0-DA2E9AD6A339}" presName="spacer" presStyleCnt="0"/>
      <dgm:spPr/>
    </dgm:pt>
    <dgm:pt modelId="{1EAC420D-F29C-4C49-A6B2-FB15ED3CE762}" type="pres">
      <dgm:prSet presAssocID="{6B947496-04F4-4010-8523-A799C59ED8C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C410BE9-0B66-447E-AC70-8AB945E3E564}" type="pres">
      <dgm:prSet presAssocID="{788B167F-DF76-4DBD-ABA7-C655C0C9FF63}" presName="spacer" presStyleCnt="0"/>
      <dgm:spPr/>
    </dgm:pt>
    <dgm:pt modelId="{11960E60-A740-44E0-8053-3A1FE3CC434A}" type="pres">
      <dgm:prSet presAssocID="{02AFD022-42E5-4501-AB1A-D7996FCE1AE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CCED931-BD69-420A-A45C-E9135A443249}" type="pres">
      <dgm:prSet presAssocID="{840AA62E-54CC-42A1-9BB0-9CB5B3FFE1CF}" presName="spacer" presStyleCnt="0"/>
      <dgm:spPr/>
    </dgm:pt>
    <dgm:pt modelId="{9990842C-C793-4097-BAFB-04FFFAC48459}" type="pres">
      <dgm:prSet presAssocID="{4B979D5E-3AC9-4596-90DB-59D315FA712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3F049D4-DB71-4880-B16F-AA99EBA6C585}" type="pres">
      <dgm:prSet presAssocID="{CFEB2776-03E1-41CC-8814-D8E69782DB98}" presName="spacer" presStyleCnt="0"/>
      <dgm:spPr/>
    </dgm:pt>
    <dgm:pt modelId="{2BE325F7-97C8-47AA-90DC-00C1C0980CB2}" type="pres">
      <dgm:prSet presAssocID="{572112D1-7FF3-45F5-BECE-C60322DDD0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8955300-B881-488E-A706-362DDE269058}" type="presOf" srcId="{67840E7A-9804-4BB3-8E4E-3E9D1E4D1FDF}" destId="{3459D9BE-E6B9-4E1B-976C-BFED0AAD2682}" srcOrd="0" destOrd="0" presId="urn:microsoft.com/office/officeart/2005/8/layout/vList2"/>
    <dgm:cxn modelId="{4C94F715-28F4-4B0C-ADBB-F234F4C235FB}" srcId="{097BB61F-BBD8-458E-BB9F-4C3E4EB55C55}" destId="{572112D1-7FF3-45F5-BECE-C60322DDD006}" srcOrd="6" destOrd="0" parTransId="{7D6B0F0E-6A4B-4597-B0DA-C6580E17566B}" sibTransId="{58820D02-CB67-468A-866F-EED099A60A02}"/>
    <dgm:cxn modelId="{CF02013E-0D75-4DE2-8E10-B21E780A52EA}" type="presOf" srcId="{572112D1-7FF3-45F5-BECE-C60322DDD006}" destId="{2BE325F7-97C8-47AA-90DC-00C1C0980CB2}" srcOrd="0" destOrd="0" presId="urn:microsoft.com/office/officeart/2005/8/layout/vList2"/>
    <dgm:cxn modelId="{027A3D3E-D5E7-40C0-8871-DBD1AF1D1475}" srcId="{097BB61F-BBD8-458E-BB9F-4C3E4EB55C55}" destId="{67840E7A-9804-4BB3-8E4E-3E9D1E4D1FDF}" srcOrd="0" destOrd="0" parTransId="{A5F36B21-4094-4EF3-B091-7AE276A27F12}" sibTransId="{1A435973-952F-4EB8-9373-197DA80A37B3}"/>
    <dgm:cxn modelId="{FD1D575D-79BA-415B-8580-2372CCCF80A5}" type="presOf" srcId="{02AFD022-42E5-4501-AB1A-D7996FCE1AE0}" destId="{11960E60-A740-44E0-8053-3A1FE3CC434A}" srcOrd="0" destOrd="0" presId="urn:microsoft.com/office/officeart/2005/8/layout/vList2"/>
    <dgm:cxn modelId="{54DE7245-9066-412C-B168-B7BF0FBA93DB}" srcId="{097BB61F-BBD8-458E-BB9F-4C3E4EB55C55}" destId="{4B979D5E-3AC9-4596-90DB-59D315FA712E}" srcOrd="5" destOrd="0" parTransId="{523A37CD-E593-45E6-9448-4C37B0249B5E}" sibTransId="{CFEB2776-03E1-41CC-8814-D8E69782DB98}"/>
    <dgm:cxn modelId="{D4443B68-E25D-4ADE-B15A-F87A9F50F8D5}" type="presOf" srcId="{6B947496-04F4-4010-8523-A799C59ED8CA}" destId="{1EAC420D-F29C-4C49-A6B2-FB15ED3CE762}" srcOrd="0" destOrd="0" presId="urn:microsoft.com/office/officeart/2005/8/layout/vList2"/>
    <dgm:cxn modelId="{C46F284C-8F67-4778-9CC7-E20A449C474A}" type="presOf" srcId="{201965A5-E5CC-4CEE-872B-EAADE1F1F1B6}" destId="{C2705944-AA7B-4F2D-9B83-6C7C4F299B80}" srcOrd="0" destOrd="0" presId="urn:microsoft.com/office/officeart/2005/8/layout/vList2"/>
    <dgm:cxn modelId="{FB61B06F-270F-4934-8549-9A29022198C8}" type="presOf" srcId="{097BB61F-BBD8-458E-BB9F-4C3E4EB55C55}" destId="{20F93121-2CE9-4603-9B4C-92E9DC8AC052}" srcOrd="0" destOrd="0" presId="urn:microsoft.com/office/officeart/2005/8/layout/vList2"/>
    <dgm:cxn modelId="{55AC2351-2511-4694-8584-68B4962B0B5C}" srcId="{097BB61F-BBD8-458E-BB9F-4C3E4EB55C55}" destId="{201965A5-E5CC-4CEE-872B-EAADE1F1F1B6}" srcOrd="2" destOrd="0" parTransId="{573F3315-F2C9-4A5F-84D3-06A8033214A3}" sibTransId="{CCD57EDE-F48B-45C9-84D0-DA2E9AD6A339}"/>
    <dgm:cxn modelId="{CAB8F793-D762-4766-8B0E-F2ADACD43D9E}" srcId="{097BB61F-BBD8-458E-BB9F-4C3E4EB55C55}" destId="{02AFD022-42E5-4501-AB1A-D7996FCE1AE0}" srcOrd="4" destOrd="0" parTransId="{2FDB8DF7-3A17-4B33-B30E-00EE93A1923F}" sibTransId="{840AA62E-54CC-42A1-9BB0-9CB5B3FFE1CF}"/>
    <dgm:cxn modelId="{F6E0FBAC-D6DB-4F92-A6F9-50D66B2EEA9E}" srcId="{097BB61F-BBD8-458E-BB9F-4C3E4EB55C55}" destId="{6B947496-04F4-4010-8523-A799C59ED8CA}" srcOrd="3" destOrd="0" parTransId="{8B695C16-F1CB-4FD0-93CC-20FABA3DD64F}" sibTransId="{788B167F-DF76-4DBD-ABA7-C655C0C9FF63}"/>
    <dgm:cxn modelId="{BE86EAC2-6355-4E35-83A8-072FB701B938}" type="presOf" srcId="{C9E69A16-02A0-46FE-AD42-4B9D272C8509}" destId="{0AF2C124-FDC4-41F0-85CD-736D4597E677}" srcOrd="0" destOrd="0" presId="urn:microsoft.com/office/officeart/2005/8/layout/vList2"/>
    <dgm:cxn modelId="{24E26BD2-C2D1-41AA-95E0-A4C51221DCE2}" type="presOf" srcId="{4B979D5E-3AC9-4596-90DB-59D315FA712E}" destId="{9990842C-C793-4097-BAFB-04FFFAC48459}" srcOrd="0" destOrd="0" presId="urn:microsoft.com/office/officeart/2005/8/layout/vList2"/>
    <dgm:cxn modelId="{B91F9AD7-93F7-4D56-A3E1-B7452EEB7F2A}" srcId="{097BB61F-BBD8-458E-BB9F-4C3E4EB55C55}" destId="{C9E69A16-02A0-46FE-AD42-4B9D272C8509}" srcOrd="1" destOrd="0" parTransId="{B5BB1F98-70A2-44AB-870D-AA9FB4E27801}" sibTransId="{D2C80455-8414-42BC-A2EF-DC6B69B8BB96}"/>
    <dgm:cxn modelId="{4B990AF9-B7EB-4F94-8AF7-2B6683261575}" type="presParOf" srcId="{20F93121-2CE9-4603-9B4C-92E9DC8AC052}" destId="{3459D9BE-E6B9-4E1B-976C-BFED0AAD2682}" srcOrd="0" destOrd="0" presId="urn:microsoft.com/office/officeart/2005/8/layout/vList2"/>
    <dgm:cxn modelId="{7418EEFA-3D03-4D46-91AC-9E6C253E3335}" type="presParOf" srcId="{20F93121-2CE9-4603-9B4C-92E9DC8AC052}" destId="{226DA2E8-230A-4308-A727-CBB988CCF545}" srcOrd="1" destOrd="0" presId="urn:microsoft.com/office/officeart/2005/8/layout/vList2"/>
    <dgm:cxn modelId="{C662C329-8247-45DA-936B-91B8A935138B}" type="presParOf" srcId="{20F93121-2CE9-4603-9B4C-92E9DC8AC052}" destId="{0AF2C124-FDC4-41F0-85CD-736D4597E677}" srcOrd="2" destOrd="0" presId="urn:microsoft.com/office/officeart/2005/8/layout/vList2"/>
    <dgm:cxn modelId="{71CB7343-8454-40B8-88FE-FCE143A28135}" type="presParOf" srcId="{20F93121-2CE9-4603-9B4C-92E9DC8AC052}" destId="{1CE5C17D-A197-468E-BDE8-2D99B11024F0}" srcOrd="3" destOrd="0" presId="urn:microsoft.com/office/officeart/2005/8/layout/vList2"/>
    <dgm:cxn modelId="{B4510B60-BB8B-45D1-8436-763FACD8574C}" type="presParOf" srcId="{20F93121-2CE9-4603-9B4C-92E9DC8AC052}" destId="{C2705944-AA7B-4F2D-9B83-6C7C4F299B80}" srcOrd="4" destOrd="0" presId="urn:microsoft.com/office/officeart/2005/8/layout/vList2"/>
    <dgm:cxn modelId="{3F736370-C7E3-4EE3-8A45-4E190ACE0B1C}" type="presParOf" srcId="{20F93121-2CE9-4603-9B4C-92E9DC8AC052}" destId="{115F26D8-3F01-476C-B731-037ACA6A140E}" srcOrd="5" destOrd="0" presId="urn:microsoft.com/office/officeart/2005/8/layout/vList2"/>
    <dgm:cxn modelId="{E17BD010-8553-4586-AD18-9ED0320A2958}" type="presParOf" srcId="{20F93121-2CE9-4603-9B4C-92E9DC8AC052}" destId="{1EAC420D-F29C-4C49-A6B2-FB15ED3CE762}" srcOrd="6" destOrd="0" presId="urn:microsoft.com/office/officeart/2005/8/layout/vList2"/>
    <dgm:cxn modelId="{2EBF7C2A-91BD-45B6-BA0B-2844680302DF}" type="presParOf" srcId="{20F93121-2CE9-4603-9B4C-92E9DC8AC052}" destId="{BC410BE9-0B66-447E-AC70-8AB945E3E564}" srcOrd="7" destOrd="0" presId="urn:microsoft.com/office/officeart/2005/8/layout/vList2"/>
    <dgm:cxn modelId="{33DBDD06-890F-41F9-9877-E7C6BAD4F4B8}" type="presParOf" srcId="{20F93121-2CE9-4603-9B4C-92E9DC8AC052}" destId="{11960E60-A740-44E0-8053-3A1FE3CC434A}" srcOrd="8" destOrd="0" presId="urn:microsoft.com/office/officeart/2005/8/layout/vList2"/>
    <dgm:cxn modelId="{BABBF4FA-F732-4E23-A23E-C4C83251C7E5}" type="presParOf" srcId="{20F93121-2CE9-4603-9B4C-92E9DC8AC052}" destId="{CCCED931-BD69-420A-A45C-E9135A443249}" srcOrd="9" destOrd="0" presId="urn:microsoft.com/office/officeart/2005/8/layout/vList2"/>
    <dgm:cxn modelId="{1D049BB4-80D3-4055-B9EB-686A1AF66D31}" type="presParOf" srcId="{20F93121-2CE9-4603-9B4C-92E9DC8AC052}" destId="{9990842C-C793-4097-BAFB-04FFFAC48459}" srcOrd="10" destOrd="0" presId="urn:microsoft.com/office/officeart/2005/8/layout/vList2"/>
    <dgm:cxn modelId="{EBCD24E5-1334-420F-9C0F-4B984C7C1772}" type="presParOf" srcId="{20F93121-2CE9-4603-9B4C-92E9DC8AC052}" destId="{A3F049D4-DB71-4880-B16F-AA99EBA6C585}" srcOrd="11" destOrd="0" presId="urn:microsoft.com/office/officeart/2005/8/layout/vList2"/>
    <dgm:cxn modelId="{71B0F27A-7F25-4BCB-8F6F-26DEC5BAA261}" type="presParOf" srcId="{20F93121-2CE9-4603-9B4C-92E9DC8AC052}" destId="{2BE325F7-97C8-47AA-90DC-00C1C0980C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B38C2-B85C-4CF9-9807-E6E3C26F5A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863412-1E36-4BE5-BB9D-B09AE487F67E}">
      <dgm:prSet/>
      <dgm:spPr/>
      <dgm:t>
        <a:bodyPr/>
        <a:lstStyle/>
        <a:p>
          <a:r>
            <a:rPr lang="cs-CZ"/>
            <a:t>Open source ve vzdělávacích platformách</a:t>
          </a:r>
          <a:endParaRPr lang="en-US"/>
        </a:p>
      </dgm:t>
    </dgm:pt>
    <dgm:pt modelId="{0C9E8032-5CD7-4F16-BD77-8F2A02102583}" type="parTrans" cxnId="{9BDC02C4-C1C6-4D9B-A900-3D5489914B62}">
      <dgm:prSet/>
      <dgm:spPr/>
      <dgm:t>
        <a:bodyPr/>
        <a:lstStyle/>
        <a:p>
          <a:endParaRPr lang="en-US"/>
        </a:p>
      </dgm:t>
    </dgm:pt>
    <dgm:pt modelId="{2AC7322E-BC4D-47B9-B08E-E054AE8B3D5E}" type="sibTrans" cxnId="{9BDC02C4-C1C6-4D9B-A900-3D5489914B62}">
      <dgm:prSet/>
      <dgm:spPr/>
      <dgm:t>
        <a:bodyPr/>
        <a:lstStyle/>
        <a:p>
          <a:endParaRPr lang="en-US"/>
        </a:p>
      </dgm:t>
    </dgm:pt>
    <dgm:pt modelId="{58BA9958-ADF9-440D-A396-749E59D666DE}">
      <dgm:prSet/>
      <dgm:spPr/>
      <dgm:t>
        <a:bodyPr/>
        <a:lstStyle/>
        <a:p>
          <a:r>
            <a:rPr lang="cs-CZ"/>
            <a:t>Open source ve vzdělávacích kurzech</a:t>
          </a:r>
          <a:endParaRPr lang="en-US"/>
        </a:p>
      </dgm:t>
    </dgm:pt>
    <dgm:pt modelId="{220B9EDB-5201-4DA9-A839-5086E28AC756}" type="parTrans" cxnId="{73EE6E92-8A65-480F-BCCE-83A7B47C257B}">
      <dgm:prSet/>
      <dgm:spPr/>
      <dgm:t>
        <a:bodyPr/>
        <a:lstStyle/>
        <a:p>
          <a:endParaRPr lang="en-US"/>
        </a:p>
      </dgm:t>
    </dgm:pt>
    <dgm:pt modelId="{7847C446-FD66-4A4A-ADAF-760C5A791B78}" type="sibTrans" cxnId="{73EE6E92-8A65-480F-BCCE-83A7B47C257B}">
      <dgm:prSet/>
      <dgm:spPr/>
      <dgm:t>
        <a:bodyPr/>
        <a:lstStyle/>
        <a:p>
          <a:endParaRPr lang="en-US"/>
        </a:p>
      </dgm:t>
    </dgm:pt>
    <dgm:pt modelId="{7C88DA7A-6A02-409C-9265-673031CFB907}">
      <dgm:prSet/>
      <dgm:spPr/>
      <dgm:t>
        <a:bodyPr/>
        <a:lstStyle/>
        <a:p>
          <a:r>
            <a:rPr lang="cs-CZ"/>
            <a:t>Open source ve vzdělávacích programech</a:t>
          </a:r>
          <a:endParaRPr lang="en-US"/>
        </a:p>
      </dgm:t>
    </dgm:pt>
    <dgm:pt modelId="{05AFA42E-AD5C-4C0F-8DB9-D677F4952E27}" type="parTrans" cxnId="{64FE6512-C3F4-4F93-B0B5-D6B815457BF0}">
      <dgm:prSet/>
      <dgm:spPr/>
      <dgm:t>
        <a:bodyPr/>
        <a:lstStyle/>
        <a:p>
          <a:endParaRPr lang="en-US"/>
        </a:p>
      </dgm:t>
    </dgm:pt>
    <dgm:pt modelId="{50F42B3C-8801-4835-8E0A-811BF17F152A}" type="sibTrans" cxnId="{64FE6512-C3F4-4F93-B0B5-D6B815457BF0}">
      <dgm:prSet/>
      <dgm:spPr/>
      <dgm:t>
        <a:bodyPr/>
        <a:lstStyle/>
        <a:p>
          <a:endParaRPr lang="en-US"/>
        </a:p>
      </dgm:t>
    </dgm:pt>
    <dgm:pt modelId="{22210B28-D3C3-4909-9C9E-D7A176748546}">
      <dgm:prSet/>
      <dgm:spPr/>
      <dgm:t>
        <a:bodyPr/>
        <a:lstStyle/>
        <a:p>
          <a:r>
            <a:rPr lang="cs-CZ"/>
            <a:t>Open source ve vzdělávacích datech</a:t>
          </a:r>
          <a:endParaRPr lang="en-US"/>
        </a:p>
      </dgm:t>
    </dgm:pt>
    <dgm:pt modelId="{3C233718-BF77-4557-ABAD-2F8F24417397}" type="parTrans" cxnId="{90C9DA6F-D0D3-4F39-A3C1-64D24083B8E7}">
      <dgm:prSet/>
      <dgm:spPr/>
      <dgm:t>
        <a:bodyPr/>
        <a:lstStyle/>
        <a:p>
          <a:endParaRPr lang="en-US"/>
        </a:p>
      </dgm:t>
    </dgm:pt>
    <dgm:pt modelId="{0C79F48F-FA8E-4ACB-8D0C-C9309B070ECB}" type="sibTrans" cxnId="{90C9DA6F-D0D3-4F39-A3C1-64D24083B8E7}">
      <dgm:prSet/>
      <dgm:spPr/>
      <dgm:t>
        <a:bodyPr/>
        <a:lstStyle/>
        <a:p>
          <a:endParaRPr lang="en-US"/>
        </a:p>
      </dgm:t>
    </dgm:pt>
    <dgm:pt modelId="{D15D2E0F-E45F-4B01-B97A-54399B9AA563}">
      <dgm:prSet/>
      <dgm:spPr/>
      <dgm:t>
        <a:bodyPr/>
        <a:lstStyle/>
        <a:p>
          <a:r>
            <a:rPr lang="cs-CZ"/>
            <a:t>Open source ve vědeckých článcích</a:t>
          </a:r>
          <a:endParaRPr lang="en-US"/>
        </a:p>
      </dgm:t>
    </dgm:pt>
    <dgm:pt modelId="{507A3FD3-62A2-4D30-B060-20AC4488674A}" type="parTrans" cxnId="{667CAAE7-D7B6-43BE-8D18-BEF10B9831AD}">
      <dgm:prSet/>
      <dgm:spPr/>
      <dgm:t>
        <a:bodyPr/>
        <a:lstStyle/>
        <a:p>
          <a:endParaRPr lang="en-US"/>
        </a:p>
      </dgm:t>
    </dgm:pt>
    <dgm:pt modelId="{88163334-12BB-4BE4-A68F-98B1BDF73676}" type="sibTrans" cxnId="{667CAAE7-D7B6-43BE-8D18-BEF10B9831AD}">
      <dgm:prSet/>
      <dgm:spPr/>
      <dgm:t>
        <a:bodyPr/>
        <a:lstStyle/>
        <a:p>
          <a:endParaRPr lang="en-US"/>
        </a:p>
      </dgm:t>
    </dgm:pt>
    <dgm:pt modelId="{56AC8CCD-2518-48B2-879F-654F2D6841AA}">
      <dgm:prSet/>
      <dgm:spPr/>
      <dgm:t>
        <a:bodyPr/>
        <a:lstStyle/>
        <a:p>
          <a:r>
            <a:rPr lang="cs-CZ"/>
            <a:t>Open source v učebních materiálech</a:t>
          </a:r>
          <a:endParaRPr lang="en-US"/>
        </a:p>
      </dgm:t>
    </dgm:pt>
    <dgm:pt modelId="{A1EA4EF0-6D6F-4D31-882B-9BC8A0A14493}" type="parTrans" cxnId="{DEEAB2A4-E3D5-4306-AE2A-59863E78E51C}">
      <dgm:prSet/>
      <dgm:spPr/>
      <dgm:t>
        <a:bodyPr/>
        <a:lstStyle/>
        <a:p>
          <a:endParaRPr lang="en-US"/>
        </a:p>
      </dgm:t>
    </dgm:pt>
    <dgm:pt modelId="{404D67B2-8DA6-46BD-B880-9B26C6826A97}" type="sibTrans" cxnId="{DEEAB2A4-E3D5-4306-AE2A-59863E78E51C}">
      <dgm:prSet/>
      <dgm:spPr/>
      <dgm:t>
        <a:bodyPr/>
        <a:lstStyle/>
        <a:p>
          <a:endParaRPr lang="en-US"/>
        </a:p>
      </dgm:t>
    </dgm:pt>
    <dgm:pt modelId="{BAC8460C-EF85-4AF8-8313-88064C15A774}">
      <dgm:prSet/>
      <dgm:spPr/>
      <dgm:t>
        <a:bodyPr/>
        <a:lstStyle/>
        <a:p>
          <a:r>
            <a:rPr lang="cs-CZ"/>
            <a:t>Open source ve vědeckých v metodických postupech</a:t>
          </a:r>
          <a:endParaRPr lang="en-US"/>
        </a:p>
      </dgm:t>
    </dgm:pt>
    <dgm:pt modelId="{51E1C920-791A-4B0F-B793-8E615748D86C}" type="parTrans" cxnId="{015BB73C-3913-4A74-8B51-E084C1A5E0A9}">
      <dgm:prSet/>
      <dgm:spPr/>
      <dgm:t>
        <a:bodyPr/>
        <a:lstStyle/>
        <a:p>
          <a:endParaRPr lang="en-US"/>
        </a:p>
      </dgm:t>
    </dgm:pt>
    <dgm:pt modelId="{821CA513-8F54-4B51-88B2-72D993521B78}" type="sibTrans" cxnId="{015BB73C-3913-4A74-8B51-E084C1A5E0A9}">
      <dgm:prSet/>
      <dgm:spPr/>
      <dgm:t>
        <a:bodyPr/>
        <a:lstStyle/>
        <a:p>
          <a:endParaRPr lang="en-US"/>
        </a:p>
      </dgm:t>
    </dgm:pt>
    <dgm:pt modelId="{65A29353-D014-4799-A0D5-A73ADA787277}">
      <dgm:prSet/>
      <dgm:spPr/>
      <dgm:t>
        <a:bodyPr/>
        <a:lstStyle/>
        <a:p>
          <a:r>
            <a:rPr lang="cs-CZ"/>
            <a:t>….</a:t>
          </a:r>
          <a:endParaRPr lang="en-US"/>
        </a:p>
      </dgm:t>
    </dgm:pt>
    <dgm:pt modelId="{D5E288E4-20ED-495B-B5AA-D7685E2B06AC}" type="parTrans" cxnId="{E7F3F0A5-B5C9-446E-88B3-18BBF9DB7639}">
      <dgm:prSet/>
      <dgm:spPr/>
      <dgm:t>
        <a:bodyPr/>
        <a:lstStyle/>
        <a:p>
          <a:endParaRPr lang="en-US"/>
        </a:p>
      </dgm:t>
    </dgm:pt>
    <dgm:pt modelId="{30870CDC-8C7E-452F-A61E-ADD21A7E376B}" type="sibTrans" cxnId="{E7F3F0A5-B5C9-446E-88B3-18BBF9DB7639}">
      <dgm:prSet/>
      <dgm:spPr/>
      <dgm:t>
        <a:bodyPr/>
        <a:lstStyle/>
        <a:p>
          <a:endParaRPr lang="en-US"/>
        </a:p>
      </dgm:t>
    </dgm:pt>
    <dgm:pt modelId="{7A724151-5B1A-41D3-8C42-CB4BCD1E4209}" type="pres">
      <dgm:prSet presAssocID="{25BB38C2-B85C-4CF9-9807-E6E3C26F5A63}" presName="linear" presStyleCnt="0">
        <dgm:presLayoutVars>
          <dgm:animLvl val="lvl"/>
          <dgm:resizeHandles val="exact"/>
        </dgm:presLayoutVars>
      </dgm:prSet>
      <dgm:spPr/>
    </dgm:pt>
    <dgm:pt modelId="{89C41480-BF4D-4056-AEE0-AC4A500EBE21}" type="pres">
      <dgm:prSet presAssocID="{65863412-1E36-4BE5-BB9D-B09AE487F67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DC9C0BA-E0B6-49C1-BC34-42A2E21BB2BC}" type="pres">
      <dgm:prSet presAssocID="{2AC7322E-BC4D-47B9-B08E-E054AE8B3D5E}" presName="spacer" presStyleCnt="0"/>
      <dgm:spPr/>
    </dgm:pt>
    <dgm:pt modelId="{0D03233A-D30F-4347-852E-F2EB586D45DA}" type="pres">
      <dgm:prSet presAssocID="{58BA9958-ADF9-440D-A396-749E59D666D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539FD08-1A69-4925-B2CC-913B58B8A954}" type="pres">
      <dgm:prSet presAssocID="{7847C446-FD66-4A4A-ADAF-760C5A791B78}" presName="spacer" presStyleCnt="0"/>
      <dgm:spPr/>
    </dgm:pt>
    <dgm:pt modelId="{BC838A0C-4AD4-4756-B736-1F2F29955BC2}" type="pres">
      <dgm:prSet presAssocID="{7C88DA7A-6A02-409C-9265-673031CFB90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C398FB4-A44E-488A-A763-C1881D5FAA39}" type="pres">
      <dgm:prSet presAssocID="{50F42B3C-8801-4835-8E0A-811BF17F152A}" presName="spacer" presStyleCnt="0"/>
      <dgm:spPr/>
    </dgm:pt>
    <dgm:pt modelId="{33C10279-44AF-4E17-9642-A4FD62B33CD5}" type="pres">
      <dgm:prSet presAssocID="{22210B28-D3C3-4909-9C9E-D7A17674854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C763DA6-2301-438B-B89A-84EC73FFCAD7}" type="pres">
      <dgm:prSet presAssocID="{0C79F48F-FA8E-4ACB-8D0C-C9309B070ECB}" presName="spacer" presStyleCnt="0"/>
      <dgm:spPr/>
    </dgm:pt>
    <dgm:pt modelId="{A67C13F0-A898-413D-AE3A-A3981852EA85}" type="pres">
      <dgm:prSet presAssocID="{D15D2E0F-E45F-4B01-B97A-54399B9AA56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A43D6E1-EC71-428C-913A-85DF16B7174D}" type="pres">
      <dgm:prSet presAssocID="{88163334-12BB-4BE4-A68F-98B1BDF73676}" presName="spacer" presStyleCnt="0"/>
      <dgm:spPr/>
    </dgm:pt>
    <dgm:pt modelId="{89CCECB3-B966-4C50-B044-9BA0E8D3BA78}" type="pres">
      <dgm:prSet presAssocID="{56AC8CCD-2518-48B2-879F-654F2D6841A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D5A0C0E-577C-4A13-945F-217428D52505}" type="pres">
      <dgm:prSet presAssocID="{404D67B2-8DA6-46BD-B880-9B26C6826A97}" presName="spacer" presStyleCnt="0"/>
      <dgm:spPr/>
    </dgm:pt>
    <dgm:pt modelId="{3A302FCE-C0E7-4A55-8605-474DC3028379}" type="pres">
      <dgm:prSet presAssocID="{BAC8460C-EF85-4AF8-8313-88064C15A77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7D35012-32AE-480F-A13F-FD0E9C337AA0}" type="pres">
      <dgm:prSet presAssocID="{821CA513-8F54-4B51-88B2-72D993521B78}" presName="spacer" presStyleCnt="0"/>
      <dgm:spPr/>
    </dgm:pt>
    <dgm:pt modelId="{C164E8B7-D731-4E0A-8D45-90E59A0A5875}" type="pres">
      <dgm:prSet presAssocID="{65A29353-D014-4799-A0D5-A73ADA78727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4FE6512-C3F4-4F93-B0B5-D6B815457BF0}" srcId="{25BB38C2-B85C-4CF9-9807-E6E3C26F5A63}" destId="{7C88DA7A-6A02-409C-9265-673031CFB907}" srcOrd="2" destOrd="0" parTransId="{05AFA42E-AD5C-4C0F-8DB9-D677F4952E27}" sibTransId="{50F42B3C-8801-4835-8E0A-811BF17F152A}"/>
    <dgm:cxn modelId="{23A9461D-C581-48C3-97EE-E0A46F4293D4}" type="presOf" srcId="{56AC8CCD-2518-48B2-879F-654F2D6841AA}" destId="{89CCECB3-B966-4C50-B044-9BA0E8D3BA78}" srcOrd="0" destOrd="0" presId="urn:microsoft.com/office/officeart/2005/8/layout/vList2"/>
    <dgm:cxn modelId="{BFD1852A-DF3E-4324-98DF-8C5732C0C666}" type="presOf" srcId="{22210B28-D3C3-4909-9C9E-D7A176748546}" destId="{33C10279-44AF-4E17-9642-A4FD62B33CD5}" srcOrd="0" destOrd="0" presId="urn:microsoft.com/office/officeart/2005/8/layout/vList2"/>
    <dgm:cxn modelId="{2DE13D2D-AFE8-4D6C-B6D4-13D2D3AFC961}" type="presOf" srcId="{D15D2E0F-E45F-4B01-B97A-54399B9AA563}" destId="{A67C13F0-A898-413D-AE3A-A3981852EA85}" srcOrd="0" destOrd="0" presId="urn:microsoft.com/office/officeart/2005/8/layout/vList2"/>
    <dgm:cxn modelId="{015BB73C-3913-4A74-8B51-E084C1A5E0A9}" srcId="{25BB38C2-B85C-4CF9-9807-E6E3C26F5A63}" destId="{BAC8460C-EF85-4AF8-8313-88064C15A774}" srcOrd="6" destOrd="0" parTransId="{51E1C920-791A-4B0F-B793-8E615748D86C}" sibTransId="{821CA513-8F54-4B51-88B2-72D993521B78}"/>
    <dgm:cxn modelId="{90C9DA6F-D0D3-4F39-A3C1-64D24083B8E7}" srcId="{25BB38C2-B85C-4CF9-9807-E6E3C26F5A63}" destId="{22210B28-D3C3-4909-9C9E-D7A176748546}" srcOrd="3" destOrd="0" parTransId="{3C233718-BF77-4557-ABAD-2F8F24417397}" sibTransId="{0C79F48F-FA8E-4ACB-8D0C-C9309B070ECB}"/>
    <dgm:cxn modelId="{FF874858-A1C3-419B-9C88-6542CF6F0EF8}" type="presOf" srcId="{65863412-1E36-4BE5-BB9D-B09AE487F67E}" destId="{89C41480-BF4D-4056-AEE0-AC4A500EBE21}" srcOrd="0" destOrd="0" presId="urn:microsoft.com/office/officeart/2005/8/layout/vList2"/>
    <dgm:cxn modelId="{FBB5797E-4BB2-4B0F-AB5E-38BF786B702C}" type="presOf" srcId="{25BB38C2-B85C-4CF9-9807-E6E3C26F5A63}" destId="{7A724151-5B1A-41D3-8C42-CB4BCD1E4209}" srcOrd="0" destOrd="0" presId="urn:microsoft.com/office/officeart/2005/8/layout/vList2"/>
    <dgm:cxn modelId="{7FBA6592-2B03-42EF-B368-E251516591ED}" type="presOf" srcId="{7C88DA7A-6A02-409C-9265-673031CFB907}" destId="{BC838A0C-4AD4-4756-B736-1F2F29955BC2}" srcOrd="0" destOrd="0" presId="urn:microsoft.com/office/officeart/2005/8/layout/vList2"/>
    <dgm:cxn modelId="{73EE6E92-8A65-480F-BCCE-83A7B47C257B}" srcId="{25BB38C2-B85C-4CF9-9807-E6E3C26F5A63}" destId="{58BA9958-ADF9-440D-A396-749E59D666DE}" srcOrd="1" destOrd="0" parTransId="{220B9EDB-5201-4DA9-A839-5086E28AC756}" sibTransId="{7847C446-FD66-4A4A-ADAF-760C5A791B78}"/>
    <dgm:cxn modelId="{DEEAB2A4-E3D5-4306-AE2A-59863E78E51C}" srcId="{25BB38C2-B85C-4CF9-9807-E6E3C26F5A63}" destId="{56AC8CCD-2518-48B2-879F-654F2D6841AA}" srcOrd="5" destOrd="0" parTransId="{A1EA4EF0-6D6F-4D31-882B-9BC8A0A14493}" sibTransId="{404D67B2-8DA6-46BD-B880-9B26C6826A97}"/>
    <dgm:cxn modelId="{E7F3F0A5-B5C9-446E-88B3-18BBF9DB7639}" srcId="{25BB38C2-B85C-4CF9-9807-E6E3C26F5A63}" destId="{65A29353-D014-4799-A0D5-A73ADA787277}" srcOrd="7" destOrd="0" parTransId="{D5E288E4-20ED-495B-B5AA-D7685E2B06AC}" sibTransId="{30870CDC-8C7E-452F-A61E-ADD21A7E376B}"/>
    <dgm:cxn modelId="{B02180BA-99AC-4907-88DE-E7484584813E}" type="presOf" srcId="{65A29353-D014-4799-A0D5-A73ADA787277}" destId="{C164E8B7-D731-4E0A-8D45-90E59A0A5875}" srcOrd="0" destOrd="0" presId="urn:microsoft.com/office/officeart/2005/8/layout/vList2"/>
    <dgm:cxn modelId="{9BDC02C4-C1C6-4D9B-A900-3D5489914B62}" srcId="{25BB38C2-B85C-4CF9-9807-E6E3C26F5A63}" destId="{65863412-1E36-4BE5-BB9D-B09AE487F67E}" srcOrd="0" destOrd="0" parTransId="{0C9E8032-5CD7-4F16-BD77-8F2A02102583}" sibTransId="{2AC7322E-BC4D-47B9-B08E-E054AE8B3D5E}"/>
    <dgm:cxn modelId="{4A0BFCD7-3E37-4D9D-9E5F-5F65073DC2D6}" type="presOf" srcId="{BAC8460C-EF85-4AF8-8313-88064C15A774}" destId="{3A302FCE-C0E7-4A55-8605-474DC3028379}" srcOrd="0" destOrd="0" presId="urn:microsoft.com/office/officeart/2005/8/layout/vList2"/>
    <dgm:cxn modelId="{667CAAE7-D7B6-43BE-8D18-BEF10B9831AD}" srcId="{25BB38C2-B85C-4CF9-9807-E6E3C26F5A63}" destId="{D15D2E0F-E45F-4B01-B97A-54399B9AA563}" srcOrd="4" destOrd="0" parTransId="{507A3FD3-62A2-4D30-B060-20AC4488674A}" sibTransId="{88163334-12BB-4BE4-A68F-98B1BDF73676}"/>
    <dgm:cxn modelId="{6B8CECEF-7C5C-41AA-A516-C93DEADD98B4}" type="presOf" srcId="{58BA9958-ADF9-440D-A396-749E59D666DE}" destId="{0D03233A-D30F-4347-852E-F2EB586D45DA}" srcOrd="0" destOrd="0" presId="urn:microsoft.com/office/officeart/2005/8/layout/vList2"/>
    <dgm:cxn modelId="{C8211539-4165-4D2D-9E79-F45EB34952CB}" type="presParOf" srcId="{7A724151-5B1A-41D3-8C42-CB4BCD1E4209}" destId="{89C41480-BF4D-4056-AEE0-AC4A500EBE21}" srcOrd="0" destOrd="0" presId="urn:microsoft.com/office/officeart/2005/8/layout/vList2"/>
    <dgm:cxn modelId="{C57CF2B3-1CE8-49C2-862E-466F1DE04ECB}" type="presParOf" srcId="{7A724151-5B1A-41D3-8C42-CB4BCD1E4209}" destId="{BDC9C0BA-E0B6-49C1-BC34-42A2E21BB2BC}" srcOrd="1" destOrd="0" presId="urn:microsoft.com/office/officeart/2005/8/layout/vList2"/>
    <dgm:cxn modelId="{D68CCDAE-9684-48C4-B7AB-1EBAFC116F2D}" type="presParOf" srcId="{7A724151-5B1A-41D3-8C42-CB4BCD1E4209}" destId="{0D03233A-D30F-4347-852E-F2EB586D45DA}" srcOrd="2" destOrd="0" presId="urn:microsoft.com/office/officeart/2005/8/layout/vList2"/>
    <dgm:cxn modelId="{F4D39582-2E92-4E6A-B877-BEDCA61BEAC4}" type="presParOf" srcId="{7A724151-5B1A-41D3-8C42-CB4BCD1E4209}" destId="{6539FD08-1A69-4925-B2CC-913B58B8A954}" srcOrd="3" destOrd="0" presId="urn:microsoft.com/office/officeart/2005/8/layout/vList2"/>
    <dgm:cxn modelId="{2CD0FED1-3E6D-4087-B9F7-1DBD45D2E649}" type="presParOf" srcId="{7A724151-5B1A-41D3-8C42-CB4BCD1E4209}" destId="{BC838A0C-4AD4-4756-B736-1F2F29955BC2}" srcOrd="4" destOrd="0" presId="urn:microsoft.com/office/officeart/2005/8/layout/vList2"/>
    <dgm:cxn modelId="{0E1A3A97-734F-4D94-AEE2-E862BC99338A}" type="presParOf" srcId="{7A724151-5B1A-41D3-8C42-CB4BCD1E4209}" destId="{9C398FB4-A44E-488A-A763-C1881D5FAA39}" srcOrd="5" destOrd="0" presId="urn:microsoft.com/office/officeart/2005/8/layout/vList2"/>
    <dgm:cxn modelId="{1BEF9535-51D0-4667-A55A-F6853137D263}" type="presParOf" srcId="{7A724151-5B1A-41D3-8C42-CB4BCD1E4209}" destId="{33C10279-44AF-4E17-9642-A4FD62B33CD5}" srcOrd="6" destOrd="0" presId="urn:microsoft.com/office/officeart/2005/8/layout/vList2"/>
    <dgm:cxn modelId="{F52312D1-6F08-49E2-BE7E-B90C2960E773}" type="presParOf" srcId="{7A724151-5B1A-41D3-8C42-CB4BCD1E4209}" destId="{3C763DA6-2301-438B-B89A-84EC73FFCAD7}" srcOrd="7" destOrd="0" presId="urn:microsoft.com/office/officeart/2005/8/layout/vList2"/>
    <dgm:cxn modelId="{4B211E74-FA96-4610-9CAE-2BA6F859F777}" type="presParOf" srcId="{7A724151-5B1A-41D3-8C42-CB4BCD1E4209}" destId="{A67C13F0-A898-413D-AE3A-A3981852EA85}" srcOrd="8" destOrd="0" presId="urn:microsoft.com/office/officeart/2005/8/layout/vList2"/>
    <dgm:cxn modelId="{7D12A965-3440-4AEC-AC6E-55DCF1047C89}" type="presParOf" srcId="{7A724151-5B1A-41D3-8C42-CB4BCD1E4209}" destId="{BA43D6E1-EC71-428C-913A-85DF16B7174D}" srcOrd="9" destOrd="0" presId="urn:microsoft.com/office/officeart/2005/8/layout/vList2"/>
    <dgm:cxn modelId="{8244C90F-F564-459B-ABC3-E3942F6627FA}" type="presParOf" srcId="{7A724151-5B1A-41D3-8C42-CB4BCD1E4209}" destId="{89CCECB3-B966-4C50-B044-9BA0E8D3BA78}" srcOrd="10" destOrd="0" presId="urn:microsoft.com/office/officeart/2005/8/layout/vList2"/>
    <dgm:cxn modelId="{709FA9AD-54C7-433E-932D-79DFB3A7C616}" type="presParOf" srcId="{7A724151-5B1A-41D3-8C42-CB4BCD1E4209}" destId="{ED5A0C0E-577C-4A13-945F-217428D52505}" srcOrd="11" destOrd="0" presId="urn:microsoft.com/office/officeart/2005/8/layout/vList2"/>
    <dgm:cxn modelId="{ABCB52BA-E418-4DEC-9DC6-BC47EA62A82E}" type="presParOf" srcId="{7A724151-5B1A-41D3-8C42-CB4BCD1E4209}" destId="{3A302FCE-C0E7-4A55-8605-474DC3028379}" srcOrd="12" destOrd="0" presId="urn:microsoft.com/office/officeart/2005/8/layout/vList2"/>
    <dgm:cxn modelId="{0A52452A-3AD8-4075-A885-AEE5ADF8A12A}" type="presParOf" srcId="{7A724151-5B1A-41D3-8C42-CB4BCD1E4209}" destId="{D7D35012-32AE-480F-A13F-FD0E9C337AA0}" srcOrd="13" destOrd="0" presId="urn:microsoft.com/office/officeart/2005/8/layout/vList2"/>
    <dgm:cxn modelId="{732ED3C3-BD04-4407-A44F-4AE03219D0F8}" type="presParOf" srcId="{7A724151-5B1A-41D3-8C42-CB4BCD1E4209}" destId="{C164E8B7-D731-4E0A-8D45-90E59A0A587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F6AB1-2306-4CBB-8C34-606AFA0C45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1C55472-2186-493A-ADD7-0EB2D6CA3FFF}">
      <dgm:prSet/>
      <dgm:spPr/>
      <dgm:t>
        <a:bodyPr/>
        <a:lstStyle/>
        <a:p>
          <a:r>
            <a:rPr lang="cs-CZ"/>
            <a:t>Otevřenost ve smyslu licence (typicky CC)</a:t>
          </a:r>
          <a:endParaRPr lang="en-US"/>
        </a:p>
      </dgm:t>
    </dgm:pt>
    <dgm:pt modelId="{105887FD-6993-4757-8497-B7B774729323}" type="parTrans" cxnId="{0DD2997B-A1B1-45C3-BA20-6FF8C1E4E597}">
      <dgm:prSet/>
      <dgm:spPr/>
      <dgm:t>
        <a:bodyPr/>
        <a:lstStyle/>
        <a:p>
          <a:endParaRPr lang="en-US"/>
        </a:p>
      </dgm:t>
    </dgm:pt>
    <dgm:pt modelId="{14C5B7D3-D107-475A-80C2-AAC55D1832AA}" type="sibTrans" cxnId="{0DD2997B-A1B1-45C3-BA20-6FF8C1E4E597}">
      <dgm:prSet/>
      <dgm:spPr/>
      <dgm:t>
        <a:bodyPr/>
        <a:lstStyle/>
        <a:p>
          <a:endParaRPr lang="en-US"/>
        </a:p>
      </dgm:t>
    </dgm:pt>
    <dgm:pt modelId="{DA8C887D-5E24-4DB6-A786-1B2CF5F39492}">
      <dgm:prSet/>
      <dgm:spPr/>
      <dgm:t>
        <a:bodyPr/>
        <a:lstStyle/>
        <a:p>
          <a:r>
            <a:rPr lang="cs-CZ" dirty="0"/>
            <a:t>Otevřenost ve smyslu přístupu k …</a:t>
          </a:r>
          <a:endParaRPr lang="en-US" dirty="0"/>
        </a:p>
      </dgm:t>
    </dgm:pt>
    <dgm:pt modelId="{D9B2DDB4-826F-4705-B713-5AB94A227C42}" type="parTrans" cxnId="{BBED3765-1E3B-4996-A7EE-CF8BB7F66B6D}">
      <dgm:prSet/>
      <dgm:spPr/>
      <dgm:t>
        <a:bodyPr/>
        <a:lstStyle/>
        <a:p>
          <a:endParaRPr lang="en-US"/>
        </a:p>
      </dgm:t>
    </dgm:pt>
    <dgm:pt modelId="{29C8BA75-C134-4EB1-BE4C-AF94A87D23AA}" type="sibTrans" cxnId="{BBED3765-1E3B-4996-A7EE-CF8BB7F66B6D}">
      <dgm:prSet/>
      <dgm:spPr/>
      <dgm:t>
        <a:bodyPr/>
        <a:lstStyle/>
        <a:p>
          <a:endParaRPr lang="en-US"/>
        </a:p>
      </dgm:t>
    </dgm:pt>
    <dgm:pt modelId="{51DC9D14-049C-4384-A5ED-A1313DD09FC7}">
      <dgm:prSet/>
      <dgm:spPr/>
      <dgm:t>
        <a:bodyPr/>
        <a:lstStyle/>
        <a:p>
          <a:r>
            <a:rPr lang="cs-CZ" dirty="0"/>
            <a:t>Otevřenost ve smyslu aktivní participace (otevřený sylabus)</a:t>
          </a:r>
          <a:endParaRPr lang="en-US" dirty="0"/>
        </a:p>
      </dgm:t>
    </dgm:pt>
    <dgm:pt modelId="{CB00F48B-58D3-49B8-901C-FA0FCF8A814F}" type="parTrans" cxnId="{FEB3EF9B-5BB8-4578-9B14-F41C9A21DCED}">
      <dgm:prSet/>
      <dgm:spPr/>
      <dgm:t>
        <a:bodyPr/>
        <a:lstStyle/>
        <a:p>
          <a:endParaRPr lang="en-US"/>
        </a:p>
      </dgm:t>
    </dgm:pt>
    <dgm:pt modelId="{92006A23-71D2-44E0-9CF8-5C2E8A1F23D3}" type="sibTrans" cxnId="{FEB3EF9B-5BB8-4578-9B14-F41C9A21DCED}">
      <dgm:prSet/>
      <dgm:spPr/>
      <dgm:t>
        <a:bodyPr/>
        <a:lstStyle/>
        <a:p>
          <a:endParaRPr lang="en-US"/>
        </a:p>
      </dgm:t>
    </dgm:pt>
    <dgm:pt modelId="{AAE96140-7DBA-4992-927A-5C81856777DC}">
      <dgm:prSet/>
      <dgm:spPr/>
      <dgm:t>
        <a:bodyPr/>
        <a:lstStyle/>
        <a:p>
          <a:r>
            <a:rPr lang="cs-CZ"/>
            <a:t>Otevřenost je především ale změna myšlení a konceptu vzdělávání!</a:t>
          </a:r>
          <a:endParaRPr lang="en-US"/>
        </a:p>
      </dgm:t>
    </dgm:pt>
    <dgm:pt modelId="{8C647C5E-DFCF-4506-9826-C89A13F53672}" type="parTrans" cxnId="{80A2233E-1126-4CB9-945C-FD0BB464AC48}">
      <dgm:prSet/>
      <dgm:spPr/>
      <dgm:t>
        <a:bodyPr/>
        <a:lstStyle/>
        <a:p>
          <a:endParaRPr lang="en-US"/>
        </a:p>
      </dgm:t>
    </dgm:pt>
    <dgm:pt modelId="{ACC06C14-7B24-4052-A15C-F7D6CBC12F47}" type="sibTrans" cxnId="{80A2233E-1126-4CB9-945C-FD0BB464AC48}">
      <dgm:prSet/>
      <dgm:spPr/>
      <dgm:t>
        <a:bodyPr/>
        <a:lstStyle/>
        <a:p>
          <a:endParaRPr lang="en-US"/>
        </a:p>
      </dgm:t>
    </dgm:pt>
    <dgm:pt modelId="{31B9FCF2-4A0B-4C12-A256-EEDF97063090}" type="pres">
      <dgm:prSet presAssocID="{32CF6AB1-2306-4CBB-8C34-606AFA0C4566}" presName="root" presStyleCnt="0">
        <dgm:presLayoutVars>
          <dgm:dir/>
          <dgm:resizeHandles val="exact"/>
        </dgm:presLayoutVars>
      </dgm:prSet>
      <dgm:spPr/>
    </dgm:pt>
    <dgm:pt modelId="{B433A7BF-BAF5-4965-8167-F595189C2A80}" type="pres">
      <dgm:prSet presAssocID="{F1C55472-2186-493A-ADD7-0EB2D6CA3FFF}" presName="compNode" presStyleCnt="0"/>
      <dgm:spPr/>
    </dgm:pt>
    <dgm:pt modelId="{D7877C92-710C-43B9-9852-2F8C01A4B08F}" type="pres">
      <dgm:prSet presAssocID="{F1C55472-2186-493A-ADD7-0EB2D6CA3FFF}" presName="bgRect" presStyleLbl="bgShp" presStyleIdx="0" presStyleCnt="4"/>
      <dgm:spPr/>
    </dgm:pt>
    <dgm:pt modelId="{49B95453-9523-49EE-9C31-FFC70654442E}" type="pres">
      <dgm:prSet presAssocID="{F1C55472-2186-493A-ADD7-0EB2D6CA3F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U-turn"/>
        </a:ext>
      </dgm:extLst>
    </dgm:pt>
    <dgm:pt modelId="{00C32AE6-2C13-43A2-B187-B458CAC43B5A}" type="pres">
      <dgm:prSet presAssocID="{F1C55472-2186-493A-ADD7-0EB2D6CA3FFF}" presName="spaceRect" presStyleCnt="0"/>
      <dgm:spPr/>
    </dgm:pt>
    <dgm:pt modelId="{07D1046C-4811-4E40-B7F4-22CF11E240FF}" type="pres">
      <dgm:prSet presAssocID="{F1C55472-2186-493A-ADD7-0EB2D6CA3FFF}" presName="parTx" presStyleLbl="revTx" presStyleIdx="0" presStyleCnt="4">
        <dgm:presLayoutVars>
          <dgm:chMax val="0"/>
          <dgm:chPref val="0"/>
        </dgm:presLayoutVars>
      </dgm:prSet>
      <dgm:spPr/>
    </dgm:pt>
    <dgm:pt modelId="{CC23FA7B-453D-4AAF-A716-EE1B74F33E95}" type="pres">
      <dgm:prSet presAssocID="{14C5B7D3-D107-475A-80C2-AAC55D1832AA}" presName="sibTrans" presStyleCnt="0"/>
      <dgm:spPr/>
    </dgm:pt>
    <dgm:pt modelId="{A1695B22-5581-4E74-B233-B1A504C1C9B8}" type="pres">
      <dgm:prSet presAssocID="{DA8C887D-5E24-4DB6-A786-1B2CF5F39492}" presName="compNode" presStyleCnt="0"/>
      <dgm:spPr/>
    </dgm:pt>
    <dgm:pt modelId="{DCEA2453-DACD-467C-920C-5455B9C8A7C2}" type="pres">
      <dgm:prSet presAssocID="{DA8C887D-5E24-4DB6-A786-1B2CF5F39492}" presName="bgRect" presStyleLbl="bgShp" presStyleIdx="1" presStyleCnt="4"/>
      <dgm:spPr/>
    </dgm:pt>
    <dgm:pt modelId="{B06C3DAD-CF25-464F-92AB-76A8607DEA32}" type="pres">
      <dgm:prSet presAssocID="{DA8C887D-5E24-4DB6-A786-1B2CF5F394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316285C-F3F9-44EF-ACEA-AD10E4E15A49}" type="pres">
      <dgm:prSet presAssocID="{DA8C887D-5E24-4DB6-A786-1B2CF5F39492}" presName="spaceRect" presStyleCnt="0"/>
      <dgm:spPr/>
    </dgm:pt>
    <dgm:pt modelId="{68F66D76-89B5-4A3E-917B-3CB1B67EAFD2}" type="pres">
      <dgm:prSet presAssocID="{DA8C887D-5E24-4DB6-A786-1B2CF5F39492}" presName="parTx" presStyleLbl="revTx" presStyleIdx="1" presStyleCnt="4">
        <dgm:presLayoutVars>
          <dgm:chMax val="0"/>
          <dgm:chPref val="0"/>
        </dgm:presLayoutVars>
      </dgm:prSet>
      <dgm:spPr/>
    </dgm:pt>
    <dgm:pt modelId="{74ABBFE2-3490-49A5-80A9-BED04B894D1A}" type="pres">
      <dgm:prSet presAssocID="{29C8BA75-C134-4EB1-BE4C-AF94A87D23AA}" presName="sibTrans" presStyleCnt="0"/>
      <dgm:spPr/>
    </dgm:pt>
    <dgm:pt modelId="{2D3A0FF3-1AF9-43D2-82B1-B71DDFBCB471}" type="pres">
      <dgm:prSet presAssocID="{51DC9D14-049C-4384-A5ED-A1313DD09FC7}" presName="compNode" presStyleCnt="0"/>
      <dgm:spPr/>
    </dgm:pt>
    <dgm:pt modelId="{A934A9D8-89B6-419D-AC7B-72B7C2B22EDE}" type="pres">
      <dgm:prSet presAssocID="{51DC9D14-049C-4384-A5ED-A1313DD09FC7}" presName="bgRect" presStyleLbl="bgShp" presStyleIdx="2" presStyleCnt="4"/>
      <dgm:spPr/>
    </dgm:pt>
    <dgm:pt modelId="{B3933353-C2AC-46C9-83DC-C2C09FB8985A}" type="pres">
      <dgm:prSet presAssocID="{51DC9D14-049C-4384-A5ED-A1313DD09F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4DD25DB-01D5-41CE-825B-60434DA82EC6}" type="pres">
      <dgm:prSet presAssocID="{51DC9D14-049C-4384-A5ED-A1313DD09FC7}" presName="spaceRect" presStyleCnt="0"/>
      <dgm:spPr/>
    </dgm:pt>
    <dgm:pt modelId="{14C93E6F-F9A4-4E7F-932B-F6B6C3A1871C}" type="pres">
      <dgm:prSet presAssocID="{51DC9D14-049C-4384-A5ED-A1313DD09FC7}" presName="parTx" presStyleLbl="revTx" presStyleIdx="2" presStyleCnt="4">
        <dgm:presLayoutVars>
          <dgm:chMax val="0"/>
          <dgm:chPref val="0"/>
        </dgm:presLayoutVars>
      </dgm:prSet>
      <dgm:spPr/>
    </dgm:pt>
    <dgm:pt modelId="{F0AC65D4-3906-4690-BDEF-49F2A77EA9EB}" type="pres">
      <dgm:prSet presAssocID="{92006A23-71D2-44E0-9CF8-5C2E8A1F23D3}" presName="sibTrans" presStyleCnt="0"/>
      <dgm:spPr/>
    </dgm:pt>
    <dgm:pt modelId="{DFC7ECB6-ACAA-4B49-AE8A-7EC03CE08C15}" type="pres">
      <dgm:prSet presAssocID="{AAE96140-7DBA-4992-927A-5C81856777DC}" presName="compNode" presStyleCnt="0"/>
      <dgm:spPr/>
    </dgm:pt>
    <dgm:pt modelId="{92F01C10-0090-4AA0-AF45-E545D404E926}" type="pres">
      <dgm:prSet presAssocID="{AAE96140-7DBA-4992-927A-5C81856777DC}" presName="bgRect" presStyleLbl="bgShp" presStyleIdx="3" presStyleCnt="4"/>
      <dgm:spPr/>
    </dgm:pt>
    <dgm:pt modelId="{1AD60C42-82B7-403C-804E-68C79BA62610}" type="pres">
      <dgm:prSet presAssocID="{AAE96140-7DBA-4992-927A-5C81856777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CFB253F-6237-492A-9357-77C3CC043988}" type="pres">
      <dgm:prSet presAssocID="{AAE96140-7DBA-4992-927A-5C81856777DC}" presName="spaceRect" presStyleCnt="0"/>
      <dgm:spPr/>
    </dgm:pt>
    <dgm:pt modelId="{6FF30C00-9FD4-4858-9FCB-BBD789065529}" type="pres">
      <dgm:prSet presAssocID="{AAE96140-7DBA-4992-927A-5C81856777D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C70C15-5424-470E-9F4E-AF8C6191D441}" type="presOf" srcId="{DA8C887D-5E24-4DB6-A786-1B2CF5F39492}" destId="{68F66D76-89B5-4A3E-917B-3CB1B67EAFD2}" srcOrd="0" destOrd="0" presId="urn:microsoft.com/office/officeart/2018/2/layout/IconVerticalSolidList"/>
    <dgm:cxn modelId="{269F1922-2FB0-4FE3-AA8E-C9CCC0C3437A}" type="presOf" srcId="{F1C55472-2186-493A-ADD7-0EB2D6CA3FFF}" destId="{07D1046C-4811-4E40-B7F4-22CF11E240FF}" srcOrd="0" destOrd="0" presId="urn:microsoft.com/office/officeart/2018/2/layout/IconVerticalSolidList"/>
    <dgm:cxn modelId="{F6D49B23-9512-43B6-B82C-5B69F1860069}" type="presOf" srcId="{32CF6AB1-2306-4CBB-8C34-606AFA0C4566}" destId="{31B9FCF2-4A0B-4C12-A256-EEDF97063090}" srcOrd="0" destOrd="0" presId="urn:microsoft.com/office/officeart/2018/2/layout/IconVerticalSolidList"/>
    <dgm:cxn modelId="{80A2233E-1126-4CB9-945C-FD0BB464AC48}" srcId="{32CF6AB1-2306-4CBB-8C34-606AFA0C4566}" destId="{AAE96140-7DBA-4992-927A-5C81856777DC}" srcOrd="3" destOrd="0" parTransId="{8C647C5E-DFCF-4506-9826-C89A13F53672}" sibTransId="{ACC06C14-7B24-4052-A15C-F7D6CBC12F47}"/>
    <dgm:cxn modelId="{BBED3765-1E3B-4996-A7EE-CF8BB7F66B6D}" srcId="{32CF6AB1-2306-4CBB-8C34-606AFA0C4566}" destId="{DA8C887D-5E24-4DB6-A786-1B2CF5F39492}" srcOrd="1" destOrd="0" parTransId="{D9B2DDB4-826F-4705-B713-5AB94A227C42}" sibTransId="{29C8BA75-C134-4EB1-BE4C-AF94A87D23AA}"/>
    <dgm:cxn modelId="{0DD2997B-A1B1-45C3-BA20-6FF8C1E4E597}" srcId="{32CF6AB1-2306-4CBB-8C34-606AFA0C4566}" destId="{F1C55472-2186-493A-ADD7-0EB2D6CA3FFF}" srcOrd="0" destOrd="0" parTransId="{105887FD-6993-4757-8497-B7B774729323}" sibTransId="{14C5B7D3-D107-475A-80C2-AAC55D1832AA}"/>
    <dgm:cxn modelId="{FEB3EF9B-5BB8-4578-9B14-F41C9A21DCED}" srcId="{32CF6AB1-2306-4CBB-8C34-606AFA0C4566}" destId="{51DC9D14-049C-4384-A5ED-A1313DD09FC7}" srcOrd="2" destOrd="0" parTransId="{CB00F48B-58D3-49B8-901C-FA0FCF8A814F}" sibTransId="{92006A23-71D2-44E0-9CF8-5C2E8A1F23D3}"/>
    <dgm:cxn modelId="{98A0E3C7-A670-41FA-BB44-AFD89AE7DA30}" type="presOf" srcId="{51DC9D14-049C-4384-A5ED-A1313DD09FC7}" destId="{14C93E6F-F9A4-4E7F-932B-F6B6C3A1871C}" srcOrd="0" destOrd="0" presId="urn:microsoft.com/office/officeart/2018/2/layout/IconVerticalSolidList"/>
    <dgm:cxn modelId="{971C40FA-3A75-432D-8472-1C00BA5BD57D}" type="presOf" srcId="{AAE96140-7DBA-4992-927A-5C81856777DC}" destId="{6FF30C00-9FD4-4858-9FCB-BBD789065529}" srcOrd="0" destOrd="0" presId="urn:microsoft.com/office/officeart/2018/2/layout/IconVerticalSolidList"/>
    <dgm:cxn modelId="{D192C0C5-B53E-451D-AF98-A39DFFE3BC61}" type="presParOf" srcId="{31B9FCF2-4A0B-4C12-A256-EEDF97063090}" destId="{B433A7BF-BAF5-4965-8167-F595189C2A80}" srcOrd="0" destOrd="0" presId="urn:microsoft.com/office/officeart/2018/2/layout/IconVerticalSolidList"/>
    <dgm:cxn modelId="{E8E9FACE-F296-415B-B9FB-2FAE88FC7DF4}" type="presParOf" srcId="{B433A7BF-BAF5-4965-8167-F595189C2A80}" destId="{D7877C92-710C-43B9-9852-2F8C01A4B08F}" srcOrd="0" destOrd="0" presId="urn:microsoft.com/office/officeart/2018/2/layout/IconVerticalSolidList"/>
    <dgm:cxn modelId="{5A06FA9A-0CB6-4DDF-B942-6A103159B293}" type="presParOf" srcId="{B433A7BF-BAF5-4965-8167-F595189C2A80}" destId="{49B95453-9523-49EE-9C31-FFC70654442E}" srcOrd="1" destOrd="0" presId="urn:microsoft.com/office/officeart/2018/2/layout/IconVerticalSolidList"/>
    <dgm:cxn modelId="{65E6A4AA-F4BF-47DC-BC66-DA1012FB4379}" type="presParOf" srcId="{B433A7BF-BAF5-4965-8167-F595189C2A80}" destId="{00C32AE6-2C13-43A2-B187-B458CAC43B5A}" srcOrd="2" destOrd="0" presId="urn:microsoft.com/office/officeart/2018/2/layout/IconVerticalSolidList"/>
    <dgm:cxn modelId="{57279611-4588-41BE-9409-78D8BEE79390}" type="presParOf" srcId="{B433A7BF-BAF5-4965-8167-F595189C2A80}" destId="{07D1046C-4811-4E40-B7F4-22CF11E240FF}" srcOrd="3" destOrd="0" presId="urn:microsoft.com/office/officeart/2018/2/layout/IconVerticalSolidList"/>
    <dgm:cxn modelId="{D7F3F056-CD1F-405F-B922-429136DD2828}" type="presParOf" srcId="{31B9FCF2-4A0B-4C12-A256-EEDF97063090}" destId="{CC23FA7B-453D-4AAF-A716-EE1B74F33E95}" srcOrd="1" destOrd="0" presId="urn:microsoft.com/office/officeart/2018/2/layout/IconVerticalSolidList"/>
    <dgm:cxn modelId="{BF4F393A-F495-4D16-BA6F-314E876A6BDC}" type="presParOf" srcId="{31B9FCF2-4A0B-4C12-A256-EEDF97063090}" destId="{A1695B22-5581-4E74-B233-B1A504C1C9B8}" srcOrd="2" destOrd="0" presId="urn:microsoft.com/office/officeart/2018/2/layout/IconVerticalSolidList"/>
    <dgm:cxn modelId="{1C18EA97-4F7D-410C-8285-56B294ABAAC6}" type="presParOf" srcId="{A1695B22-5581-4E74-B233-B1A504C1C9B8}" destId="{DCEA2453-DACD-467C-920C-5455B9C8A7C2}" srcOrd="0" destOrd="0" presId="urn:microsoft.com/office/officeart/2018/2/layout/IconVerticalSolidList"/>
    <dgm:cxn modelId="{5A152B2F-AF52-4CB5-9F52-9A48D4961E23}" type="presParOf" srcId="{A1695B22-5581-4E74-B233-B1A504C1C9B8}" destId="{B06C3DAD-CF25-464F-92AB-76A8607DEA32}" srcOrd="1" destOrd="0" presId="urn:microsoft.com/office/officeart/2018/2/layout/IconVerticalSolidList"/>
    <dgm:cxn modelId="{6A74FC7D-8DD5-4598-BABE-2C0AF06688AF}" type="presParOf" srcId="{A1695B22-5581-4E74-B233-B1A504C1C9B8}" destId="{A316285C-F3F9-44EF-ACEA-AD10E4E15A49}" srcOrd="2" destOrd="0" presId="urn:microsoft.com/office/officeart/2018/2/layout/IconVerticalSolidList"/>
    <dgm:cxn modelId="{F02BF262-23F6-4123-AA8D-AE3570DAC7CE}" type="presParOf" srcId="{A1695B22-5581-4E74-B233-B1A504C1C9B8}" destId="{68F66D76-89B5-4A3E-917B-3CB1B67EAFD2}" srcOrd="3" destOrd="0" presId="urn:microsoft.com/office/officeart/2018/2/layout/IconVerticalSolidList"/>
    <dgm:cxn modelId="{FAE9D746-3DF5-449F-9F74-46A2F8FB5B3F}" type="presParOf" srcId="{31B9FCF2-4A0B-4C12-A256-EEDF97063090}" destId="{74ABBFE2-3490-49A5-80A9-BED04B894D1A}" srcOrd="3" destOrd="0" presId="urn:microsoft.com/office/officeart/2018/2/layout/IconVerticalSolidList"/>
    <dgm:cxn modelId="{3B963C30-2BD3-45F7-BF24-E3A54D9BD26E}" type="presParOf" srcId="{31B9FCF2-4A0B-4C12-A256-EEDF97063090}" destId="{2D3A0FF3-1AF9-43D2-82B1-B71DDFBCB471}" srcOrd="4" destOrd="0" presId="urn:microsoft.com/office/officeart/2018/2/layout/IconVerticalSolidList"/>
    <dgm:cxn modelId="{9EB1E1D6-4511-41E5-B4E3-EC41A62D0718}" type="presParOf" srcId="{2D3A0FF3-1AF9-43D2-82B1-B71DDFBCB471}" destId="{A934A9D8-89B6-419D-AC7B-72B7C2B22EDE}" srcOrd="0" destOrd="0" presId="urn:microsoft.com/office/officeart/2018/2/layout/IconVerticalSolidList"/>
    <dgm:cxn modelId="{E47E6017-5F87-4929-B349-D0F4EF31F7EC}" type="presParOf" srcId="{2D3A0FF3-1AF9-43D2-82B1-B71DDFBCB471}" destId="{B3933353-C2AC-46C9-83DC-C2C09FB8985A}" srcOrd="1" destOrd="0" presId="urn:microsoft.com/office/officeart/2018/2/layout/IconVerticalSolidList"/>
    <dgm:cxn modelId="{3FE2446B-3C99-49B0-A310-B55828A5F77B}" type="presParOf" srcId="{2D3A0FF3-1AF9-43D2-82B1-B71DDFBCB471}" destId="{E4DD25DB-01D5-41CE-825B-60434DA82EC6}" srcOrd="2" destOrd="0" presId="urn:microsoft.com/office/officeart/2018/2/layout/IconVerticalSolidList"/>
    <dgm:cxn modelId="{462AED2E-D557-4707-BC6C-0C50EF70A355}" type="presParOf" srcId="{2D3A0FF3-1AF9-43D2-82B1-B71DDFBCB471}" destId="{14C93E6F-F9A4-4E7F-932B-F6B6C3A1871C}" srcOrd="3" destOrd="0" presId="urn:microsoft.com/office/officeart/2018/2/layout/IconVerticalSolidList"/>
    <dgm:cxn modelId="{448ECD8B-B43F-4B68-990D-5754F8D48817}" type="presParOf" srcId="{31B9FCF2-4A0B-4C12-A256-EEDF97063090}" destId="{F0AC65D4-3906-4690-BDEF-49F2A77EA9EB}" srcOrd="5" destOrd="0" presId="urn:microsoft.com/office/officeart/2018/2/layout/IconVerticalSolidList"/>
    <dgm:cxn modelId="{71C8AEA1-6BBA-49BC-8A0D-7056F04389C0}" type="presParOf" srcId="{31B9FCF2-4A0B-4C12-A256-EEDF97063090}" destId="{DFC7ECB6-ACAA-4B49-AE8A-7EC03CE08C15}" srcOrd="6" destOrd="0" presId="urn:microsoft.com/office/officeart/2018/2/layout/IconVerticalSolidList"/>
    <dgm:cxn modelId="{B9C972CB-5048-43FE-8D49-70CE13CA9F9D}" type="presParOf" srcId="{DFC7ECB6-ACAA-4B49-AE8A-7EC03CE08C15}" destId="{92F01C10-0090-4AA0-AF45-E545D404E926}" srcOrd="0" destOrd="0" presId="urn:microsoft.com/office/officeart/2018/2/layout/IconVerticalSolidList"/>
    <dgm:cxn modelId="{A65138D6-7662-41DB-B1EC-07B874D8862E}" type="presParOf" srcId="{DFC7ECB6-ACAA-4B49-AE8A-7EC03CE08C15}" destId="{1AD60C42-82B7-403C-804E-68C79BA62610}" srcOrd="1" destOrd="0" presId="urn:microsoft.com/office/officeart/2018/2/layout/IconVerticalSolidList"/>
    <dgm:cxn modelId="{23CDDBBD-FEE5-47F1-868C-7B3B63DFF2EE}" type="presParOf" srcId="{DFC7ECB6-ACAA-4B49-AE8A-7EC03CE08C15}" destId="{7CFB253F-6237-492A-9357-77C3CC043988}" srcOrd="2" destOrd="0" presId="urn:microsoft.com/office/officeart/2018/2/layout/IconVerticalSolidList"/>
    <dgm:cxn modelId="{A0EFFD9E-F848-42C1-A629-B11356638F33}" type="presParOf" srcId="{DFC7ECB6-ACAA-4B49-AE8A-7EC03CE08C15}" destId="{6FF30C00-9FD4-4858-9FCB-BBD7890655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63AB65-75EA-4893-8BE5-DCCBD1782A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B094A4-32AC-440D-B329-606CAF24C79E}">
      <dgm:prSet/>
      <dgm:spPr/>
      <dgm:t>
        <a:bodyPr/>
        <a:lstStyle/>
        <a:p>
          <a:r>
            <a:rPr lang="cs-CZ"/>
            <a:t>SciDAVis</a:t>
          </a:r>
          <a:endParaRPr lang="en-US"/>
        </a:p>
      </dgm:t>
    </dgm:pt>
    <dgm:pt modelId="{774C328C-7013-41BB-9B67-D0175E8E691C}" type="parTrans" cxnId="{EEE3DC72-8599-4052-9EDB-D59682655F94}">
      <dgm:prSet/>
      <dgm:spPr/>
      <dgm:t>
        <a:bodyPr/>
        <a:lstStyle/>
        <a:p>
          <a:endParaRPr lang="en-US"/>
        </a:p>
      </dgm:t>
    </dgm:pt>
    <dgm:pt modelId="{E3DB1F9C-B4E4-4EFB-BABF-A01C6B607C90}" type="sibTrans" cxnId="{EEE3DC72-8599-4052-9EDB-D59682655F94}">
      <dgm:prSet/>
      <dgm:spPr/>
      <dgm:t>
        <a:bodyPr/>
        <a:lstStyle/>
        <a:p>
          <a:endParaRPr lang="en-US"/>
        </a:p>
      </dgm:t>
    </dgm:pt>
    <dgm:pt modelId="{4E7CF54C-EB0E-4E8A-975C-E7A08042F4EE}">
      <dgm:prSet/>
      <dgm:spPr/>
      <dgm:t>
        <a:bodyPr/>
        <a:lstStyle/>
        <a:p>
          <a:r>
            <a:rPr lang="cs-CZ"/>
            <a:t>GIMP</a:t>
          </a:r>
          <a:endParaRPr lang="en-US"/>
        </a:p>
      </dgm:t>
    </dgm:pt>
    <dgm:pt modelId="{F9398571-90CB-4380-A37C-9ABC2CBFD40B}" type="parTrans" cxnId="{F4DF4ADB-8269-416E-A431-BBC6E0AFF042}">
      <dgm:prSet/>
      <dgm:spPr/>
      <dgm:t>
        <a:bodyPr/>
        <a:lstStyle/>
        <a:p>
          <a:endParaRPr lang="en-US"/>
        </a:p>
      </dgm:t>
    </dgm:pt>
    <dgm:pt modelId="{28A34C64-ACC6-4261-A8E0-1BCEB95DA4E9}" type="sibTrans" cxnId="{F4DF4ADB-8269-416E-A431-BBC6E0AFF042}">
      <dgm:prSet/>
      <dgm:spPr/>
      <dgm:t>
        <a:bodyPr/>
        <a:lstStyle/>
        <a:p>
          <a:endParaRPr lang="en-US"/>
        </a:p>
      </dgm:t>
    </dgm:pt>
    <dgm:pt modelId="{DFD306B8-05D1-47CF-8A27-31DB61E9F13C}">
      <dgm:prSet/>
      <dgm:spPr/>
      <dgm:t>
        <a:bodyPr/>
        <a:lstStyle/>
        <a:p>
          <a:r>
            <a:rPr lang="cs-CZ"/>
            <a:t>Scribus</a:t>
          </a:r>
          <a:endParaRPr lang="en-US"/>
        </a:p>
      </dgm:t>
    </dgm:pt>
    <dgm:pt modelId="{B948F248-BEE9-4F65-805A-CA25A8C476D6}" type="parTrans" cxnId="{672DFD4E-62B3-4BBC-A554-A36517C2B642}">
      <dgm:prSet/>
      <dgm:spPr/>
      <dgm:t>
        <a:bodyPr/>
        <a:lstStyle/>
        <a:p>
          <a:endParaRPr lang="en-US"/>
        </a:p>
      </dgm:t>
    </dgm:pt>
    <dgm:pt modelId="{70146509-0020-48E7-B599-464ACB88C929}" type="sibTrans" cxnId="{672DFD4E-62B3-4BBC-A554-A36517C2B642}">
      <dgm:prSet/>
      <dgm:spPr/>
      <dgm:t>
        <a:bodyPr/>
        <a:lstStyle/>
        <a:p>
          <a:endParaRPr lang="en-US"/>
        </a:p>
      </dgm:t>
    </dgm:pt>
    <dgm:pt modelId="{C94FCA79-5ECF-428D-8A9D-7A093838CEDE}">
      <dgm:prSet/>
      <dgm:spPr/>
      <dgm:t>
        <a:bodyPr/>
        <a:lstStyle/>
        <a:p>
          <a:r>
            <a:rPr lang="cs-CZ"/>
            <a:t>Open Sankoré</a:t>
          </a:r>
          <a:endParaRPr lang="en-US"/>
        </a:p>
      </dgm:t>
    </dgm:pt>
    <dgm:pt modelId="{459B7DE0-3AF1-41F7-B7B2-3967D0B46956}" type="parTrans" cxnId="{4BDFCB68-5222-4554-BC57-0D933267C42C}">
      <dgm:prSet/>
      <dgm:spPr/>
      <dgm:t>
        <a:bodyPr/>
        <a:lstStyle/>
        <a:p>
          <a:endParaRPr lang="en-US"/>
        </a:p>
      </dgm:t>
    </dgm:pt>
    <dgm:pt modelId="{AAB1BCEF-3FC5-4346-91D4-5AD6ABEE97BC}" type="sibTrans" cxnId="{4BDFCB68-5222-4554-BC57-0D933267C42C}">
      <dgm:prSet/>
      <dgm:spPr/>
      <dgm:t>
        <a:bodyPr/>
        <a:lstStyle/>
        <a:p>
          <a:endParaRPr lang="en-US"/>
        </a:p>
      </dgm:t>
    </dgm:pt>
    <dgm:pt modelId="{52D22693-8D2F-42E8-B6AB-39C24E2A38DF}">
      <dgm:prSet/>
      <dgm:spPr/>
      <dgm:t>
        <a:bodyPr/>
        <a:lstStyle/>
        <a:p>
          <a:r>
            <a:rPr lang="cs-CZ"/>
            <a:t>Step</a:t>
          </a:r>
          <a:endParaRPr lang="en-US"/>
        </a:p>
      </dgm:t>
    </dgm:pt>
    <dgm:pt modelId="{CF6BAE13-CD8B-4AF6-8854-F06E925EEA05}" type="parTrans" cxnId="{23B57633-0631-4D77-B087-28CA15DEBDCA}">
      <dgm:prSet/>
      <dgm:spPr/>
      <dgm:t>
        <a:bodyPr/>
        <a:lstStyle/>
        <a:p>
          <a:endParaRPr lang="en-US"/>
        </a:p>
      </dgm:t>
    </dgm:pt>
    <dgm:pt modelId="{C1C8210A-B447-480E-8385-4FC2FC2ED64A}" type="sibTrans" cxnId="{23B57633-0631-4D77-B087-28CA15DEBDCA}">
      <dgm:prSet/>
      <dgm:spPr/>
      <dgm:t>
        <a:bodyPr/>
        <a:lstStyle/>
        <a:p>
          <a:endParaRPr lang="en-US"/>
        </a:p>
      </dgm:t>
    </dgm:pt>
    <dgm:pt modelId="{953B4A39-89E7-42D8-9C45-A8DF3AD95046}">
      <dgm:prSet/>
      <dgm:spPr/>
      <dgm:t>
        <a:bodyPr/>
        <a:lstStyle/>
        <a:p>
          <a:r>
            <a:rPr lang="cs-CZ"/>
            <a:t>Marble</a:t>
          </a:r>
          <a:endParaRPr lang="en-US"/>
        </a:p>
      </dgm:t>
    </dgm:pt>
    <dgm:pt modelId="{859CD817-23C8-4176-9EC3-134777BAD539}" type="parTrans" cxnId="{5A33566F-1A9F-4AD0-8713-B39A0B1E347A}">
      <dgm:prSet/>
      <dgm:spPr/>
      <dgm:t>
        <a:bodyPr/>
        <a:lstStyle/>
        <a:p>
          <a:endParaRPr lang="en-US"/>
        </a:p>
      </dgm:t>
    </dgm:pt>
    <dgm:pt modelId="{7FA8369E-EF59-49F3-BFA3-893F2F65FA0E}" type="sibTrans" cxnId="{5A33566F-1A9F-4AD0-8713-B39A0B1E347A}">
      <dgm:prSet/>
      <dgm:spPr/>
      <dgm:t>
        <a:bodyPr/>
        <a:lstStyle/>
        <a:p>
          <a:endParaRPr lang="en-US"/>
        </a:p>
      </dgm:t>
    </dgm:pt>
    <dgm:pt modelId="{126FC09D-5EC0-43EF-852A-DBE88549FF2B}">
      <dgm:prSet/>
      <dgm:spPr/>
      <dgm:t>
        <a:bodyPr/>
        <a:lstStyle/>
        <a:p>
          <a:r>
            <a:rPr lang="cs-CZ"/>
            <a:t>Kalzium </a:t>
          </a:r>
          <a:endParaRPr lang="en-US"/>
        </a:p>
      </dgm:t>
    </dgm:pt>
    <dgm:pt modelId="{176E948B-6711-49BD-BDFA-F089D6F6D02D}" type="parTrans" cxnId="{662C809A-E57A-4811-AF98-2A6224571F35}">
      <dgm:prSet/>
      <dgm:spPr/>
      <dgm:t>
        <a:bodyPr/>
        <a:lstStyle/>
        <a:p>
          <a:endParaRPr lang="en-US"/>
        </a:p>
      </dgm:t>
    </dgm:pt>
    <dgm:pt modelId="{71EF6A5C-13A2-4CCD-ADAA-C86E7D7E4958}" type="sibTrans" cxnId="{662C809A-E57A-4811-AF98-2A6224571F35}">
      <dgm:prSet/>
      <dgm:spPr/>
      <dgm:t>
        <a:bodyPr/>
        <a:lstStyle/>
        <a:p>
          <a:endParaRPr lang="en-US"/>
        </a:p>
      </dgm:t>
    </dgm:pt>
    <dgm:pt modelId="{4CD273AE-2465-4854-B914-7D3FFFC48379}">
      <dgm:prSet/>
      <dgm:spPr/>
      <dgm:t>
        <a:bodyPr/>
        <a:lstStyle/>
        <a:p>
          <a:r>
            <a:rPr lang="cs-CZ"/>
            <a:t>Kstars</a:t>
          </a:r>
          <a:endParaRPr lang="en-US"/>
        </a:p>
      </dgm:t>
    </dgm:pt>
    <dgm:pt modelId="{49341597-5597-4313-AB60-C71CFC4CF7CA}" type="parTrans" cxnId="{0F44FC8C-5335-4976-923E-171EA14D56CB}">
      <dgm:prSet/>
      <dgm:spPr/>
      <dgm:t>
        <a:bodyPr/>
        <a:lstStyle/>
        <a:p>
          <a:endParaRPr lang="en-US"/>
        </a:p>
      </dgm:t>
    </dgm:pt>
    <dgm:pt modelId="{C4DA400A-8813-4FFF-9170-CBB4FE605FF4}" type="sibTrans" cxnId="{0F44FC8C-5335-4976-923E-171EA14D56CB}">
      <dgm:prSet/>
      <dgm:spPr/>
      <dgm:t>
        <a:bodyPr/>
        <a:lstStyle/>
        <a:p>
          <a:endParaRPr lang="en-US"/>
        </a:p>
      </dgm:t>
    </dgm:pt>
    <dgm:pt modelId="{AC3C63A0-F764-446C-B59B-F6796FD19D6D}">
      <dgm:prSet/>
      <dgm:spPr/>
      <dgm:t>
        <a:bodyPr/>
        <a:lstStyle/>
        <a:p>
          <a:r>
            <a:rPr lang="cs-CZ"/>
            <a:t>wxMAxima</a:t>
          </a:r>
          <a:endParaRPr lang="en-US"/>
        </a:p>
      </dgm:t>
    </dgm:pt>
    <dgm:pt modelId="{0C77B23A-A987-4D01-9E1F-196305C96274}" type="parTrans" cxnId="{3AF2BE73-EA56-4C88-8712-E191B87FF6AB}">
      <dgm:prSet/>
      <dgm:spPr/>
      <dgm:t>
        <a:bodyPr/>
        <a:lstStyle/>
        <a:p>
          <a:endParaRPr lang="en-US"/>
        </a:p>
      </dgm:t>
    </dgm:pt>
    <dgm:pt modelId="{2D0010AE-B3C2-48C5-A492-DF89D96DE030}" type="sibTrans" cxnId="{3AF2BE73-EA56-4C88-8712-E191B87FF6AB}">
      <dgm:prSet/>
      <dgm:spPr/>
      <dgm:t>
        <a:bodyPr/>
        <a:lstStyle/>
        <a:p>
          <a:endParaRPr lang="en-US"/>
        </a:p>
      </dgm:t>
    </dgm:pt>
    <dgm:pt modelId="{88AB8BA4-AA61-4979-B97E-38CF283D7714}">
      <dgm:prSet/>
      <dgm:spPr/>
      <dgm:t>
        <a:bodyPr/>
        <a:lstStyle/>
        <a:p>
          <a:r>
            <a:rPr lang="cs-CZ"/>
            <a:t>Dr. Geo</a:t>
          </a:r>
          <a:endParaRPr lang="en-US"/>
        </a:p>
      </dgm:t>
    </dgm:pt>
    <dgm:pt modelId="{F7A803C3-17CE-405E-87CE-D47BA2E6B128}" type="parTrans" cxnId="{6EA85F64-B9A7-4987-9DAF-DBE5418B61E5}">
      <dgm:prSet/>
      <dgm:spPr/>
      <dgm:t>
        <a:bodyPr/>
        <a:lstStyle/>
        <a:p>
          <a:endParaRPr lang="en-US"/>
        </a:p>
      </dgm:t>
    </dgm:pt>
    <dgm:pt modelId="{58B63614-4338-4E44-BB80-12757D893BF4}" type="sibTrans" cxnId="{6EA85F64-B9A7-4987-9DAF-DBE5418B61E5}">
      <dgm:prSet/>
      <dgm:spPr/>
      <dgm:t>
        <a:bodyPr/>
        <a:lstStyle/>
        <a:p>
          <a:endParaRPr lang="en-US"/>
        </a:p>
      </dgm:t>
    </dgm:pt>
    <dgm:pt modelId="{8AB00DE3-ED51-4D10-84E5-C9E5525D9B0C}">
      <dgm:prSet/>
      <dgm:spPr/>
      <dgm:t>
        <a:bodyPr/>
        <a:lstStyle/>
        <a:p>
          <a:r>
            <a:rPr lang="cs-CZ"/>
            <a:t>Stellarium</a:t>
          </a:r>
          <a:endParaRPr lang="en-US"/>
        </a:p>
      </dgm:t>
    </dgm:pt>
    <dgm:pt modelId="{76D3C425-3A07-4750-A05E-A697B568B66C}" type="parTrans" cxnId="{F1853BF2-27B0-4B59-871E-E7341CD8F889}">
      <dgm:prSet/>
      <dgm:spPr/>
      <dgm:t>
        <a:bodyPr/>
        <a:lstStyle/>
        <a:p>
          <a:endParaRPr lang="en-US"/>
        </a:p>
      </dgm:t>
    </dgm:pt>
    <dgm:pt modelId="{54527520-278A-47D7-8356-0CE3B7053C9E}" type="sibTrans" cxnId="{F1853BF2-27B0-4B59-871E-E7341CD8F889}">
      <dgm:prSet/>
      <dgm:spPr/>
      <dgm:t>
        <a:bodyPr/>
        <a:lstStyle/>
        <a:p>
          <a:endParaRPr lang="en-US"/>
        </a:p>
      </dgm:t>
    </dgm:pt>
    <dgm:pt modelId="{2C93D257-B78A-4044-85F8-DAF293EF4139}">
      <dgm:prSet/>
      <dgm:spPr/>
      <dgm:t>
        <a:bodyPr/>
        <a:lstStyle/>
        <a:p>
          <a:r>
            <a:rPr lang="cs-CZ"/>
            <a:t>ZIM</a:t>
          </a:r>
          <a:endParaRPr lang="en-US"/>
        </a:p>
      </dgm:t>
    </dgm:pt>
    <dgm:pt modelId="{4E04E87F-9EF0-4B60-9473-C1A315F447CE}" type="parTrans" cxnId="{A8A58D22-F33E-44A5-B118-A75A39B05E6B}">
      <dgm:prSet/>
      <dgm:spPr/>
      <dgm:t>
        <a:bodyPr/>
        <a:lstStyle/>
        <a:p>
          <a:endParaRPr lang="en-US"/>
        </a:p>
      </dgm:t>
    </dgm:pt>
    <dgm:pt modelId="{955360C9-06CC-4E2E-AAB9-AC7BCC026E54}" type="sibTrans" cxnId="{A8A58D22-F33E-44A5-B118-A75A39B05E6B}">
      <dgm:prSet/>
      <dgm:spPr/>
      <dgm:t>
        <a:bodyPr/>
        <a:lstStyle/>
        <a:p>
          <a:endParaRPr lang="en-US"/>
        </a:p>
      </dgm:t>
    </dgm:pt>
    <dgm:pt modelId="{B9113697-DD7E-4419-8A50-4987F07B3622}">
      <dgm:prSet/>
      <dgm:spPr/>
      <dgm:t>
        <a:bodyPr/>
        <a:lstStyle/>
        <a:p>
          <a:r>
            <a:rPr lang="cs-CZ"/>
            <a:t>Anki</a:t>
          </a:r>
          <a:endParaRPr lang="en-US"/>
        </a:p>
      </dgm:t>
    </dgm:pt>
    <dgm:pt modelId="{B38635C2-60C9-45A8-877B-D3845AE6EA93}" type="parTrans" cxnId="{8AD56394-F6DF-4292-A407-021C15868551}">
      <dgm:prSet/>
      <dgm:spPr/>
      <dgm:t>
        <a:bodyPr/>
        <a:lstStyle/>
        <a:p>
          <a:endParaRPr lang="en-US"/>
        </a:p>
      </dgm:t>
    </dgm:pt>
    <dgm:pt modelId="{2FD27227-01AC-4074-991D-1C14EA662808}" type="sibTrans" cxnId="{8AD56394-F6DF-4292-A407-021C15868551}">
      <dgm:prSet/>
      <dgm:spPr/>
      <dgm:t>
        <a:bodyPr/>
        <a:lstStyle/>
        <a:p>
          <a:endParaRPr lang="en-US"/>
        </a:p>
      </dgm:t>
    </dgm:pt>
    <dgm:pt modelId="{69EBF20E-0948-4B68-A357-D084AB2CFAD1}">
      <dgm:prSet/>
      <dgm:spPr/>
      <dgm:t>
        <a:bodyPr/>
        <a:lstStyle/>
        <a:p>
          <a:r>
            <a:rPr lang="cs-CZ"/>
            <a:t>FreeMind</a:t>
          </a:r>
          <a:endParaRPr lang="en-US"/>
        </a:p>
      </dgm:t>
    </dgm:pt>
    <dgm:pt modelId="{ED2B1F15-4D3F-42DE-9CEE-3AE5939298CB}" type="parTrans" cxnId="{37792117-94DE-4BA8-87BB-6F93D46F4D1A}">
      <dgm:prSet/>
      <dgm:spPr/>
      <dgm:t>
        <a:bodyPr/>
        <a:lstStyle/>
        <a:p>
          <a:endParaRPr lang="en-US"/>
        </a:p>
      </dgm:t>
    </dgm:pt>
    <dgm:pt modelId="{3626479F-B137-4987-9600-D34F47143B99}" type="sibTrans" cxnId="{37792117-94DE-4BA8-87BB-6F93D46F4D1A}">
      <dgm:prSet/>
      <dgm:spPr/>
      <dgm:t>
        <a:bodyPr/>
        <a:lstStyle/>
        <a:p>
          <a:endParaRPr lang="en-US"/>
        </a:p>
      </dgm:t>
    </dgm:pt>
    <dgm:pt modelId="{E6757497-2D83-4276-8299-9EBDC6C0AA7C}">
      <dgm:prSet/>
      <dgm:spPr/>
      <dgm:t>
        <a:bodyPr/>
        <a:lstStyle/>
        <a:p>
          <a:r>
            <a:rPr lang="cs-CZ"/>
            <a:t>Rocs</a:t>
          </a:r>
          <a:endParaRPr lang="en-US"/>
        </a:p>
      </dgm:t>
    </dgm:pt>
    <dgm:pt modelId="{93997148-5FA7-4571-A209-8BEF18B5D91B}" type="parTrans" cxnId="{C07176A1-D232-4A62-AC32-68CF5854446D}">
      <dgm:prSet/>
      <dgm:spPr/>
      <dgm:t>
        <a:bodyPr/>
        <a:lstStyle/>
        <a:p>
          <a:endParaRPr lang="en-US"/>
        </a:p>
      </dgm:t>
    </dgm:pt>
    <dgm:pt modelId="{80F78CDD-4DD5-4169-BEE4-A97B8BD40AA2}" type="sibTrans" cxnId="{C07176A1-D232-4A62-AC32-68CF5854446D}">
      <dgm:prSet/>
      <dgm:spPr/>
      <dgm:t>
        <a:bodyPr/>
        <a:lstStyle/>
        <a:p>
          <a:endParaRPr lang="en-US"/>
        </a:p>
      </dgm:t>
    </dgm:pt>
    <dgm:pt modelId="{D4C56D6F-958A-490C-9B1E-401743C3B28E}">
      <dgm:prSet/>
      <dgm:spPr/>
      <dgm:t>
        <a:bodyPr/>
        <a:lstStyle/>
        <a:p>
          <a:r>
            <a:rPr lang="cs-CZ"/>
            <a:t>R</a:t>
          </a:r>
          <a:endParaRPr lang="en-US"/>
        </a:p>
      </dgm:t>
    </dgm:pt>
    <dgm:pt modelId="{6ED41934-EF1E-4B82-B003-DA1C3113837B}" type="parTrans" cxnId="{4FE9FCE3-3805-493F-9245-10D0C7A79DE3}">
      <dgm:prSet/>
      <dgm:spPr/>
      <dgm:t>
        <a:bodyPr/>
        <a:lstStyle/>
        <a:p>
          <a:endParaRPr lang="en-US"/>
        </a:p>
      </dgm:t>
    </dgm:pt>
    <dgm:pt modelId="{F04E268C-CBB0-4752-8944-207F276BE67D}" type="sibTrans" cxnId="{4FE9FCE3-3805-493F-9245-10D0C7A79DE3}">
      <dgm:prSet/>
      <dgm:spPr/>
      <dgm:t>
        <a:bodyPr/>
        <a:lstStyle/>
        <a:p>
          <a:endParaRPr lang="en-US"/>
        </a:p>
      </dgm:t>
    </dgm:pt>
    <dgm:pt modelId="{EC1E80F7-820F-4F26-AA23-508E2F50A39C}">
      <dgm:prSet/>
      <dgm:spPr/>
      <dgm:t>
        <a:bodyPr/>
        <a:lstStyle/>
        <a:p>
          <a:r>
            <a:rPr lang="cs-CZ"/>
            <a:t>LibreOffice</a:t>
          </a:r>
          <a:endParaRPr lang="en-US"/>
        </a:p>
      </dgm:t>
    </dgm:pt>
    <dgm:pt modelId="{4E8E7D21-B22B-415F-AB57-44996C9EE42C}" type="parTrans" cxnId="{A0A7D136-7FB2-4A16-9FDD-F33BE852289B}">
      <dgm:prSet/>
      <dgm:spPr/>
      <dgm:t>
        <a:bodyPr/>
        <a:lstStyle/>
        <a:p>
          <a:endParaRPr lang="en-US"/>
        </a:p>
      </dgm:t>
    </dgm:pt>
    <dgm:pt modelId="{BB2C933F-B78E-434C-8CDA-461DDF858523}" type="sibTrans" cxnId="{A0A7D136-7FB2-4A16-9FDD-F33BE852289B}">
      <dgm:prSet/>
      <dgm:spPr/>
      <dgm:t>
        <a:bodyPr/>
        <a:lstStyle/>
        <a:p>
          <a:endParaRPr lang="en-US"/>
        </a:p>
      </dgm:t>
    </dgm:pt>
    <dgm:pt modelId="{283A4718-08F7-494F-A234-487144F14B44}">
      <dgm:prSet/>
      <dgm:spPr/>
      <dgm:t>
        <a:bodyPr/>
        <a:lstStyle/>
        <a:p>
          <a:r>
            <a:rPr lang="cs-CZ"/>
            <a:t>Lazarus</a:t>
          </a:r>
          <a:endParaRPr lang="en-US"/>
        </a:p>
      </dgm:t>
    </dgm:pt>
    <dgm:pt modelId="{F3B1E130-B94E-4638-9C66-8166745B6A03}" type="parTrans" cxnId="{E0306086-E57C-4C5F-BE01-EEB31D4C9DCF}">
      <dgm:prSet/>
      <dgm:spPr/>
      <dgm:t>
        <a:bodyPr/>
        <a:lstStyle/>
        <a:p>
          <a:endParaRPr lang="en-US"/>
        </a:p>
      </dgm:t>
    </dgm:pt>
    <dgm:pt modelId="{233E4D45-8F60-4561-9A75-92C89382BB19}" type="sibTrans" cxnId="{E0306086-E57C-4C5F-BE01-EEB31D4C9DCF}">
      <dgm:prSet/>
      <dgm:spPr/>
      <dgm:t>
        <a:bodyPr/>
        <a:lstStyle/>
        <a:p>
          <a:endParaRPr lang="en-US"/>
        </a:p>
      </dgm:t>
    </dgm:pt>
    <dgm:pt modelId="{975BEE2A-80FA-45CE-9B90-72590D243275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93FA3812-9B28-4696-A0A1-3FC13384A182}" type="parTrans" cxnId="{077B83C8-E3AD-4C7B-A723-348B1BA59B93}">
      <dgm:prSet/>
      <dgm:spPr/>
      <dgm:t>
        <a:bodyPr/>
        <a:lstStyle/>
        <a:p>
          <a:endParaRPr lang="en-US"/>
        </a:p>
      </dgm:t>
    </dgm:pt>
    <dgm:pt modelId="{02049BF5-8AC9-4579-BC4A-84E9663875A3}" type="sibTrans" cxnId="{077B83C8-E3AD-4C7B-A723-348B1BA59B93}">
      <dgm:prSet/>
      <dgm:spPr/>
      <dgm:t>
        <a:bodyPr/>
        <a:lstStyle/>
        <a:p>
          <a:endParaRPr lang="en-US"/>
        </a:p>
      </dgm:t>
    </dgm:pt>
    <dgm:pt modelId="{02EF854A-E7B8-44D4-B2ED-CCE2684ED684}" type="pres">
      <dgm:prSet presAssocID="{D963AB65-75EA-4893-8BE5-DCCBD1782A2A}" presName="diagram" presStyleCnt="0">
        <dgm:presLayoutVars>
          <dgm:dir/>
          <dgm:resizeHandles val="exact"/>
        </dgm:presLayoutVars>
      </dgm:prSet>
      <dgm:spPr/>
    </dgm:pt>
    <dgm:pt modelId="{AFF746DA-2D90-42E0-A09C-6B9BB98C3117}" type="pres">
      <dgm:prSet presAssocID="{D0B094A4-32AC-440D-B329-606CAF24C79E}" presName="node" presStyleLbl="node1" presStyleIdx="0" presStyleCnt="19">
        <dgm:presLayoutVars>
          <dgm:bulletEnabled val="1"/>
        </dgm:presLayoutVars>
      </dgm:prSet>
      <dgm:spPr/>
    </dgm:pt>
    <dgm:pt modelId="{09977E1B-6F6A-4679-AA43-78C37424F652}" type="pres">
      <dgm:prSet presAssocID="{E3DB1F9C-B4E4-4EFB-BABF-A01C6B607C90}" presName="sibTrans" presStyleCnt="0"/>
      <dgm:spPr/>
    </dgm:pt>
    <dgm:pt modelId="{11BB90CD-6462-4FB6-85F1-E61AE6993F04}" type="pres">
      <dgm:prSet presAssocID="{4E7CF54C-EB0E-4E8A-975C-E7A08042F4EE}" presName="node" presStyleLbl="node1" presStyleIdx="1" presStyleCnt="19">
        <dgm:presLayoutVars>
          <dgm:bulletEnabled val="1"/>
        </dgm:presLayoutVars>
      </dgm:prSet>
      <dgm:spPr/>
    </dgm:pt>
    <dgm:pt modelId="{9F3AAF08-A397-4BFA-A9E7-C275C3F5B7B1}" type="pres">
      <dgm:prSet presAssocID="{28A34C64-ACC6-4261-A8E0-1BCEB95DA4E9}" presName="sibTrans" presStyleCnt="0"/>
      <dgm:spPr/>
    </dgm:pt>
    <dgm:pt modelId="{D7EF4B48-B1E9-4C31-9FF1-FE9C82CF1F45}" type="pres">
      <dgm:prSet presAssocID="{DFD306B8-05D1-47CF-8A27-31DB61E9F13C}" presName="node" presStyleLbl="node1" presStyleIdx="2" presStyleCnt="19">
        <dgm:presLayoutVars>
          <dgm:bulletEnabled val="1"/>
        </dgm:presLayoutVars>
      </dgm:prSet>
      <dgm:spPr/>
    </dgm:pt>
    <dgm:pt modelId="{6BAFD93F-877E-4253-8ADC-64EE3446EAD2}" type="pres">
      <dgm:prSet presAssocID="{70146509-0020-48E7-B599-464ACB88C929}" presName="sibTrans" presStyleCnt="0"/>
      <dgm:spPr/>
    </dgm:pt>
    <dgm:pt modelId="{197F08A6-D473-4072-A21F-6E26B0966686}" type="pres">
      <dgm:prSet presAssocID="{C94FCA79-5ECF-428D-8A9D-7A093838CEDE}" presName="node" presStyleLbl="node1" presStyleIdx="3" presStyleCnt="19">
        <dgm:presLayoutVars>
          <dgm:bulletEnabled val="1"/>
        </dgm:presLayoutVars>
      </dgm:prSet>
      <dgm:spPr/>
    </dgm:pt>
    <dgm:pt modelId="{1EF77E38-BAD0-4A37-A12B-E592DDA50F86}" type="pres">
      <dgm:prSet presAssocID="{AAB1BCEF-3FC5-4346-91D4-5AD6ABEE97BC}" presName="sibTrans" presStyleCnt="0"/>
      <dgm:spPr/>
    </dgm:pt>
    <dgm:pt modelId="{C81182B8-F890-49BF-9D66-959855F440F1}" type="pres">
      <dgm:prSet presAssocID="{52D22693-8D2F-42E8-B6AB-39C24E2A38DF}" presName="node" presStyleLbl="node1" presStyleIdx="4" presStyleCnt="19">
        <dgm:presLayoutVars>
          <dgm:bulletEnabled val="1"/>
        </dgm:presLayoutVars>
      </dgm:prSet>
      <dgm:spPr/>
    </dgm:pt>
    <dgm:pt modelId="{6A25AE25-0F18-4924-BD29-845297279330}" type="pres">
      <dgm:prSet presAssocID="{C1C8210A-B447-480E-8385-4FC2FC2ED64A}" presName="sibTrans" presStyleCnt="0"/>
      <dgm:spPr/>
    </dgm:pt>
    <dgm:pt modelId="{BAE780AE-B73A-4286-BB62-9C1E52D97888}" type="pres">
      <dgm:prSet presAssocID="{953B4A39-89E7-42D8-9C45-A8DF3AD95046}" presName="node" presStyleLbl="node1" presStyleIdx="5" presStyleCnt="19">
        <dgm:presLayoutVars>
          <dgm:bulletEnabled val="1"/>
        </dgm:presLayoutVars>
      </dgm:prSet>
      <dgm:spPr/>
    </dgm:pt>
    <dgm:pt modelId="{B536B143-446D-4595-B16C-45B08E377D68}" type="pres">
      <dgm:prSet presAssocID="{7FA8369E-EF59-49F3-BFA3-893F2F65FA0E}" presName="sibTrans" presStyleCnt="0"/>
      <dgm:spPr/>
    </dgm:pt>
    <dgm:pt modelId="{BF276C9C-A103-43B0-88D0-3FC35E21E1D5}" type="pres">
      <dgm:prSet presAssocID="{126FC09D-5EC0-43EF-852A-DBE88549FF2B}" presName="node" presStyleLbl="node1" presStyleIdx="6" presStyleCnt="19">
        <dgm:presLayoutVars>
          <dgm:bulletEnabled val="1"/>
        </dgm:presLayoutVars>
      </dgm:prSet>
      <dgm:spPr/>
    </dgm:pt>
    <dgm:pt modelId="{A6461CD6-9118-40E6-850B-57DE04E8B0D4}" type="pres">
      <dgm:prSet presAssocID="{71EF6A5C-13A2-4CCD-ADAA-C86E7D7E4958}" presName="sibTrans" presStyleCnt="0"/>
      <dgm:spPr/>
    </dgm:pt>
    <dgm:pt modelId="{7E13A581-BF1E-4271-A3FE-A1B529A43B85}" type="pres">
      <dgm:prSet presAssocID="{4CD273AE-2465-4854-B914-7D3FFFC48379}" presName="node" presStyleLbl="node1" presStyleIdx="7" presStyleCnt="19">
        <dgm:presLayoutVars>
          <dgm:bulletEnabled val="1"/>
        </dgm:presLayoutVars>
      </dgm:prSet>
      <dgm:spPr/>
    </dgm:pt>
    <dgm:pt modelId="{75F107AF-7F84-4595-8D54-1F9052E03F19}" type="pres">
      <dgm:prSet presAssocID="{C4DA400A-8813-4FFF-9170-CBB4FE605FF4}" presName="sibTrans" presStyleCnt="0"/>
      <dgm:spPr/>
    </dgm:pt>
    <dgm:pt modelId="{372B4D6A-DF2B-45BB-A759-5F400D59C4C5}" type="pres">
      <dgm:prSet presAssocID="{AC3C63A0-F764-446C-B59B-F6796FD19D6D}" presName="node" presStyleLbl="node1" presStyleIdx="8" presStyleCnt="19">
        <dgm:presLayoutVars>
          <dgm:bulletEnabled val="1"/>
        </dgm:presLayoutVars>
      </dgm:prSet>
      <dgm:spPr/>
    </dgm:pt>
    <dgm:pt modelId="{905C46D7-7A71-4B7A-9508-55FE89BF525D}" type="pres">
      <dgm:prSet presAssocID="{2D0010AE-B3C2-48C5-A492-DF89D96DE030}" presName="sibTrans" presStyleCnt="0"/>
      <dgm:spPr/>
    </dgm:pt>
    <dgm:pt modelId="{89CD6154-67CD-499D-81F4-2260ABD31F83}" type="pres">
      <dgm:prSet presAssocID="{88AB8BA4-AA61-4979-B97E-38CF283D7714}" presName="node" presStyleLbl="node1" presStyleIdx="9" presStyleCnt="19">
        <dgm:presLayoutVars>
          <dgm:bulletEnabled val="1"/>
        </dgm:presLayoutVars>
      </dgm:prSet>
      <dgm:spPr/>
    </dgm:pt>
    <dgm:pt modelId="{2555BD26-8BAF-4952-9DBE-26C044AC79EF}" type="pres">
      <dgm:prSet presAssocID="{58B63614-4338-4E44-BB80-12757D893BF4}" presName="sibTrans" presStyleCnt="0"/>
      <dgm:spPr/>
    </dgm:pt>
    <dgm:pt modelId="{826E94C8-640A-4C43-AEDA-BDE83434F8AE}" type="pres">
      <dgm:prSet presAssocID="{8AB00DE3-ED51-4D10-84E5-C9E5525D9B0C}" presName="node" presStyleLbl="node1" presStyleIdx="10" presStyleCnt="19">
        <dgm:presLayoutVars>
          <dgm:bulletEnabled val="1"/>
        </dgm:presLayoutVars>
      </dgm:prSet>
      <dgm:spPr/>
    </dgm:pt>
    <dgm:pt modelId="{AEF67DE4-882E-42D2-A608-65BE128A6CB1}" type="pres">
      <dgm:prSet presAssocID="{54527520-278A-47D7-8356-0CE3B7053C9E}" presName="sibTrans" presStyleCnt="0"/>
      <dgm:spPr/>
    </dgm:pt>
    <dgm:pt modelId="{F78EA6C7-DA29-4A0C-AC2C-AFD911275C7C}" type="pres">
      <dgm:prSet presAssocID="{2C93D257-B78A-4044-85F8-DAF293EF4139}" presName="node" presStyleLbl="node1" presStyleIdx="11" presStyleCnt="19">
        <dgm:presLayoutVars>
          <dgm:bulletEnabled val="1"/>
        </dgm:presLayoutVars>
      </dgm:prSet>
      <dgm:spPr/>
    </dgm:pt>
    <dgm:pt modelId="{C7DAE479-09ED-49B0-BDBC-330FD5460979}" type="pres">
      <dgm:prSet presAssocID="{955360C9-06CC-4E2E-AAB9-AC7BCC026E54}" presName="sibTrans" presStyleCnt="0"/>
      <dgm:spPr/>
    </dgm:pt>
    <dgm:pt modelId="{425134E4-CA75-4526-A7D7-34EB6FBAB6BD}" type="pres">
      <dgm:prSet presAssocID="{B9113697-DD7E-4419-8A50-4987F07B3622}" presName="node" presStyleLbl="node1" presStyleIdx="12" presStyleCnt="19">
        <dgm:presLayoutVars>
          <dgm:bulletEnabled val="1"/>
        </dgm:presLayoutVars>
      </dgm:prSet>
      <dgm:spPr/>
    </dgm:pt>
    <dgm:pt modelId="{DB1A83A4-4A02-42AC-A33C-CF6F88CDC93D}" type="pres">
      <dgm:prSet presAssocID="{2FD27227-01AC-4074-991D-1C14EA662808}" presName="sibTrans" presStyleCnt="0"/>
      <dgm:spPr/>
    </dgm:pt>
    <dgm:pt modelId="{4AFBADC9-4049-4817-A1B0-2B9CD15C0491}" type="pres">
      <dgm:prSet presAssocID="{69EBF20E-0948-4B68-A357-D084AB2CFAD1}" presName="node" presStyleLbl="node1" presStyleIdx="13" presStyleCnt="19">
        <dgm:presLayoutVars>
          <dgm:bulletEnabled val="1"/>
        </dgm:presLayoutVars>
      </dgm:prSet>
      <dgm:spPr/>
    </dgm:pt>
    <dgm:pt modelId="{1569BDAB-A031-4D2C-96FA-97E0D2735474}" type="pres">
      <dgm:prSet presAssocID="{3626479F-B137-4987-9600-D34F47143B99}" presName="sibTrans" presStyleCnt="0"/>
      <dgm:spPr/>
    </dgm:pt>
    <dgm:pt modelId="{89A8A02A-53DB-4931-9933-00CD7649A186}" type="pres">
      <dgm:prSet presAssocID="{E6757497-2D83-4276-8299-9EBDC6C0AA7C}" presName="node" presStyleLbl="node1" presStyleIdx="14" presStyleCnt="19">
        <dgm:presLayoutVars>
          <dgm:bulletEnabled val="1"/>
        </dgm:presLayoutVars>
      </dgm:prSet>
      <dgm:spPr/>
    </dgm:pt>
    <dgm:pt modelId="{7D82286D-B53F-4F1C-93CF-902721A5AE35}" type="pres">
      <dgm:prSet presAssocID="{80F78CDD-4DD5-4169-BEE4-A97B8BD40AA2}" presName="sibTrans" presStyleCnt="0"/>
      <dgm:spPr/>
    </dgm:pt>
    <dgm:pt modelId="{0AEADF3E-D431-41F0-8F07-BAFB56C67B39}" type="pres">
      <dgm:prSet presAssocID="{D4C56D6F-958A-490C-9B1E-401743C3B28E}" presName="node" presStyleLbl="node1" presStyleIdx="15" presStyleCnt="19">
        <dgm:presLayoutVars>
          <dgm:bulletEnabled val="1"/>
        </dgm:presLayoutVars>
      </dgm:prSet>
      <dgm:spPr/>
    </dgm:pt>
    <dgm:pt modelId="{09349235-9962-4FE9-9960-30A1C378F154}" type="pres">
      <dgm:prSet presAssocID="{F04E268C-CBB0-4752-8944-207F276BE67D}" presName="sibTrans" presStyleCnt="0"/>
      <dgm:spPr/>
    </dgm:pt>
    <dgm:pt modelId="{2B249993-45FC-47AC-9868-0FF2D949C270}" type="pres">
      <dgm:prSet presAssocID="{EC1E80F7-820F-4F26-AA23-508E2F50A39C}" presName="node" presStyleLbl="node1" presStyleIdx="16" presStyleCnt="19">
        <dgm:presLayoutVars>
          <dgm:bulletEnabled val="1"/>
        </dgm:presLayoutVars>
      </dgm:prSet>
      <dgm:spPr/>
    </dgm:pt>
    <dgm:pt modelId="{24AD0F94-4C74-491F-8FE4-27FD3A8494A7}" type="pres">
      <dgm:prSet presAssocID="{BB2C933F-B78E-434C-8CDA-461DDF858523}" presName="sibTrans" presStyleCnt="0"/>
      <dgm:spPr/>
    </dgm:pt>
    <dgm:pt modelId="{A46EBA25-20F9-4AFE-B6E5-4618B40FD0F1}" type="pres">
      <dgm:prSet presAssocID="{283A4718-08F7-494F-A234-487144F14B44}" presName="node" presStyleLbl="node1" presStyleIdx="17" presStyleCnt="19">
        <dgm:presLayoutVars>
          <dgm:bulletEnabled val="1"/>
        </dgm:presLayoutVars>
      </dgm:prSet>
      <dgm:spPr/>
    </dgm:pt>
    <dgm:pt modelId="{5FE67C58-DA38-4826-ADE5-DB158024AD9E}" type="pres">
      <dgm:prSet presAssocID="{233E4D45-8F60-4561-9A75-92C89382BB19}" presName="sibTrans" presStyleCnt="0"/>
      <dgm:spPr/>
    </dgm:pt>
    <dgm:pt modelId="{EB967330-9D48-48BC-8085-621C63D9C38C}" type="pres">
      <dgm:prSet presAssocID="{975BEE2A-80FA-45CE-9B90-72590D243275}" presName="node" presStyleLbl="node1" presStyleIdx="18" presStyleCnt="19">
        <dgm:presLayoutVars>
          <dgm:bulletEnabled val="1"/>
        </dgm:presLayoutVars>
      </dgm:prSet>
      <dgm:spPr/>
    </dgm:pt>
  </dgm:ptLst>
  <dgm:cxnLst>
    <dgm:cxn modelId="{C646C601-34EF-4CDA-BE8D-857E3895387E}" type="presOf" srcId="{AC3C63A0-F764-446C-B59B-F6796FD19D6D}" destId="{372B4D6A-DF2B-45BB-A759-5F400D59C4C5}" srcOrd="0" destOrd="0" presId="urn:microsoft.com/office/officeart/2005/8/layout/default"/>
    <dgm:cxn modelId="{A06A240B-C8AC-4A5C-8627-C0B86FD1D297}" type="presOf" srcId="{C94FCA79-5ECF-428D-8A9D-7A093838CEDE}" destId="{197F08A6-D473-4072-A21F-6E26B0966686}" srcOrd="0" destOrd="0" presId="urn:microsoft.com/office/officeart/2005/8/layout/default"/>
    <dgm:cxn modelId="{206B940D-1B15-419D-9D34-3968A3E9488F}" type="presOf" srcId="{69EBF20E-0948-4B68-A357-D084AB2CFAD1}" destId="{4AFBADC9-4049-4817-A1B0-2B9CD15C0491}" srcOrd="0" destOrd="0" presId="urn:microsoft.com/office/officeart/2005/8/layout/default"/>
    <dgm:cxn modelId="{37792117-94DE-4BA8-87BB-6F93D46F4D1A}" srcId="{D963AB65-75EA-4893-8BE5-DCCBD1782A2A}" destId="{69EBF20E-0948-4B68-A357-D084AB2CFAD1}" srcOrd="13" destOrd="0" parTransId="{ED2B1F15-4D3F-42DE-9CEE-3AE5939298CB}" sibTransId="{3626479F-B137-4987-9600-D34F47143B99}"/>
    <dgm:cxn modelId="{A8A58D22-F33E-44A5-B118-A75A39B05E6B}" srcId="{D963AB65-75EA-4893-8BE5-DCCBD1782A2A}" destId="{2C93D257-B78A-4044-85F8-DAF293EF4139}" srcOrd="11" destOrd="0" parTransId="{4E04E87F-9EF0-4B60-9473-C1A315F447CE}" sibTransId="{955360C9-06CC-4E2E-AAB9-AC7BCC026E54}"/>
    <dgm:cxn modelId="{C2608F2D-FF82-423B-B29F-184247211640}" type="presOf" srcId="{953B4A39-89E7-42D8-9C45-A8DF3AD95046}" destId="{BAE780AE-B73A-4286-BB62-9C1E52D97888}" srcOrd="0" destOrd="0" presId="urn:microsoft.com/office/officeart/2005/8/layout/default"/>
    <dgm:cxn modelId="{D6FE6730-C085-4D16-912E-3DC9D7530CA7}" type="presOf" srcId="{EC1E80F7-820F-4F26-AA23-508E2F50A39C}" destId="{2B249993-45FC-47AC-9868-0FF2D949C270}" srcOrd="0" destOrd="0" presId="urn:microsoft.com/office/officeart/2005/8/layout/default"/>
    <dgm:cxn modelId="{23B57633-0631-4D77-B087-28CA15DEBDCA}" srcId="{D963AB65-75EA-4893-8BE5-DCCBD1782A2A}" destId="{52D22693-8D2F-42E8-B6AB-39C24E2A38DF}" srcOrd="4" destOrd="0" parTransId="{CF6BAE13-CD8B-4AF6-8854-F06E925EEA05}" sibTransId="{C1C8210A-B447-480E-8385-4FC2FC2ED64A}"/>
    <dgm:cxn modelId="{A0A7D136-7FB2-4A16-9FDD-F33BE852289B}" srcId="{D963AB65-75EA-4893-8BE5-DCCBD1782A2A}" destId="{EC1E80F7-820F-4F26-AA23-508E2F50A39C}" srcOrd="16" destOrd="0" parTransId="{4E8E7D21-B22B-415F-AB57-44996C9EE42C}" sibTransId="{BB2C933F-B78E-434C-8CDA-461DDF858523}"/>
    <dgm:cxn modelId="{8350F83E-032E-4353-AABF-0F680CEECE68}" type="presOf" srcId="{975BEE2A-80FA-45CE-9B90-72590D243275}" destId="{EB967330-9D48-48BC-8085-621C63D9C38C}" srcOrd="0" destOrd="0" presId="urn:microsoft.com/office/officeart/2005/8/layout/default"/>
    <dgm:cxn modelId="{E840EC5B-1960-4420-894A-180297AA0E4B}" type="presOf" srcId="{4E7CF54C-EB0E-4E8A-975C-E7A08042F4EE}" destId="{11BB90CD-6462-4FB6-85F1-E61AE6993F04}" srcOrd="0" destOrd="0" presId="urn:microsoft.com/office/officeart/2005/8/layout/default"/>
    <dgm:cxn modelId="{E8746B5D-4FA5-4390-9CE1-AA912BCC100B}" type="presOf" srcId="{88AB8BA4-AA61-4979-B97E-38CF283D7714}" destId="{89CD6154-67CD-499D-81F4-2260ABD31F83}" srcOrd="0" destOrd="0" presId="urn:microsoft.com/office/officeart/2005/8/layout/default"/>
    <dgm:cxn modelId="{6EA85F64-B9A7-4987-9DAF-DBE5418B61E5}" srcId="{D963AB65-75EA-4893-8BE5-DCCBD1782A2A}" destId="{88AB8BA4-AA61-4979-B97E-38CF283D7714}" srcOrd="9" destOrd="0" parTransId="{F7A803C3-17CE-405E-87CE-D47BA2E6B128}" sibTransId="{58B63614-4338-4E44-BB80-12757D893BF4}"/>
    <dgm:cxn modelId="{4BDFCB68-5222-4554-BC57-0D933267C42C}" srcId="{D963AB65-75EA-4893-8BE5-DCCBD1782A2A}" destId="{C94FCA79-5ECF-428D-8A9D-7A093838CEDE}" srcOrd="3" destOrd="0" parTransId="{459B7DE0-3AF1-41F7-B7B2-3967D0B46956}" sibTransId="{AAB1BCEF-3FC5-4346-91D4-5AD6ABEE97BC}"/>
    <dgm:cxn modelId="{AEA1454D-3D00-46AC-953E-10F7CBF83910}" type="presOf" srcId="{283A4718-08F7-494F-A234-487144F14B44}" destId="{A46EBA25-20F9-4AFE-B6E5-4618B40FD0F1}" srcOrd="0" destOrd="0" presId="urn:microsoft.com/office/officeart/2005/8/layout/default"/>
    <dgm:cxn modelId="{672DFD4E-62B3-4BBC-A554-A36517C2B642}" srcId="{D963AB65-75EA-4893-8BE5-DCCBD1782A2A}" destId="{DFD306B8-05D1-47CF-8A27-31DB61E9F13C}" srcOrd="2" destOrd="0" parTransId="{B948F248-BEE9-4F65-805A-CA25A8C476D6}" sibTransId="{70146509-0020-48E7-B599-464ACB88C929}"/>
    <dgm:cxn modelId="{5A33566F-1A9F-4AD0-8713-B39A0B1E347A}" srcId="{D963AB65-75EA-4893-8BE5-DCCBD1782A2A}" destId="{953B4A39-89E7-42D8-9C45-A8DF3AD95046}" srcOrd="5" destOrd="0" parTransId="{859CD817-23C8-4176-9EC3-134777BAD539}" sibTransId="{7FA8369E-EF59-49F3-BFA3-893F2F65FA0E}"/>
    <dgm:cxn modelId="{2EA70450-9871-449A-92C4-76754657D98D}" type="presOf" srcId="{B9113697-DD7E-4419-8A50-4987F07B3622}" destId="{425134E4-CA75-4526-A7D7-34EB6FBAB6BD}" srcOrd="0" destOrd="0" presId="urn:microsoft.com/office/officeart/2005/8/layout/default"/>
    <dgm:cxn modelId="{EEE3DC72-8599-4052-9EDB-D59682655F94}" srcId="{D963AB65-75EA-4893-8BE5-DCCBD1782A2A}" destId="{D0B094A4-32AC-440D-B329-606CAF24C79E}" srcOrd="0" destOrd="0" parTransId="{774C328C-7013-41BB-9B67-D0175E8E691C}" sibTransId="{E3DB1F9C-B4E4-4EFB-BABF-A01C6B607C90}"/>
    <dgm:cxn modelId="{3AF2BE73-EA56-4C88-8712-E191B87FF6AB}" srcId="{D963AB65-75EA-4893-8BE5-DCCBD1782A2A}" destId="{AC3C63A0-F764-446C-B59B-F6796FD19D6D}" srcOrd="8" destOrd="0" parTransId="{0C77B23A-A987-4D01-9E1F-196305C96274}" sibTransId="{2D0010AE-B3C2-48C5-A492-DF89D96DE030}"/>
    <dgm:cxn modelId="{1FCD8355-9E4F-4414-BB0F-F681FD891971}" type="presOf" srcId="{DFD306B8-05D1-47CF-8A27-31DB61E9F13C}" destId="{D7EF4B48-B1E9-4C31-9FF1-FE9C82CF1F45}" srcOrd="0" destOrd="0" presId="urn:microsoft.com/office/officeart/2005/8/layout/default"/>
    <dgm:cxn modelId="{49BBD879-4CDB-478B-9412-0AA4E79B63CE}" type="presOf" srcId="{8AB00DE3-ED51-4D10-84E5-C9E5525D9B0C}" destId="{826E94C8-640A-4C43-AEDA-BDE83434F8AE}" srcOrd="0" destOrd="0" presId="urn:microsoft.com/office/officeart/2005/8/layout/default"/>
    <dgm:cxn modelId="{5A1F4E7A-0A03-4B73-89AA-4EA28179FBF2}" type="presOf" srcId="{D963AB65-75EA-4893-8BE5-DCCBD1782A2A}" destId="{02EF854A-E7B8-44D4-B2ED-CCE2684ED684}" srcOrd="0" destOrd="0" presId="urn:microsoft.com/office/officeart/2005/8/layout/default"/>
    <dgm:cxn modelId="{B208AA84-EF05-4DD3-95D8-88E11604A99E}" type="presOf" srcId="{126FC09D-5EC0-43EF-852A-DBE88549FF2B}" destId="{BF276C9C-A103-43B0-88D0-3FC35E21E1D5}" srcOrd="0" destOrd="0" presId="urn:microsoft.com/office/officeart/2005/8/layout/default"/>
    <dgm:cxn modelId="{E0306086-E57C-4C5F-BE01-EEB31D4C9DCF}" srcId="{D963AB65-75EA-4893-8BE5-DCCBD1782A2A}" destId="{283A4718-08F7-494F-A234-487144F14B44}" srcOrd="17" destOrd="0" parTransId="{F3B1E130-B94E-4638-9C66-8166745B6A03}" sibTransId="{233E4D45-8F60-4561-9A75-92C89382BB19}"/>
    <dgm:cxn modelId="{0F44FC8C-5335-4976-923E-171EA14D56CB}" srcId="{D963AB65-75EA-4893-8BE5-DCCBD1782A2A}" destId="{4CD273AE-2465-4854-B914-7D3FFFC48379}" srcOrd="7" destOrd="0" parTransId="{49341597-5597-4313-AB60-C71CFC4CF7CA}" sibTransId="{C4DA400A-8813-4FFF-9170-CBB4FE605FF4}"/>
    <dgm:cxn modelId="{BB8EEB8D-CBBD-4184-9ECA-829B44E92C82}" type="presOf" srcId="{E6757497-2D83-4276-8299-9EBDC6C0AA7C}" destId="{89A8A02A-53DB-4931-9933-00CD7649A186}" srcOrd="0" destOrd="0" presId="urn:microsoft.com/office/officeart/2005/8/layout/default"/>
    <dgm:cxn modelId="{C6F91191-0C25-481C-AE84-A4B9ADB63A7F}" type="presOf" srcId="{4CD273AE-2465-4854-B914-7D3FFFC48379}" destId="{7E13A581-BF1E-4271-A3FE-A1B529A43B85}" srcOrd="0" destOrd="0" presId="urn:microsoft.com/office/officeart/2005/8/layout/default"/>
    <dgm:cxn modelId="{C446FE91-E7DE-45FB-AF49-8CA7B805813D}" type="presOf" srcId="{D4C56D6F-958A-490C-9B1E-401743C3B28E}" destId="{0AEADF3E-D431-41F0-8F07-BAFB56C67B39}" srcOrd="0" destOrd="0" presId="urn:microsoft.com/office/officeart/2005/8/layout/default"/>
    <dgm:cxn modelId="{8AD56394-F6DF-4292-A407-021C15868551}" srcId="{D963AB65-75EA-4893-8BE5-DCCBD1782A2A}" destId="{B9113697-DD7E-4419-8A50-4987F07B3622}" srcOrd="12" destOrd="0" parTransId="{B38635C2-60C9-45A8-877B-D3845AE6EA93}" sibTransId="{2FD27227-01AC-4074-991D-1C14EA662808}"/>
    <dgm:cxn modelId="{662C809A-E57A-4811-AF98-2A6224571F35}" srcId="{D963AB65-75EA-4893-8BE5-DCCBD1782A2A}" destId="{126FC09D-5EC0-43EF-852A-DBE88549FF2B}" srcOrd="6" destOrd="0" parTransId="{176E948B-6711-49BD-BDFA-F089D6F6D02D}" sibTransId="{71EF6A5C-13A2-4CCD-ADAA-C86E7D7E4958}"/>
    <dgm:cxn modelId="{C07176A1-D232-4A62-AC32-68CF5854446D}" srcId="{D963AB65-75EA-4893-8BE5-DCCBD1782A2A}" destId="{E6757497-2D83-4276-8299-9EBDC6C0AA7C}" srcOrd="14" destOrd="0" parTransId="{93997148-5FA7-4571-A209-8BEF18B5D91B}" sibTransId="{80F78CDD-4DD5-4169-BEE4-A97B8BD40AA2}"/>
    <dgm:cxn modelId="{2FA6C4C2-218D-45FC-ADB0-B1E20D5047C4}" type="presOf" srcId="{2C93D257-B78A-4044-85F8-DAF293EF4139}" destId="{F78EA6C7-DA29-4A0C-AC2C-AFD911275C7C}" srcOrd="0" destOrd="0" presId="urn:microsoft.com/office/officeart/2005/8/layout/default"/>
    <dgm:cxn modelId="{ACBC56C6-2629-4070-83FF-89CCD03C6834}" type="presOf" srcId="{52D22693-8D2F-42E8-B6AB-39C24E2A38DF}" destId="{C81182B8-F890-49BF-9D66-959855F440F1}" srcOrd="0" destOrd="0" presId="urn:microsoft.com/office/officeart/2005/8/layout/default"/>
    <dgm:cxn modelId="{077B83C8-E3AD-4C7B-A723-348B1BA59B93}" srcId="{D963AB65-75EA-4893-8BE5-DCCBD1782A2A}" destId="{975BEE2A-80FA-45CE-9B90-72590D243275}" srcOrd="18" destOrd="0" parTransId="{93FA3812-9B28-4696-A0A1-3FC13384A182}" sibTransId="{02049BF5-8AC9-4579-BC4A-84E9663875A3}"/>
    <dgm:cxn modelId="{4E9614D2-1D45-4F10-8FA1-17CC112FD182}" type="presOf" srcId="{D0B094A4-32AC-440D-B329-606CAF24C79E}" destId="{AFF746DA-2D90-42E0-A09C-6B9BB98C3117}" srcOrd="0" destOrd="0" presId="urn:microsoft.com/office/officeart/2005/8/layout/default"/>
    <dgm:cxn modelId="{F4DF4ADB-8269-416E-A431-BBC6E0AFF042}" srcId="{D963AB65-75EA-4893-8BE5-DCCBD1782A2A}" destId="{4E7CF54C-EB0E-4E8A-975C-E7A08042F4EE}" srcOrd="1" destOrd="0" parTransId="{F9398571-90CB-4380-A37C-9ABC2CBFD40B}" sibTransId="{28A34C64-ACC6-4261-A8E0-1BCEB95DA4E9}"/>
    <dgm:cxn modelId="{4FE9FCE3-3805-493F-9245-10D0C7A79DE3}" srcId="{D963AB65-75EA-4893-8BE5-DCCBD1782A2A}" destId="{D4C56D6F-958A-490C-9B1E-401743C3B28E}" srcOrd="15" destOrd="0" parTransId="{6ED41934-EF1E-4B82-B003-DA1C3113837B}" sibTransId="{F04E268C-CBB0-4752-8944-207F276BE67D}"/>
    <dgm:cxn modelId="{F1853BF2-27B0-4B59-871E-E7341CD8F889}" srcId="{D963AB65-75EA-4893-8BE5-DCCBD1782A2A}" destId="{8AB00DE3-ED51-4D10-84E5-C9E5525D9B0C}" srcOrd="10" destOrd="0" parTransId="{76D3C425-3A07-4750-A05E-A697B568B66C}" sibTransId="{54527520-278A-47D7-8356-0CE3B7053C9E}"/>
    <dgm:cxn modelId="{7E15B784-4D3F-4DC4-A3B6-9AA07529137D}" type="presParOf" srcId="{02EF854A-E7B8-44D4-B2ED-CCE2684ED684}" destId="{AFF746DA-2D90-42E0-A09C-6B9BB98C3117}" srcOrd="0" destOrd="0" presId="urn:microsoft.com/office/officeart/2005/8/layout/default"/>
    <dgm:cxn modelId="{5744FF50-FD13-402F-A450-F7B53F1809C7}" type="presParOf" srcId="{02EF854A-E7B8-44D4-B2ED-CCE2684ED684}" destId="{09977E1B-6F6A-4679-AA43-78C37424F652}" srcOrd="1" destOrd="0" presId="urn:microsoft.com/office/officeart/2005/8/layout/default"/>
    <dgm:cxn modelId="{472F7CCC-0CBF-4B6E-9B3D-2DA691975234}" type="presParOf" srcId="{02EF854A-E7B8-44D4-B2ED-CCE2684ED684}" destId="{11BB90CD-6462-4FB6-85F1-E61AE6993F04}" srcOrd="2" destOrd="0" presId="urn:microsoft.com/office/officeart/2005/8/layout/default"/>
    <dgm:cxn modelId="{46A32FFB-DEBA-4A71-8FB1-2AF4FC53DCA0}" type="presParOf" srcId="{02EF854A-E7B8-44D4-B2ED-CCE2684ED684}" destId="{9F3AAF08-A397-4BFA-A9E7-C275C3F5B7B1}" srcOrd="3" destOrd="0" presId="urn:microsoft.com/office/officeart/2005/8/layout/default"/>
    <dgm:cxn modelId="{D784BC4D-F67E-4C1E-BB04-C59E5544C87F}" type="presParOf" srcId="{02EF854A-E7B8-44D4-B2ED-CCE2684ED684}" destId="{D7EF4B48-B1E9-4C31-9FF1-FE9C82CF1F45}" srcOrd="4" destOrd="0" presId="urn:microsoft.com/office/officeart/2005/8/layout/default"/>
    <dgm:cxn modelId="{35B9AC1C-C3ED-4A6A-B369-03118D078FE0}" type="presParOf" srcId="{02EF854A-E7B8-44D4-B2ED-CCE2684ED684}" destId="{6BAFD93F-877E-4253-8ADC-64EE3446EAD2}" srcOrd="5" destOrd="0" presId="urn:microsoft.com/office/officeart/2005/8/layout/default"/>
    <dgm:cxn modelId="{BD0B340D-8A5D-4284-B670-DD6817255303}" type="presParOf" srcId="{02EF854A-E7B8-44D4-B2ED-CCE2684ED684}" destId="{197F08A6-D473-4072-A21F-6E26B0966686}" srcOrd="6" destOrd="0" presId="urn:microsoft.com/office/officeart/2005/8/layout/default"/>
    <dgm:cxn modelId="{9680BF66-797F-42D7-A411-94831A7804A1}" type="presParOf" srcId="{02EF854A-E7B8-44D4-B2ED-CCE2684ED684}" destId="{1EF77E38-BAD0-4A37-A12B-E592DDA50F86}" srcOrd="7" destOrd="0" presId="urn:microsoft.com/office/officeart/2005/8/layout/default"/>
    <dgm:cxn modelId="{4BF1C20B-DDFD-4E3C-B2AD-D0EB355CE61B}" type="presParOf" srcId="{02EF854A-E7B8-44D4-B2ED-CCE2684ED684}" destId="{C81182B8-F890-49BF-9D66-959855F440F1}" srcOrd="8" destOrd="0" presId="urn:microsoft.com/office/officeart/2005/8/layout/default"/>
    <dgm:cxn modelId="{8CEFC2A6-03AD-45DF-B0EC-D6B36EA0D00D}" type="presParOf" srcId="{02EF854A-E7B8-44D4-B2ED-CCE2684ED684}" destId="{6A25AE25-0F18-4924-BD29-845297279330}" srcOrd="9" destOrd="0" presId="urn:microsoft.com/office/officeart/2005/8/layout/default"/>
    <dgm:cxn modelId="{8E4FFCF3-6E4A-4D65-8B61-F55C6EC16642}" type="presParOf" srcId="{02EF854A-E7B8-44D4-B2ED-CCE2684ED684}" destId="{BAE780AE-B73A-4286-BB62-9C1E52D97888}" srcOrd="10" destOrd="0" presId="urn:microsoft.com/office/officeart/2005/8/layout/default"/>
    <dgm:cxn modelId="{72139402-4F98-4059-99EA-EDD3CE8BC4A8}" type="presParOf" srcId="{02EF854A-E7B8-44D4-B2ED-CCE2684ED684}" destId="{B536B143-446D-4595-B16C-45B08E377D68}" srcOrd="11" destOrd="0" presId="urn:microsoft.com/office/officeart/2005/8/layout/default"/>
    <dgm:cxn modelId="{895734EE-9215-44B3-BDBE-E78B1F99B276}" type="presParOf" srcId="{02EF854A-E7B8-44D4-B2ED-CCE2684ED684}" destId="{BF276C9C-A103-43B0-88D0-3FC35E21E1D5}" srcOrd="12" destOrd="0" presId="urn:microsoft.com/office/officeart/2005/8/layout/default"/>
    <dgm:cxn modelId="{2CA1326C-3643-475D-B558-3CFCB5E2C214}" type="presParOf" srcId="{02EF854A-E7B8-44D4-B2ED-CCE2684ED684}" destId="{A6461CD6-9118-40E6-850B-57DE04E8B0D4}" srcOrd="13" destOrd="0" presId="urn:microsoft.com/office/officeart/2005/8/layout/default"/>
    <dgm:cxn modelId="{1F3AE5FE-1583-460C-ABDB-5C5F044D0260}" type="presParOf" srcId="{02EF854A-E7B8-44D4-B2ED-CCE2684ED684}" destId="{7E13A581-BF1E-4271-A3FE-A1B529A43B85}" srcOrd="14" destOrd="0" presId="urn:microsoft.com/office/officeart/2005/8/layout/default"/>
    <dgm:cxn modelId="{574D0AAD-A398-4892-8F48-B1FEC046EAF6}" type="presParOf" srcId="{02EF854A-E7B8-44D4-B2ED-CCE2684ED684}" destId="{75F107AF-7F84-4595-8D54-1F9052E03F19}" srcOrd="15" destOrd="0" presId="urn:microsoft.com/office/officeart/2005/8/layout/default"/>
    <dgm:cxn modelId="{B3E36B61-C74E-464C-AB8E-984287BCFEF5}" type="presParOf" srcId="{02EF854A-E7B8-44D4-B2ED-CCE2684ED684}" destId="{372B4D6A-DF2B-45BB-A759-5F400D59C4C5}" srcOrd="16" destOrd="0" presId="urn:microsoft.com/office/officeart/2005/8/layout/default"/>
    <dgm:cxn modelId="{60253058-AC3E-49BE-8E0F-9B773896B402}" type="presParOf" srcId="{02EF854A-E7B8-44D4-B2ED-CCE2684ED684}" destId="{905C46D7-7A71-4B7A-9508-55FE89BF525D}" srcOrd="17" destOrd="0" presId="urn:microsoft.com/office/officeart/2005/8/layout/default"/>
    <dgm:cxn modelId="{0C02CAEB-B1D0-4324-A775-E779BD6EBA7C}" type="presParOf" srcId="{02EF854A-E7B8-44D4-B2ED-CCE2684ED684}" destId="{89CD6154-67CD-499D-81F4-2260ABD31F83}" srcOrd="18" destOrd="0" presId="urn:microsoft.com/office/officeart/2005/8/layout/default"/>
    <dgm:cxn modelId="{10F5DDFD-53FE-4F40-A09D-37A35090FC6F}" type="presParOf" srcId="{02EF854A-E7B8-44D4-B2ED-CCE2684ED684}" destId="{2555BD26-8BAF-4952-9DBE-26C044AC79EF}" srcOrd="19" destOrd="0" presId="urn:microsoft.com/office/officeart/2005/8/layout/default"/>
    <dgm:cxn modelId="{CC5F67B4-75F5-4E3D-94E9-48158A5433DF}" type="presParOf" srcId="{02EF854A-E7B8-44D4-B2ED-CCE2684ED684}" destId="{826E94C8-640A-4C43-AEDA-BDE83434F8AE}" srcOrd="20" destOrd="0" presId="urn:microsoft.com/office/officeart/2005/8/layout/default"/>
    <dgm:cxn modelId="{76E2A09A-4375-42D6-AA78-6195BE51C2DC}" type="presParOf" srcId="{02EF854A-E7B8-44D4-B2ED-CCE2684ED684}" destId="{AEF67DE4-882E-42D2-A608-65BE128A6CB1}" srcOrd="21" destOrd="0" presId="urn:microsoft.com/office/officeart/2005/8/layout/default"/>
    <dgm:cxn modelId="{4768DF7D-2ACC-44D8-968E-AAA81BDD9857}" type="presParOf" srcId="{02EF854A-E7B8-44D4-B2ED-CCE2684ED684}" destId="{F78EA6C7-DA29-4A0C-AC2C-AFD911275C7C}" srcOrd="22" destOrd="0" presId="urn:microsoft.com/office/officeart/2005/8/layout/default"/>
    <dgm:cxn modelId="{B1D7BB2B-DCBB-4E9F-AE7D-7CA5DEBEFFE4}" type="presParOf" srcId="{02EF854A-E7B8-44D4-B2ED-CCE2684ED684}" destId="{C7DAE479-09ED-49B0-BDBC-330FD5460979}" srcOrd="23" destOrd="0" presId="urn:microsoft.com/office/officeart/2005/8/layout/default"/>
    <dgm:cxn modelId="{6761CD8F-AD99-421A-9D12-C2F35A8B1F0D}" type="presParOf" srcId="{02EF854A-E7B8-44D4-B2ED-CCE2684ED684}" destId="{425134E4-CA75-4526-A7D7-34EB6FBAB6BD}" srcOrd="24" destOrd="0" presId="urn:microsoft.com/office/officeart/2005/8/layout/default"/>
    <dgm:cxn modelId="{D62B6A24-FF2D-439A-A802-D669C96305CC}" type="presParOf" srcId="{02EF854A-E7B8-44D4-B2ED-CCE2684ED684}" destId="{DB1A83A4-4A02-42AC-A33C-CF6F88CDC93D}" srcOrd="25" destOrd="0" presId="urn:microsoft.com/office/officeart/2005/8/layout/default"/>
    <dgm:cxn modelId="{4361E5E3-955C-4EC3-8DC7-00F5739E9DC3}" type="presParOf" srcId="{02EF854A-E7B8-44D4-B2ED-CCE2684ED684}" destId="{4AFBADC9-4049-4817-A1B0-2B9CD15C0491}" srcOrd="26" destOrd="0" presId="urn:microsoft.com/office/officeart/2005/8/layout/default"/>
    <dgm:cxn modelId="{BAD3B0B8-4B6E-4E56-AD41-ABCC2DBF81DB}" type="presParOf" srcId="{02EF854A-E7B8-44D4-B2ED-CCE2684ED684}" destId="{1569BDAB-A031-4D2C-96FA-97E0D2735474}" srcOrd="27" destOrd="0" presId="urn:microsoft.com/office/officeart/2005/8/layout/default"/>
    <dgm:cxn modelId="{39FEC3E3-F6F4-4681-B6E7-890F63D8457F}" type="presParOf" srcId="{02EF854A-E7B8-44D4-B2ED-CCE2684ED684}" destId="{89A8A02A-53DB-4931-9933-00CD7649A186}" srcOrd="28" destOrd="0" presId="urn:microsoft.com/office/officeart/2005/8/layout/default"/>
    <dgm:cxn modelId="{105FAA4D-6B4A-4A60-8E98-33BBA01AD043}" type="presParOf" srcId="{02EF854A-E7B8-44D4-B2ED-CCE2684ED684}" destId="{7D82286D-B53F-4F1C-93CF-902721A5AE35}" srcOrd="29" destOrd="0" presId="urn:microsoft.com/office/officeart/2005/8/layout/default"/>
    <dgm:cxn modelId="{B1444599-3CD8-41C2-A57C-9B4B3B544B56}" type="presParOf" srcId="{02EF854A-E7B8-44D4-B2ED-CCE2684ED684}" destId="{0AEADF3E-D431-41F0-8F07-BAFB56C67B39}" srcOrd="30" destOrd="0" presId="urn:microsoft.com/office/officeart/2005/8/layout/default"/>
    <dgm:cxn modelId="{9B366208-F26F-4AC6-BF59-B02BD0E3FC73}" type="presParOf" srcId="{02EF854A-E7B8-44D4-B2ED-CCE2684ED684}" destId="{09349235-9962-4FE9-9960-30A1C378F154}" srcOrd="31" destOrd="0" presId="urn:microsoft.com/office/officeart/2005/8/layout/default"/>
    <dgm:cxn modelId="{BE77C6F5-DDA9-4235-926B-DAB0340CE01A}" type="presParOf" srcId="{02EF854A-E7B8-44D4-B2ED-CCE2684ED684}" destId="{2B249993-45FC-47AC-9868-0FF2D949C270}" srcOrd="32" destOrd="0" presId="urn:microsoft.com/office/officeart/2005/8/layout/default"/>
    <dgm:cxn modelId="{FFF8F8AF-04DF-4B3F-8637-38CA74EA6E2B}" type="presParOf" srcId="{02EF854A-E7B8-44D4-B2ED-CCE2684ED684}" destId="{24AD0F94-4C74-491F-8FE4-27FD3A8494A7}" srcOrd="33" destOrd="0" presId="urn:microsoft.com/office/officeart/2005/8/layout/default"/>
    <dgm:cxn modelId="{4D827BB2-BF5B-4D97-80DB-84159CCABA46}" type="presParOf" srcId="{02EF854A-E7B8-44D4-B2ED-CCE2684ED684}" destId="{A46EBA25-20F9-4AFE-B6E5-4618B40FD0F1}" srcOrd="34" destOrd="0" presId="urn:microsoft.com/office/officeart/2005/8/layout/default"/>
    <dgm:cxn modelId="{A5D0C405-9A84-424F-9C64-EDB4488382FF}" type="presParOf" srcId="{02EF854A-E7B8-44D4-B2ED-CCE2684ED684}" destId="{5FE67C58-DA38-4826-ADE5-DB158024AD9E}" srcOrd="35" destOrd="0" presId="urn:microsoft.com/office/officeart/2005/8/layout/default"/>
    <dgm:cxn modelId="{2BFBC690-3CA5-492C-AC21-517464D911C3}" type="presParOf" srcId="{02EF854A-E7B8-44D4-B2ED-CCE2684ED684}" destId="{EB967330-9D48-48BC-8085-621C63D9C38C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98DF7-D0FF-4FF4-91FD-FAB4A801FAC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1C7E7A-FD55-4297-AB16-1B001B378457}">
      <dgm:prSet/>
      <dgm:spPr/>
      <dgm:t>
        <a:bodyPr/>
        <a:lstStyle/>
        <a:p>
          <a:r>
            <a:rPr lang="cs-CZ"/>
            <a:t>arXiv.org</a:t>
          </a:r>
          <a:endParaRPr lang="en-US"/>
        </a:p>
      </dgm:t>
    </dgm:pt>
    <dgm:pt modelId="{C7AF8893-B1D4-4628-A078-16C46F3930D4}" type="parTrans" cxnId="{E70CFE7B-16E9-40B0-A0BA-61C4DE30F7FC}">
      <dgm:prSet/>
      <dgm:spPr/>
      <dgm:t>
        <a:bodyPr/>
        <a:lstStyle/>
        <a:p>
          <a:endParaRPr lang="en-US"/>
        </a:p>
      </dgm:t>
    </dgm:pt>
    <dgm:pt modelId="{A166801D-EAB8-4717-951D-F29D7A07AE24}" type="sibTrans" cxnId="{E70CFE7B-16E9-40B0-A0BA-61C4DE30F7FC}">
      <dgm:prSet/>
      <dgm:spPr/>
      <dgm:t>
        <a:bodyPr/>
        <a:lstStyle/>
        <a:p>
          <a:endParaRPr lang="en-US"/>
        </a:p>
      </dgm:t>
    </dgm:pt>
    <dgm:pt modelId="{7150B676-F5F2-402C-A9E7-175FC99F9F1C}">
      <dgm:prSet/>
      <dgm:spPr/>
      <dgm:t>
        <a:bodyPr/>
        <a:lstStyle/>
        <a:p>
          <a:r>
            <a:rPr lang="cs-CZ"/>
            <a:t>SIMBAD</a:t>
          </a:r>
          <a:endParaRPr lang="en-US"/>
        </a:p>
      </dgm:t>
    </dgm:pt>
    <dgm:pt modelId="{FE070C53-F9BB-44BC-AB46-563A5A155031}" type="parTrans" cxnId="{BDF9CE90-5244-4E80-AD4F-A44585918B48}">
      <dgm:prSet/>
      <dgm:spPr/>
      <dgm:t>
        <a:bodyPr/>
        <a:lstStyle/>
        <a:p>
          <a:endParaRPr lang="en-US"/>
        </a:p>
      </dgm:t>
    </dgm:pt>
    <dgm:pt modelId="{0448EC88-7EF3-4604-B7BC-C1618634A090}" type="sibTrans" cxnId="{BDF9CE90-5244-4E80-AD4F-A44585918B48}">
      <dgm:prSet/>
      <dgm:spPr/>
      <dgm:t>
        <a:bodyPr/>
        <a:lstStyle/>
        <a:p>
          <a:endParaRPr lang="en-US"/>
        </a:p>
      </dgm:t>
    </dgm:pt>
    <dgm:pt modelId="{1AEA9F4D-995F-4461-AE0F-EED9C816C13B}">
      <dgm:prSet/>
      <dgm:spPr/>
      <dgm:t>
        <a:bodyPr/>
        <a:lstStyle/>
        <a:p>
          <a:r>
            <a:rPr lang="cs-CZ"/>
            <a:t>MAST Portal</a:t>
          </a:r>
          <a:endParaRPr lang="en-US"/>
        </a:p>
      </dgm:t>
    </dgm:pt>
    <dgm:pt modelId="{72EBAC98-3AA8-4723-A38A-59C1C6315DD6}" type="parTrans" cxnId="{B0727BB6-684E-4E7E-9545-E4CBC6B5FBA0}">
      <dgm:prSet/>
      <dgm:spPr/>
      <dgm:t>
        <a:bodyPr/>
        <a:lstStyle/>
        <a:p>
          <a:endParaRPr lang="en-US"/>
        </a:p>
      </dgm:t>
    </dgm:pt>
    <dgm:pt modelId="{0D29B73A-2755-4528-8469-EB82C7083D6F}" type="sibTrans" cxnId="{B0727BB6-684E-4E7E-9545-E4CBC6B5FBA0}">
      <dgm:prSet/>
      <dgm:spPr/>
      <dgm:t>
        <a:bodyPr/>
        <a:lstStyle/>
        <a:p>
          <a:endParaRPr lang="en-US"/>
        </a:p>
      </dgm:t>
    </dgm:pt>
    <dgm:pt modelId="{C423985E-0075-48F1-A418-EC24F6316B61}">
      <dgm:prSet/>
      <dgm:spPr/>
      <dgm:t>
        <a:bodyPr/>
        <a:lstStyle/>
        <a:p>
          <a:r>
            <a:rPr lang="cs-CZ"/>
            <a:t>NASA</a:t>
          </a:r>
          <a:endParaRPr lang="en-US"/>
        </a:p>
      </dgm:t>
    </dgm:pt>
    <dgm:pt modelId="{496E6988-D4F1-4154-B030-6D64FB4F01E1}" type="parTrans" cxnId="{FFE96680-1A1B-4A37-ABD2-C91AF4B55B4F}">
      <dgm:prSet/>
      <dgm:spPr/>
      <dgm:t>
        <a:bodyPr/>
        <a:lstStyle/>
        <a:p>
          <a:endParaRPr lang="en-US"/>
        </a:p>
      </dgm:t>
    </dgm:pt>
    <dgm:pt modelId="{6AEB6A5B-B7A9-4D3F-B1C3-AF8BF23B12A0}" type="sibTrans" cxnId="{FFE96680-1A1B-4A37-ABD2-C91AF4B55B4F}">
      <dgm:prSet/>
      <dgm:spPr/>
      <dgm:t>
        <a:bodyPr/>
        <a:lstStyle/>
        <a:p>
          <a:endParaRPr lang="en-US"/>
        </a:p>
      </dgm:t>
    </dgm:pt>
    <dgm:pt modelId="{1E1BA156-980D-4F4E-8F04-E7A9F315CD1B}">
      <dgm:prSet/>
      <dgm:spPr/>
      <dgm:t>
        <a:bodyPr/>
        <a:lstStyle/>
        <a:p>
          <a:r>
            <a:rPr lang="cs-CZ"/>
            <a:t>Skyview</a:t>
          </a:r>
          <a:endParaRPr lang="en-US"/>
        </a:p>
      </dgm:t>
    </dgm:pt>
    <dgm:pt modelId="{09F82BD5-9D04-407D-85C2-7F923BE9CCDA}" type="parTrans" cxnId="{42988F20-6561-40AB-B285-60D400F878E3}">
      <dgm:prSet/>
      <dgm:spPr/>
      <dgm:t>
        <a:bodyPr/>
        <a:lstStyle/>
        <a:p>
          <a:endParaRPr lang="en-US"/>
        </a:p>
      </dgm:t>
    </dgm:pt>
    <dgm:pt modelId="{D8845DAD-6025-49CB-9A36-12170B2DDAAC}" type="sibTrans" cxnId="{42988F20-6561-40AB-B285-60D400F878E3}">
      <dgm:prSet/>
      <dgm:spPr/>
      <dgm:t>
        <a:bodyPr/>
        <a:lstStyle/>
        <a:p>
          <a:endParaRPr lang="en-US"/>
        </a:p>
      </dgm:t>
    </dgm:pt>
    <dgm:pt modelId="{04C7FB70-C5E7-4E07-9C84-77F2C1CC1E24}" type="pres">
      <dgm:prSet presAssocID="{E6598DF7-D0FF-4FF4-91FD-FAB4A801FAC5}" presName="linear" presStyleCnt="0">
        <dgm:presLayoutVars>
          <dgm:animLvl val="lvl"/>
          <dgm:resizeHandles val="exact"/>
        </dgm:presLayoutVars>
      </dgm:prSet>
      <dgm:spPr/>
    </dgm:pt>
    <dgm:pt modelId="{38E29F72-977D-478E-9D2E-18FE0AEE8C94}" type="pres">
      <dgm:prSet presAssocID="{8A1C7E7A-FD55-4297-AB16-1B001B37845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3C66F89-E230-4319-BD9D-3507CC81A32E}" type="pres">
      <dgm:prSet presAssocID="{A166801D-EAB8-4717-951D-F29D7A07AE24}" presName="spacer" presStyleCnt="0"/>
      <dgm:spPr/>
    </dgm:pt>
    <dgm:pt modelId="{4FC05FA3-66CA-4B55-9ADF-F5D473F5B85D}" type="pres">
      <dgm:prSet presAssocID="{7150B676-F5F2-402C-A9E7-175FC99F9F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EBB978-F841-43BF-906E-72B47E38D272}" type="pres">
      <dgm:prSet presAssocID="{0448EC88-7EF3-4604-B7BC-C1618634A090}" presName="spacer" presStyleCnt="0"/>
      <dgm:spPr/>
    </dgm:pt>
    <dgm:pt modelId="{AA4FB7E3-F140-4AB7-B955-605205B9CE4C}" type="pres">
      <dgm:prSet presAssocID="{1AEA9F4D-995F-4461-AE0F-EED9C816C1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5CFE94-E1FB-4D44-9E9A-651E8F450CE3}" type="pres">
      <dgm:prSet presAssocID="{0D29B73A-2755-4528-8469-EB82C7083D6F}" presName="spacer" presStyleCnt="0"/>
      <dgm:spPr/>
    </dgm:pt>
    <dgm:pt modelId="{6624214E-3363-486F-A358-09205EB28802}" type="pres">
      <dgm:prSet presAssocID="{C423985E-0075-48F1-A418-EC24F6316B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0A5342-895A-40A4-99F3-D61FB551F1E5}" type="pres">
      <dgm:prSet presAssocID="{6AEB6A5B-B7A9-4D3F-B1C3-AF8BF23B12A0}" presName="spacer" presStyleCnt="0"/>
      <dgm:spPr/>
    </dgm:pt>
    <dgm:pt modelId="{458C6E62-7EC4-4074-BF01-37AA5689C515}" type="pres">
      <dgm:prSet presAssocID="{1E1BA156-980D-4F4E-8F04-E7A9F315CD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988F20-6561-40AB-B285-60D400F878E3}" srcId="{E6598DF7-D0FF-4FF4-91FD-FAB4A801FAC5}" destId="{1E1BA156-980D-4F4E-8F04-E7A9F315CD1B}" srcOrd="4" destOrd="0" parTransId="{09F82BD5-9D04-407D-85C2-7F923BE9CCDA}" sibTransId="{D8845DAD-6025-49CB-9A36-12170B2DDAAC}"/>
    <dgm:cxn modelId="{69A02364-132D-4EC6-B64E-8F14ECE76893}" type="presOf" srcId="{C423985E-0075-48F1-A418-EC24F6316B61}" destId="{6624214E-3363-486F-A358-09205EB28802}" srcOrd="0" destOrd="0" presId="urn:microsoft.com/office/officeart/2005/8/layout/vList2"/>
    <dgm:cxn modelId="{10BAC969-9138-4758-B186-7DD597E545B7}" type="presOf" srcId="{8A1C7E7A-FD55-4297-AB16-1B001B378457}" destId="{38E29F72-977D-478E-9D2E-18FE0AEE8C94}" srcOrd="0" destOrd="0" presId="urn:microsoft.com/office/officeart/2005/8/layout/vList2"/>
    <dgm:cxn modelId="{E70CFE7B-16E9-40B0-A0BA-61C4DE30F7FC}" srcId="{E6598DF7-D0FF-4FF4-91FD-FAB4A801FAC5}" destId="{8A1C7E7A-FD55-4297-AB16-1B001B378457}" srcOrd="0" destOrd="0" parTransId="{C7AF8893-B1D4-4628-A078-16C46F3930D4}" sibTransId="{A166801D-EAB8-4717-951D-F29D7A07AE24}"/>
    <dgm:cxn modelId="{FFE96680-1A1B-4A37-ABD2-C91AF4B55B4F}" srcId="{E6598DF7-D0FF-4FF4-91FD-FAB4A801FAC5}" destId="{C423985E-0075-48F1-A418-EC24F6316B61}" srcOrd="3" destOrd="0" parTransId="{496E6988-D4F1-4154-B030-6D64FB4F01E1}" sibTransId="{6AEB6A5B-B7A9-4D3F-B1C3-AF8BF23B12A0}"/>
    <dgm:cxn modelId="{FE304F85-4957-4C67-A7F5-36D5E0C56A5E}" type="presOf" srcId="{1AEA9F4D-995F-4461-AE0F-EED9C816C13B}" destId="{AA4FB7E3-F140-4AB7-B955-605205B9CE4C}" srcOrd="0" destOrd="0" presId="urn:microsoft.com/office/officeart/2005/8/layout/vList2"/>
    <dgm:cxn modelId="{BDF9CE90-5244-4E80-AD4F-A44585918B48}" srcId="{E6598DF7-D0FF-4FF4-91FD-FAB4A801FAC5}" destId="{7150B676-F5F2-402C-A9E7-175FC99F9F1C}" srcOrd="1" destOrd="0" parTransId="{FE070C53-F9BB-44BC-AB46-563A5A155031}" sibTransId="{0448EC88-7EF3-4604-B7BC-C1618634A090}"/>
    <dgm:cxn modelId="{BC17B0B3-074D-45A2-9DCA-6AFFF0EA62AA}" type="presOf" srcId="{E6598DF7-D0FF-4FF4-91FD-FAB4A801FAC5}" destId="{04C7FB70-C5E7-4E07-9C84-77F2C1CC1E24}" srcOrd="0" destOrd="0" presId="urn:microsoft.com/office/officeart/2005/8/layout/vList2"/>
    <dgm:cxn modelId="{B0727BB6-684E-4E7E-9545-E4CBC6B5FBA0}" srcId="{E6598DF7-D0FF-4FF4-91FD-FAB4A801FAC5}" destId="{1AEA9F4D-995F-4461-AE0F-EED9C816C13B}" srcOrd="2" destOrd="0" parTransId="{72EBAC98-3AA8-4723-A38A-59C1C6315DD6}" sibTransId="{0D29B73A-2755-4528-8469-EB82C7083D6F}"/>
    <dgm:cxn modelId="{20AEE0F7-3CF4-4B63-BFB3-6C41E09597F7}" type="presOf" srcId="{7150B676-F5F2-402C-A9E7-175FC99F9F1C}" destId="{4FC05FA3-66CA-4B55-9ADF-F5D473F5B85D}" srcOrd="0" destOrd="0" presId="urn:microsoft.com/office/officeart/2005/8/layout/vList2"/>
    <dgm:cxn modelId="{B6E345FC-8EB1-4ED3-8C71-48B1B9BDA1AA}" type="presOf" srcId="{1E1BA156-980D-4F4E-8F04-E7A9F315CD1B}" destId="{458C6E62-7EC4-4074-BF01-37AA5689C515}" srcOrd="0" destOrd="0" presId="urn:microsoft.com/office/officeart/2005/8/layout/vList2"/>
    <dgm:cxn modelId="{7C6902A7-A25F-488C-9771-CDAFAB9DF4E8}" type="presParOf" srcId="{04C7FB70-C5E7-4E07-9C84-77F2C1CC1E24}" destId="{38E29F72-977D-478E-9D2E-18FE0AEE8C94}" srcOrd="0" destOrd="0" presId="urn:microsoft.com/office/officeart/2005/8/layout/vList2"/>
    <dgm:cxn modelId="{53BEFEA8-2436-4044-8462-A5940CC21A27}" type="presParOf" srcId="{04C7FB70-C5E7-4E07-9C84-77F2C1CC1E24}" destId="{C3C66F89-E230-4319-BD9D-3507CC81A32E}" srcOrd="1" destOrd="0" presId="urn:microsoft.com/office/officeart/2005/8/layout/vList2"/>
    <dgm:cxn modelId="{B6647668-9DD4-4666-9497-CF06E39D1FCC}" type="presParOf" srcId="{04C7FB70-C5E7-4E07-9C84-77F2C1CC1E24}" destId="{4FC05FA3-66CA-4B55-9ADF-F5D473F5B85D}" srcOrd="2" destOrd="0" presId="urn:microsoft.com/office/officeart/2005/8/layout/vList2"/>
    <dgm:cxn modelId="{F7168EBC-5FED-45A1-92FC-6B0899EDB3C3}" type="presParOf" srcId="{04C7FB70-C5E7-4E07-9C84-77F2C1CC1E24}" destId="{F6EBB978-F841-43BF-906E-72B47E38D272}" srcOrd="3" destOrd="0" presId="urn:microsoft.com/office/officeart/2005/8/layout/vList2"/>
    <dgm:cxn modelId="{41197FA9-5A7C-46CC-8015-607DC223E676}" type="presParOf" srcId="{04C7FB70-C5E7-4E07-9C84-77F2C1CC1E24}" destId="{AA4FB7E3-F140-4AB7-B955-605205B9CE4C}" srcOrd="4" destOrd="0" presId="urn:microsoft.com/office/officeart/2005/8/layout/vList2"/>
    <dgm:cxn modelId="{683BD0FC-C6F6-4E0A-B6BB-A978837561FF}" type="presParOf" srcId="{04C7FB70-C5E7-4E07-9C84-77F2C1CC1E24}" destId="{2A5CFE94-E1FB-4D44-9E9A-651E8F450CE3}" srcOrd="5" destOrd="0" presId="urn:microsoft.com/office/officeart/2005/8/layout/vList2"/>
    <dgm:cxn modelId="{04B2BB1F-F177-4A16-B463-BA81A52504B0}" type="presParOf" srcId="{04C7FB70-C5E7-4E07-9C84-77F2C1CC1E24}" destId="{6624214E-3363-486F-A358-09205EB28802}" srcOrd="6" destOrd="0" presId="urn:microsoft.com/office/officeart/2005/8/layout/vList2"/>
    <dgm:cxn modelId="{04870975-A18B-407A-A3B0-FFF1994D03C2}" type="presParOf" srcId="{04C7FB70-C5E7-4E07-9C84-77F2C1CC1E24}" destId="{3C0A5342-895A-40A4-99F3-D61FB551F1E5}" srcOrd="7" destOrd="0" presId="urn:microsoft.com/office/officeart/2005/8/layout/vList2"/>
    <dgm:cxn modelId="{AE46AF7B-F421-4547-ACB9-2659C1213C14}" type="presParOf" srcId="{04C7FB70-C5E7-4E07-9C84-77F2C1CC1E24}" destId="{458C6E62-7EC4-4074-BF01-37AA5689C51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D5F26-4A9D-45D7-B235-8C0F1F756A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D24D1A-19B8-482A-9BF1-7BDE6E0D9189}">
      <dgm:prSet/>
      <dgm:spPr/>
      <dgm:t>
        <a:bodyPr/>
        <a:lstStyle/>
        <a:p>
          <a:r>
            <a:rPr lang="cs-CZ"/>
            <a:t>eFront Open Source LMS</a:t>
          </a:r>
          <a:endParaRPr lang="en-US"/>
        </a:p>
      </dgm:t>
    </dgm:pt>
    <dgm:pt modelId="{E52EC4E0-1B20-4006-B0DA-B3D2A2BBBF3F}" type="parTrans" cxnId="{FDD40DA4-3E99-4E89-8D89-AA57F46BA669}">
      <dgm:prSet/>
      <dgm:spPr/>
      <dgm:t>
        <a:bodyPr/>
        <a:lstStyle/>
        <a:p>
          <a:endParaRPr lang="en-US"/>
        </a:p>
      </dgm:t>
    </dgm:pt>
    <dgm:pt modelId="{7A793E67-973C-4B90-BBFD-C90F3BA3CEBC}" type="sibTrans" cxnId="{FDD40DA4-3E99-4E89-8D89-AA57F46BA669}">
      <dgm:prSet/>
      <dgm:spPr/>
      <dgm:t>
        <a:bodyPr/>
        <a:lstStyle/>
        <a:p>
          <a:endParaRPr lang="en-US"/>
        </a:p>
      </dgm:t>
    </dgm:pt>
    <dgm:pt modelId="{1B003F79-F84F-48D5-BF00-DF639C46FA41}">
      <dgm:prSet/>
      <dgm:spPr/>
      <dgm:t>
        <a:bodyPr/>
        <a:lstStyle/>
        <a:p>
          <a:r>
            <a:rPr lang="cs-CZ"/>
            <a:t>Forma Learning Management System</a:t>
          </a:r>
          <a:endParaRPr lang="en-US"/>
        </a:p>
      </dgm:t>
    </dgm:pt>
    <dgm:pt modelId="{083C56CE-A0CB-4AAA-8F9C-00605E73B6E1}" type="parTrans" cxnId="{96EF1580-8CA9-4E1B-AB33-7C8A64025C6D}">
      <dgm:prSet/>
      <dgm:spPr/>
      <dgm:t>
        <a:bodyPr/>
        <a:lstStyle/>
        <a:p>
          <a:endParaRPr lang="en-US"/>
        </a:p>
      </dgm:t>
    </dgm:pt>
    <dgm:pt modelId="{4153DC36-D1E6-45B3-A9D2-B1036E6ED059}" type="sibTrans" cxnId="{96EF1580-8CA9-4E1B-AB33-7C8A64025C6D}">
      <dgm:prSet/>
      <dgm:spPr/>
      <dgm:t>
        <a:bodyPr/>
        <a:lstStyle/>
        <a:p>
          <a:endParaRPr lang="en-US"/>
        </a:p>
      </dgm:t>
    </dgm:pt>
    <dgm:pt modelId="{B47ACFC7-B00B-4EDF-946F-9B136217BAC9}">
      <dgm:prSet/>
      <dgm:spPr/>
      <dgm:t>
        <a:bodyPr/>
        <a:lstStyle/>
        <a:p>
          <a:r>
            <a:rPr lang="cs-CZ"/>
            <a:t>BusinessLMS by LMS Global</a:t>
          </a:r>
          <a:endParaRPr lang="en-US"/>
        </a:p>
      </dgm:t>
    </dgm:pt>
    <dgm:pt modelId="{F61D5444-EB96-48A8-B54D-1BFF3242B395}" type="parTrans" cxnId="{2924FF3D-1874-4096-BB0F-90231687D3B8}">
      <dgm:prSet/>
      <dgm:spPr/>
      <dgm:t>
        <a:bodyPr/>
        <a:lstStyle/>
        <a:p>
          <a:endParaRPr lang="en-US"/>
        </a:p>
      </dgm:t>
    </dgm:pt>
    <dgm:pt modelId="{15E750E0-B670-48B1-92F7-4DBA754F7ECE}" type="sibTrans" cxnId="{2924FF3D-1874-4096-BB0F-90231687D3B8}">
      <dgm:prSet/>
      <dgm:spPr/>
      <dgm:t>
        <a:bodyPr/>
        <a:lstStyle/>
        <a:p>
          <a:endParaRPr lang="en-US"/>
        </a:p>
      </dgm:t>
    </dgm:pt>
    <dgm:pt modelId="{602271CE-EF38-46DA-A3F4-3AFA2040A951}">
      <dgm:prSet/>
      <dgm:spPr/>
      <dgm:t>
        <a:bodyPr/>
        <a:lstStyle/>
        <a:p>
          <a:r>
            <a:rPr lang="cs-CZ"/>
            <a:t>ATutor's LMS by ATutor</a:t>
          </a:r>
          <a:endParaRPr lang="en-US"/>
        </a:p>
      </dgm:t>
    </dgm:pt>
    <dgm:pt modelId="{0CF38A77-BAAD-4C13-B266-8C809209D342}" type="parTrans" cxnId="{99F933B4-ACF6-462B-AEB2-4A3D73CC0F3A}">
      <dgm:prSet/>
      <dgm:spPr/>
      <dgm:t>
        <a:bodyPr/>
        <a:lstStyle/>
        <a:p>
          <a:endParaRPr lang="en-US"/>
        </a:p>
      </dgm:t>
    </dgm:pt>
    <dgm:pt modelId="{3C040FEF-D6A7-4759-AFED-ECC40ED84126}" type="sibTrans" cxnId="{99F933B4-ACF6-462B-AEB2-4A3D73CC0F3A}">
      <dgm:prSet/>
      <dgm:spPr/>
      <dgm:t>
        <a:bodyPr/>
        <a:lstStyle/>
        <a:p>
          <a:endParaRPr lang="en-US"/>
        </a:p>
      </dgm:t>
    </dgm:pt>
    <dgm:pt modelId="{98682DA4-2E45-43B6-A949-27CD57B01C96}">
      <dgm:prSet/>
      <dgm:spPr/>
      <dgm:t>
        <a:bodyPr/>
        <a:lstStyle/>
        <a:p>
          <a:r>
            <a:rPr lang="cs-CZ"/>
            <a:t>Chamilo's LMS</a:t>
          </a:r>
          <a:endParaRPr lang="en-US"/>
        </a:p>
      </dgm:t>
    </dgm:pt>
    <dgm:pt modelId="{C8126510-5527-4016-A5BD-E2A58441EBB1}" type="parTrans" cxnId="{F294A7D3-B69D-4066-A4C6-AEF6D4A7C7DE}">
      <dgm:prSet/>
      <dgm:spPr/>
      <dgm:t>
        <a:bodyPr/>
        <a:lstStyle/>
        <a:p>
          <a:endParaRPr lang="en-US"/>
        </a:p>
      </dgm:t>
    </dgm:pt>
    <dgm:pt modelId="{8B81AC5A-23FF-489B-A4DC-D5CB375D36E1}" type="sibTrans" cxnId="{F294A7D3-B69D-4066-A4C6-AEF6D4A7C7DE}">
      <dgm:prSet/>
      <dgm:spPr/>
      <dgm:t>
        <a:bodyPr/>
        <a:lstStyle/>
        <a:p>
          <a:endParaRPr lang="en-US"/>
        </a:p>
      </dgm:t>
    </dgm:pt>
    <dgm:pt modelId="{ACCA8F4B-25B7-4BF6-AFB3-7E2B68E76A6C}">
      <dgm:prSet/>
      <dgm:spPr/>
      <dgm:t>
        <a:bodyPr/>
        <a:lstStyle/>
        <a:p>
          <a:r>
            <a:rPr lang="en-US"/>
            <a:t>Sakai OAE</a:t>
          </a:r>
        </a:p>
      </dgm:t>
    </dgm:pt>
    <dgm:pt modelId="{00BED9AE-0768-4158-9D36-E0D1884E2A53}" type="parTrans" cxnId="{FF2C2E68-8C5F-4C60-AA83-8067067BB192}">
      <dgm:prSet/>
      <dgm:spPr/>
      <dgm:t>
        <a:bodyPr/>
        <a:lstStyle/>
        <a:p>
          <a:endParaRPr lang="en-US"/>
        </a:p>
      </dgm:t>
    </dgm:pt>
    <dgm:pt modelId="{082510CD-53D7-4D2F-B111-998B9E5E233C}" type="sibTrans" cxnId="{FF2C2E68-8C5F-4C60-AA83-8067067BB192}">
      <dgm:prSet/>
      <dgm:spPr/>
      <dgm:t>
        <a:bodyPr/>
        <a:lstStyle/>
        <a:p>
          <a:endParaRPr lang="en-US"/>
        </a:p>
      </dgm:t>
    </dgm:pt>
    <dgm:pt modelId="{5ECC9254-1A6D-4843-8929-63AEEFCA259F}">
      <dgm:prSet/>
      <dgm:spPr/>
      <dgm:t>
        <a:bodyPr/>
        <a:lstStyle/>
        <a:p>
          <a:r>
            <a:rPr lang="cs-CZ"/>
            <a:t>ILIAS</a:t>
          </a:r>
          <a:endParaRPr lang="en-US"/>
        </a:p>
      </dgm:t>
    </dgm:pt>
    <dgm:pt modelId="{1B4DEDCD-08D5-4B27-939D-12FBC5233D43}" type="parTrans" cxnId="{3C16A40A-A257-4A4F-BBCE-0F4999EB68D8}">
      <dgm:prSet/>
      <dgm:spPr/>
      <dgm:t>
        <a:bodyPr/>
        <a:lstStyle/>
        <a:p>
          <a:endParaRPr lang="en-US"/>
        </a:p>
      </dgm:t>
    </dgm:pt>
    <dgm:pt modelId="{BAC5623C-07F7-441D-AF27-0D8F9AAF4710}" type="sibTrans" cxnId="{3C16A40A-A257-4A4F-BBCE-0F4999EB68D8}">
      <dgm:prSet/>
      <dgm:spPr/>
      <dgm:t>
        <a:bodyPr/>
        <a:lstStyle/>
        <a:p>
          <a:endParaRPr lang="en-US"/>
        </a:p>
      </dgm:t>
    </dgm:pt>
    <dgm:pt modelId="{EA39590E-989B-4742-8F84-36FB5BEDC054}">
      <dgm:prSet/>
      <dgm:spPr/>
      <dgm:t>
        <a:bodyPr/>
        <a:lstStyle/>
        <a:p>
          <a:r>
            <a:rPr lang="en-US" b="1"/>
            <a:t>Open edX</a:t>
          </a:r>
          <a:endParaRPr lang="en-US"/>
        </a:p>
      </dgm:t>
    </dgm:pt>
    <dgm:pt modelId="{ED85AB01-C155-4FEF-A8D4-AB051C3AD189}" type="parTrans" cxnId="{4DB32068-6952-420B-9FF4-E304BBE5A69F}">
      <dgm:prSet/>
      <dgm:spPr/>
      <dgm:t>
        <a:bodyPr/>
        <a:lstStyle/>
        <a:p>
          <a:endParaRPr lang="en-US"/>
        </a:p>
      </dgm:t>
    </dgm:pt>
    <dgm:pt modelId="{8F99B579-C5A9-4EB6-8725-3BE0E2E2508F}" type="sibTrans" cxnId="{4DB32068-6952-420B-9FF4-E304BBE5A69F}">
      <dgm:prSet/>
      <dgm:spPr/>
      <dgm:t>
        <a:bodyPr/>
        <a:lstStyle/>
        <a:p>
          <a:endParaRPr lang="en-US"/>
        </a:p>
      </dgm:t>
    </dgm:pt>
    <dgm:pt modelId="{ADDD41CF-846D-4F15-A144-C469F660687F}">
      <dgm:prSet/>
      <dgm:spPr/>
      <dgm:t>
        <a:bodyPr/>
        <a:lstStyle/>
        <a:p>
          <a:r>
            <a:rPr lang="cs-CZ" b="1"/>
            <a:t>Moodle</a:t>
          </a:r>
          <a:endParaRPr lang="en-US"/>
        </a:p>
      </dgm:t>
    </dgm:pt>
    <dgm:pt modelId="{774F574E-DA89-456E-811E-E92AD692FAC2}" type="parTrans" cxnId="{433B3CD9-7264-4A5F-A637-5A7196F6CB2C}">
      <dgm:prSet/>
      <dgm:spPr/>
      <dgm:t>
        <a:bodyPr/>
        <a:lstStyle/>
        <a:p>
          <a:endParaRPr lang="en-US"/>
        </a:p>
      </dgm:t>
    </dgm:pt>
    <dgm:pt modelId="{0B7680FC-C507-49DF-A10D-8803E1780612}" type="sibTrans" cxnId="{433B3CD9-7264-4A5F-A637-5A7196F6CB2C}">
      <dgm:prSet/>
      <dgm:spPr/>
      <dgm:t>
        <a:bodyPr/>
        <a:lstStyle/>
        <a:p>
          <a:endParaRPr lang="en-US"/>
        </a:p>
      </dgm:t>
    </dgm:pt>
    <dgm:pt modelId="{475D877F-8784-4F7F-984E-1F7673D5083F}" type="pres">
      <dgm:prSet presAssocID="{3DCD5F26-4A9D-45D7-B235-8C0F1F756A24}" presName="diagram" presStyleCnt="0">
        <dgm:presLayoutVars>
          <dgm:dir/>
          <dgm:resizeHandles val="exact"/>
        </dgm:presLayoutVars>
      </dgm:prSet>
      <dgm:spPr/>
    </dgm:pt>
    <dgm:pt modelId="{E2E2EA49-0D3F-477B-8580-68639D71EFD9}" type="pres">
      <dgm:prSet presAssocID="{E5D24D1A-19B8-482A-9BF1-7BDE6E0D9189}" presName="node" presStyleLbl="node1" presStyleIdx="0" presStyleCnt="9">
        <dgm:presLayoutVars>
          <dgm:bulletEnabled val="1"/>
        </dgm:presLayoutVars>
      </dgm:prSet>
      <dgm:spPr/>
    </dgm:pt>
    <dgm:pt modelId="{2049C89D-99FF-4CB6-B628-C8984601C433}" type="pres">
      <dgm:prSet presAssocID="{7A793E67-973C-4B90-BBFD-C90F3BA3CEBC}" presName="sibTrans" presStyleCnt="0"/>
      <dgm:spPr/>
    </dgm:pt>
    <dgm:pt modelId="{33461B84-593B-4B70-8BF1-CA0FB4836593}" type="pres">
      <dgm:prSet presAssocID="{1B003F79-F84F-48D5-BF00-DF639C46FA41}" presName="node" presStyleLbl="node1" presStyleIdx="1" presStyleCnt="9">
        <dgm:presLayoutVars>
          <dgm:bulletEnabled val="1"/>
        </dgm:presLayoutVars>
      </dgm:prSet>
      <dgm:spPr/>
    </dgm:pt>
    <dgm:pt modelId="{ACBA3C72-D758-4B51-AAE3-2073D1DBAD58}" type="pres">
      <dgm:prSet presAssocID="{4153DC36-D1E6-45B3-A9D2-B1036E6ED059}" presName="sibTrans" presStyleCnt="0"/>
      <dgm:spPr/>
    </dgm:pt>
    <dgm:pt modelId="{D3DBE445-9ABE-4DB0-97CC-CC5BC9E7BF82}" type="pres">
      <dgm:prSet presAssocID="{B47ACFC7-B00B-4EDF-946F-9B136217BAC9}" presName="node" presStyleLbl="node1" presStyleIdx="2" presStyleCnt="9">
        <dgm:presLayoutVars>
          <dgm:bulletEnabled val="1"/>
        </dgm:presLayoutVars>
      </dgm:prSet>
      <dgm:spPr/>
    </dgm:pt>
    <dgm:pt modelId="{73C7C8C6-2FAA-469F-8EBC-279E4D9DB95A}" type="pres">
      <dgm:prSet presAssocID="{15E750E0-B670-48B1-92F7-4DBA754F7ECE}" presName="sibTrans" presStyleCnt="0"/>
      <dgm:spPr/>
    </dgm:pt>
    <dgm:pt modelId="{6D59841A-95C7-4587-AC5E-DE12A13C9DFD}" type="pres">
      <dgm:prSet presAssocID="{602271CE-EF38-46DA-A3F4-3AFA2040A951}" presName="node" presStyleLbl="node1" presStyleIdx="3" presStyleCnt="9">
        <dgm:presLayoutVars>
          <dgm:bulletEnabled val="1"/>
        </dgm:presLayoutVars>
      </dgm:prSet>
      <dgm:spPr/>
    </dgm:pt>
    <dgm:pt modelId="{CF061FF3-EE46-401F-8634-33591BC988B0}" type="pres">
      <dgm:prSet presAssocID="{3C040FEF-D6A7-4759-AFED-ECC40ED84126}" presName="sibTrans" presStyleCnt="0"/>
      <dgm:spPr/>
    </dgm:pt>
    <dgm:pt modelId="{FA17C28D-2DF3-442E-A296-F125A3D22739}" type="pres">
      <dgm:prSet presAssocID="{98682DA4-2E45-43B6-A949-27CD57B01C96}" presName="node" presStyleLbl="node1" presStyleIdx="4" presStyleCnt="9">
        <dgm:presLayoutVars>
          <dgm:bulletEnabled val="1"/>
        </dgm:presLayoutVars>
      </dgm:prSet>
      <dgm:spPr/>
    </dgm:pt>
    <dgm:pt modelId="{83A819C9-12E2-42A8-B70F-A2B5C72E32C8}" type="pres">
      <dgm:prSet presAssocID="{8B81AC5A-23FF-489B-A4DC-D5CB375D36E1}" presName="sibTrans" presStyleCnt="0"/>
      <dgm:spPr/>
    </dgm:pt>
    <dgm:pt modelId="{8FD583A0-4B3A-4E70-B2F6-86E879DF040C}" type="pres">
      <dgm:prSet presAssocID="{ACCA8F4B-25B7-4BF6-AFB3-7E2B68E76A6C}" presName="node" presStyleLbl="node1" presStyleIdx="5" presStyleCnt="9">
        <dgm:presLayoutVars>
          <dgm:bulletEnabled val="1"/>
        </dgm:presLayoutVars>
      </dgm:prSet>
      <dgm:spPr/>
    </dgm:pt>
    <dgm:pt modelId="{564F2AD8-010A-4A02-A7A2-F281C7B01862}" type="pres">
      <dgm:prSet presAssocID="{082510CD-53D7-4D2F-B111-998B9E5E233C}" presName="sibTrans" presStyleCnt="0"/>
      <dgm:spPr/>
    </dgm:pt>
    <dgm:pt modelId="{E134DB81-0E31-4093-881F-B4378FB8F3ED}" type="pres">
      <dgm:prSet presAssocID="{5ECC9254-1A6D-4843-8929-63AEEFCA259F}" presName="node" presStyleLbl="node1" presStyleIdx="6" presStyleCnt="9">
        <dgm:presLayoutVars>
          <dgm:bulletEnabled val="1"/>
        </dgm:presLayoutVars>
      </dgm:prSet>
      <dgm:spPr/>
    </dgm:pt>
    <dgm:pt modelId="{E48970B5-C70F-4482-B49B-2E06C44D2636}" type="pres">
      <dgm:prSet presAssocID="{BAC5623C-07F7-441D-AF27-0D8F9AAF4710}" presName="sibTrans" presStyleCnt="0"/>
      <dgm:spPr/>
    </dgm:pt>
    <dgm:pt modelId="{A2B6AF41-AA62-4CE5-8AE6-3D630E818816}" type="pres">
      <dgm:prSet presAssocID="{EA39590E-989B-4742-8F84-36FB5BEDC054}" presName="node" presStyleLbl="node1" presStyleIdx="7" presStyleCnt="9">
        <dgm:presLayoutVars>
          <dgm:bulletEnabled val="1"/>
        </dgm:presLayoutVars>
      </dgm:prSet>
      <dgm:spPr/>
    </dgm:pt>
    <dgm:pt modelId="{49A201A1-8122-45FB-86EA-BE2A5F76BB54}" type="pres">
      <dgm:prSet presAssocID="{8F99B579-C5A9-4EB6-8725-3BE0E2E2508F}" presName="sibTrans" presStyleCnt="0"/>
      <dgm:spPr/>
    </dgm:pt>
    <dgm:pt modelId="{7F724F9F-2916-4E93-98A4-97BB37385A06}" type="pres">
      <dgm:prSet presAssocID="{ADDD41CF-846D-4F15-A144-C469F660687F}" presName="node" presStyleLbl="node1" presStyleIdx="8" presStyleCnt="9">
        <dgm:presLayoutVars>
          <dgm:bulletEnabled val="1"/>
        </dgm:presLayoutVars>
      </dgm:prSet>
      <dgm:spPr/>
    </dgm:pt>
  </dgm:ptLst>
  <dgm:cxnLst>
    <dgm:cxn modelId="{3C16A40A-A257-4A4F-BBCE-0F4999EB68D8}" srcId="{3DCD5F26-4A9D-45D7-B235-8C0F1F756A24}" destId="{5ECC9254-1A6D-4843-8929-63AEEFCA259F}" srcOrd="6" destOrd="0" parTransId="{1B4DEDCD-08D5-4B27-939D-12FBC5233D43}" sibTransId="{BAC5623C-07F7-441D-AF27-0D8F9AAF4710}"/>
    <dgm:cxn modelId="{3B17100B-D479-4F10-AE26-57D07EA289BC}" type="presOf" srcId="{602271CE-EF38-46DA-A3F4-3AFA2040A951}" destId="{6D59841A-95C7-4587-AC5E-DE12A13C9DFD}" srcOrd="0" destOrd="0" presId="urn:microsoft.com/office/officeart/2005/8/layout/default"/>
    <dgm:cxn modelId="{B405F73D-5739-48CC-B7C5-A4FE930F769E}" type="presOf" srcId="{ADDD41CF-846D-4F15-A144-C469F660687F}" destId="{7F724F9F-2916-4E93-98A4-97BB37385A06}" srcOrd="0" destOrd="0" presId="urn:microsoft.com/office/officeart/2005/8/layout/default"/>
    <dgm:cxn modelId="{2924FF3D-1874-4096-BB0F-90231687D3B8}" srcId="{3DCD5F26-4A9D-45D7-B235-8C0F1F756A24}" destId="{B47ACFC7-B00B-4EDF-946F-9B136217BAC9}" srcOrd="2" destOrd="0" parTransId="{F61D5444-EB96-48A8-B54D-1BFF3242B395}" sibTransId="{15E750E0-B670-48B1-92F7-4DBA754F7ECE}"/>
    <dgm:cxn modelId="{1AFC5E3F-F18E-430D-990C-9DCE1AA199E0}" type="presOf" srcId="{EA39590E-989B-4742-8F84-36FB5BEDC054}" destId="{A2B6AF41-AA62-4CE5-8AE6-3D630E818816}" srcOrd="0" destOrd="0" presId="urn:microsoft.com/office/officeart/2005/8/layout/default"/>
    <dgm:cxn modelId="{4DB32068-6952-420B-9FF4-E304BBE5A69F}" srcId="{3DCD5F26-4A9D-45D7-B235-8C0F1F756A24}" destId="{EA39590E-989B-4742-8F84-36FB5BEDC054}" srcOrd="7" destOrd="0" parTransId="{ED85AB01-C155-4FEF-A8D4-AB051C3AD189}" sibTransId="{8F99B579-C5A9-4EB6-8725-3BE0E2E2508F}"/>
    <dgm:cxn modelId="{FF2C2E68-8C5F-4C60-AA83-8067067BB192}" srcId="{3DCD5F26-4A9D-45D7-B235-8C0F1F756A24}" destId="{ACCA8F4B-25B7-4BF6-AFB3-7E2B68E76A6C}" srcOrd="5" destOrd="0" parTransId="{00BED9AE-0768-4158-9D36-E0D1884E2A53}" sibTransId="{082510CD-53D7-4D2F-B111-998B9E5E233C}"/>
    <dgm:cxn modelId="{D11C1151-1075-43FB-87A7-7550AEFFB8C1}" type="presOf" srcId="{98682DA4-2E45-43B6-A949-27CD57B01C96}" destId="{FA17C28D-2DF3-442E-A296-F125A3D22739}" srcOrd="0" destOrd="0" presId="urn:microsoft.com/office/officeart/2005/8/layout/default"/>
    <dgm:cxn modelId="{96EF1580-8CA9-4E1B-AB33-7C8A64025C6D}" srcId="{3DCD5F26-4A9D-45D7-B235-8C0F1F756A24}" destId="{1B003F79-F84F-48D5-BF00-DF639C46FA41}" srcOrd="1" destOrd="0" parTransId="{083C56CE-A0CB-4AAA-8F9C-00605E73B6E1}" sibTransId="{4153DC36-D1E6-45B3-A9D2-B1036E6ED059}"/>
    <dgm:cxn modelId="{0430008B-C362-4A82-8A21-C15ACD8704F4}" type="presOf" srcId="{ACCA8F4B-25B7-4BF6-AFB3-7E2B68E76A6C}" destId="{8FD583A0-4B3A-4E70-B2F6-86E879DF040C}" srcOrd="0" destOrd="0" presId="urn:microsoft.com/office/officeart/2005/8/layout/default"/>
    <dgm:cxn modelId="{E89DD494-77ED-4959-BEF2-1EEC47D7AFD9}" type="presOf" srcId="{5ECC9254-1A6D-4843-8929-63AEEFCA259F}" destId="{E134DB81-0E31-4093-881F-B4378FB8F3ED}" srcOrd="0" destOrd="0" presId="urn:microsoft.com/office/officeart/2005/8/layout/default"/>
    <dgm:cxn modelId="{FDD40DA4-3E99-4E89-8D89-AA57F46BA669}" srcId="{3DCD5F26-4A9D-45D7-B235-8C0F1F756A24}" destId="{E5D24D1A-19B8-482A-9BF1-7BDE6E0D9189}" srcOrd="0" destOrd="0" parTransId="{E52EC4E0-1B20-4006-B0DA-B3D2A2BBBF3F}" sibTransId="{7A793E67-973C-4B90-BBFD-C90F3BA3CEBC}"/>
    <dgm:cxn modelId="{110D8CA7-86A6-4B1F-9689-A4E88E232DDF}" type="presOf" srcId="{E5D24D1A-19B8-482A-9BF1-7BDE6E0D9189}" destId="{E2E2EA49-0D3F-477B-8580-68639D71EFD9}" srcOrd="0" destOrd="0" presId="urn:microsoft.com/office/officeart/2005/8/layout/default"/>
    <dgm:cxn modelId="{F5DCA8B3-EAD8-43E5-AC17-B9DC55ADD11B}" type="presOf" srcId="{1B003F79-F84F-48D5-BF00-DF639C46FA41}" destId="{33461B84-593B-4B70-8BF1-CA0FB4836593}" srcOrd="0" destOrd="0" presId="urn:microsoft.com/office/officeart/2005/8/layout/default"/>
    <dgm:cxn modelId="{B2BA1BB4-9358-4C40-BB20-3559B53B0745}" type="presOf" srcId="{3DCD5F26-4A9D-45D7-B235-8C0F1F756A24}" destId="{475D877F-8784-4F7F-984E-1F7673D5083F}" srcOrd="0" destOrd="0" presId="urn:microsoft.com/office/officeart/2005/8/layout/default"/>
    <dgm:cxn modelId="{99F933B4-ACF6-462B-AEB2-4A3D73CC0F3A}" srcId="{3DCD5F26-4A9D-45D7-B235-8C0F1F756A24}" destId="{602271CE-EF38-46DA-A3F4-3AFA2040A951}" srcOrd="3" destOrd="0" parTransId="{0CF38A77-BAAD-4C13-B266-8C809209D342}" sibTransId="{3C040FEF-D6A7-4759-AFED-ECC40ED84126}"/>
    <dgm:cxn modelId="{F294A7D3-B69D-4066-A4C6-AEF6D4A7C7DE}" srcId="{3DCD5F26-4A9D-45D7-B235-8C0F1F756A24}" destId="{98682DA4-2E45-43B6-A949-27CD57B01C96}" srcOrd="4" destOrd="0" parTransId="{C8126510-5527-4016-A5BD-E2A58441EBB1}" sibTransId="{8B81AC5A-23FF-489B-A4DC-D5CB375D36E1}"/>
    <dgm:cxn modelId="{433B3CD9-7264-4A5F-A637-5A7196F6CB2C}" srcId="{3DCD5F26-4A9D-45D7-B235-8C0F1F756A24}" destId="{ADDD41CF-846D-4F15-A144-C469F660687F}" srcOrd="8" destOrd="0" parTransId="{774F574E-DA89-456E-811E-E92AD692FAC2}" sibTransId="{0B7680FC-C507-49DF-A10D-8803E1780612}"/>
    <dgm:cxn modelId="{9F5F25F5-E60A-4BB9-835D-94323D3F7505}" type="presOf" srcId="{B47ACFC7-B00B-4EDF-946F-9B136217BAC9}" destId="{D3DBE445-9ABE-4DB0-97CC-CC5BC9E7BF82}" srcOrd="0" destOrd="0" presId="urn:microsoft.com/office/officeart/2005/8/layout/default"/>
    <dgm:cxn modelId="{53DBA492-6CA2-4703-B751-986FA5AE1A9B}" type="presParOf" srcId="{475D877F-8784-4F7F-984E-1F7673D5083F}" destId="{E2E2EA49-0D3F-477B-8580-68639D71EFD9}" srcOrd="0" destOrd="0" presId="urn:microsoft.com/office/officeart/2005/8/layout/default"/>
    <dgm:cxn modelId="{DD2D514B-D03D-4EEE-9EC4-35DEDC03020C}" type="presParOf" srcId="{475D877F-8784-4F7F-984E-1F7673D5083F}" destId="{2049C89D-99FF-4CB6-B628-C8984601C433}" srcOrd="1" destOrd="0" presId="urn:microsoft.com/office/officeart/2005/8/layout/default"/>
    <dgm:cxn modelId="{FF1398B4-958D-4432-ABA9-FCE5CD7C907F}" type="presParOf" srcId="{475D877F-8784-4F7F-984E-1F7673D5083F}" destId="{33461B84-593B-4B70-8BF1-CA0FB4836593}" srcOrd="2" destOrd="0" presId="urn:microsoft.com/office/officeart/2005/8/layout/default"/>
    <dgm:cxn modelId="{2BD5D0A6-CF55-4D69-9052-23190DCC020D}" type="presParOf" srcId="{475D877F-8784-4F7F-984E-1F7673D5083F}" destId="{ACBA3C72-D758-4B51-AAE3-2073D1DBAD58}" srcOrd="3" destOrd="0" presId="urn:microsoft.com/office/officeart/2005/8/layout/default"/>
    <dgm:cxn modelId="{29E30C7A-BD37-4076-8953-FA8A5871D9E4}" type="presParOf" srcId="{475D877F-8784-4F7F-984E-1F7673D5083F}" destId="{D3DBE445-9ABE-4DB0-97CC-CC5BC9E7BF82}" srcOrd="4" destOrd="0" presId="urn:microsoft.com/office/officeart/2005/8/layout/default"/>
    <dgm:cxn modelId="{2D1238DF-D158-4231-B8C7-5D5F53E5E4CE}" type="presParOf" srcId="{475D877F-8784-4F7F-984E-1F7673D5083F}" destId="{73C7C8C6-2FAA-469F-8EBC-279E4D9DB95A}" srcOrd="5" destOrd="0" presId="urn:microsoft.com/office/officeart/2005/8/layout/default"/>
    <dgm:cxn modelId="{313689A9-FFB1-43F3-91F9-5D7663A10F9F}" type="presParOf" srcId="{475D877F-8784-4F7F-984E-1F7673D5083F}" destId="{6D59841A-95C7-4587-AC5E-DE12A13C9DFD}" srcOrd="6" destOrd="0" presId="urn:microsoft.com/office/officeart/2005/8/layout/default"/>
    <dgm:cxn modelId="{742EB4FC-5815-46A3-A590-3BFCB5DB30C4}" type="presParOf" srcId="{475D877F-8784-4F7F-984E-1F7673D5083F}" destId="{CF061FF3-EE46-401F-8634-33591BC988B0}" srcOrd="7" destOrd="0" presId="urn:microsoft.com/office/officeart/2005/8/layout/default"/>
    <dgm:cxn modelId="{06EA21AC-246A-4093-B410-ABF3256D4752}" type="presParOf" srcId="{475D877F-8784-4F7F-984E-1F7673D5083F}" destId="{FA17C28D-2DF3-442E-A296-F125A3D22739}" srcOrd="8" destOrd="0" presId="urn:microsoft.com/office/officeart/2005/8/layout/default"/>
    <dgm:cxn modelId="{39C8C313-53E7-405F-8096-6919CB991149}" type="presParOf" srcId="{475D877F-8784-4F7F-984E-1F7673D5083F}" destId="{83A819C9-12E2-42A8-B70F-A2B5C72E32C8}" srcOrd="9" destOrd="0" presId="urn:microsoft.com/office/officeart/2005/8/layout/default"/>
    <dgm:cxn modelId="{914FF3FF-E893-4734-ADCE-14E5C1A6E5D8}" type="presParOf" srcId="{475D877F-8784-4F7F-984E-1F7673D5083F}" destId="{8FD583A0-4B3A-4E70-B2F6-86E879DF040C}" srcOrd="10" destOrd="0" presId="urn:microsoft.com/office/officeart/2005/8/layout/default"/>
    <dgm:cxn modelId="{8DECA753-9A7C-4CCF-A314-AA35B2CFEC35}" type="presParOf" srcId="{475D877F-8784-4F7F-984E-1F7673D5083F}" destId="{564F2AD8-010A-4A02-A7A2-F281C7B01862}" srcOrd="11" destOrd="0" presId="urn:microsoft.com/office/officeart/2005/8/layout/default"/>
    <dgm:cxn modelId="{2471E57F-E29B-4AA2-B1AF-FB7D69DC6099}" type="presParOf" srcId="{475D877F-8784-4F7F-984E-1F7673D5083F}" destId="{E134DB81-0E31-4093-881F-B4378FB8F3ED}" srcOrd="12" destOrd="0" presId="urn:microsoft.com/office/officeart/2005/8/layout/default"/>
    <dgm:cxn modelId="{3DC7869B-5EAC-475D-8261-BF1C4AB4D765}" type="presParOf" srcId="{475D877F-8784-4F7F-984E-1F7673D5083F}" destId="{E48970B5-C70F-4482-B49B-2E06C44D2636}" srcOrd="13" destOrd="0" presId="urn:microsoft.com/office/officeart/2005/8/layout/default"/>
    <dgm:cxn modelId="{BBB6C152-E2C4-4CD6-9AC3-4B2599188653}" type="presParOf" srcId="{475D877F-8784-4F7F-984E-1F7673D5083F}" destId="{A2B6AF41-AA62-4CE5-8AE6-3D630E818816}" srcOrd="14" destOrd="0" presId="urn:microsoft.com/office/officeart/2005/8/layout/default"/>
    <dgm:cxn modelId="{0C740D1A-8F7A-483C-BC4D-1EBEF87888F1}" type="presParOf" srcId="{475D877F-8784-4F7F-984E-1F7673D5083F}" destId="{49A201A1-8122-45FB-86EA-BE2A5F76BB54}" srcOrd="15" destOrd="0" presId="urn:microsoft.com/office/officeart/2005/8/layout/default"/>
    <dgm:cxn modelId="{26204E3A-1683-465A-B5B0-68E398053D03}" type="presParOf" srcId="{475D877F-8784-4F7F-984E-1F7673D5083F}" destId="{7F724F9F-2916-4E93-98A4-97BB37385A0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32640-134E-4D24-A5DA-F8C637559F2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CA610B-6E88-4E99-8662-E442E747F31F}">
      <dgm:prSet/>
      <dgm:spPr/>
      <dgm:t>
        <a:bodyPr/>
        <a:lstStyle/>
        <a:p>
          <a:r>
            <a:rPr lang="cs-CZ"/>
            <a:t>Coursera</a:t>
          </a:r>
          <a:endParaRPr lang="en-US"/>
        </a:p>
      </dgm:t>
    </dgm:pt>
    <dgm:pt modelId="{61BF22D6-5009-4742-AA4F-C1085870D5F6}" type="parTrans" cxnId="{763E8530-DFA7-4822-9DF6-5B7BB8D41D2F}">
      <dgm:prSet/>
      <dgm:spPr/>
      <dgm:t>
        <a:bodyPr/>
        <a:lstStyle/>
        <a:p>
          <a:endParaRPr lang="en-US"/>
        </a:p>
      </dgm:t>
    </dgm:pt>
    <dgm:pt modelId="{50088D33-C839-4B08-BD16-D679D1133B4D}" type="sibTrans" cxnId="{763E8530-DFA7-4822-9DF6-5B7BB8D41D2F}">
      <dgm:prSet/>
      <dgm:spPr/>
      <dgm:t>
        <a:bodyPr/>
        <a:lstStyle/>
        <a:p>
          <a:endParaRPr lang="en-US"/>
        </a:p>
      </dgm:t>
    </dgm:pt>
    <dgm:pt modelId="{462C7D61-2F71-49EC-A0C0-8A150548B82B}">
      <dgm:prSet/>
      <dgm:spPr/>
      <dgm:t>
        <a:bodyPr/>
        <a:lstStyle/>
        <a:p>
          <a:r>
            <a:rPr lang="cs-CZ"/>
            <a:t>edeX</a:t>
          </a:r>
          <a:endParaRPr lang="en-US"/>
        </a:p>
      </dgm:t>
    </dgm:pt>
    <dgm:pt modelId="{9273B729-0410-495E-8913-D3D51FA289D1}" type="parTrans" cxnId="{B1760CAC-A002-41C1-AD59-FCCAECCF9168}">
      <dgm:prSet/>
      <dgm:spPr/>
      <dgm:t>
        <a:bodyPr/>
        <a:lstStyle/>
        <a:p>
          <a:endParaRPr lang="en-US"/>
        </a:p>
      </dgm:t>
    </dgm:pt>
    <dgm:pt modelId="{1BC371A0-B835-40D2-A227-80ABE3BA11C8}" type="sibTrans" cxnId="{B1760CAC-A002-41C1-AD59-FCCAECCF9168}">
      <dgm:prSet/>
      <dgm:spPr/>
      <dgm:t>
        <a:bodyPr/>
        <a:lstStyle/>
        <a:p>
          <a:endParaRPr lang="en-US"/>
        </a:p>
      </dgm:t>
    </dgm:pt>
    <dgm:pt modelId="{EEEC9446-D8A6-4194-8810-959769235B08}">
      <dgm:prSet/>
      <dgm:spPr/>
      <dgm:t>
        <a:bodyPr/>
        <a:lstStyle/>
        <a:p>
          <a:r>
            <a:rPr lang="cs-CZ"/>
            <a:t>Udacity</a:t>
          </a:r>
          <a:endParaRPr lang="en-US"/>
        </a:p>
      </dgm:t>
    </dgm:pt>
    <dgm:pt modelId="{0E4F5D5D-2490-4B83-88C2-2CAE1894B4E0}" type="parTrans" cxnId="{D1FBF6AB-886D-4C27-85D9-C8701230581F}">
      <dgm:prSet/>
      <dgm:spPr/>
      <dgm:t>
        <a:bodyPr/>
        <a:lstStyle/>
        <a:p>
          <a:endParaRPr lang="en-US"/>
        </a:p>
      </dgm:t>
    </dgm:pt>
    <dgm:pt modelId="{E40BF0F8-8979-4F3F-B275-F1B0341BA00B}" type="sibTrans" cxnId="{D1FBF6AB-886D-4C27-85D9-C8701230581F}">
      <dgm:prSet/>
      <dgm:spPr/>
      <dgm:t>
        <a:bodyPr/>
        <a:lstStyle/>
        <a:p>
          <a:endParaRPr lang="en-US"/>
        </a:p>
      </dgm:t>
    </dgm:pt>
    <dgm:pt modelId="{7096E0AB-0431-472C-BF73-EB7522946F4B}">
      <dgm:prSet/>
      <dgm:spPr/>
      <dgm:t>
        <a:bodyPr/>
        <a:lstStyle/>
        <a:p>
          <a:r>
            <a:rPr lang="cs-CZ"/>
            <a:t>Simpliv</a:t>
          </a:r>
          <a:endParaRPr lang="en-US"/>
        </a:p>
      </dgm:t>
    </dgm:pt>
    <dgm:pt modelId="{F6020C76-DDE8-4551-A653-414241BD3E2E}" type="parTrans" cxnId="{A8B7A0BF-3D4B-46DC-ACA2-B05122453858}">
      <dgm:prSet/>
      <dgm:spPr/>
      <dgm:t>
        <a:bodyPr/>
        <a:lstStyle/>
        <a:p>
          <a:endParaRPr lang="en-US"/>
        </a:p>
      </dgm:t>
    </dgm:pt>
    <dgm:pt modelId="{8822577D-0461-4C36-9EB7-D4720069C456}" type="sibTrans" cxnId="{A8B7A0BF-3D4B-46DC-ACA2-B05122453858}">
      <dgm:prSet/>
      <dgm:spPr/>
      <dgm:t>
        <a:bodyPr/>
        <a:lstStyle/>
        <a:p>
          <a:endParaRPr lang="en-US"/>
        </a:p>
      </dgm:t>
    </dgm:pt>
    <dgm:pt modelId="{60D3E41D-6956-47F1-A4A5-B3C406B5DC18}">
      <dgm:prSet/>
      <dgm:spPr/>
      <dgm:t>
        <a:bodyPr/>
        <a:lstStyle/>
        <a:p>
          <a:r>
            <a:rPr lang="cs-CZ"/>
            <a:t>Codecademy</a:t>
          </a:r>
          <a:endParaRPr lang="en-US"/>
        </a:p>
      </dgm:t>
    </dgm:pt>
    <dgm:pt modelId="{DDB41B41-6449-4F2B-B914-70643F9987FC}" type="parTrans" cxnId="{06C146CF-CD50-4CCC-AD83-1877F0C0434E}">
      <dgm:prSet/>
      <dgm:spPr/>
      <dgm:t>
        <a:bodyPr/>
        <a:lstStyle/>
        <a:p>
          <a:endParaRPr lang="en-US"/>
        </a:p>
      </dgm:t>
    </dgm:pt>
    <dgm:pt modelId="{E26B4540-FFC6-4772-A867-33F5222D58B4}" type="sibTrans" cxnId="{06C146CF-CD50-4CCC-AD83-1877F0C0434E}">
      <dgm:prSet/>
      <dgm:spPr/>
      <dgm:t>
        <a:bodyPr/>
        <a:lstStyle/>
        <a:p>
          <a:endParaRPr lang="en-US"/>
        </a:p>
      </dgm:t>
    </dgm:pt>
    <dgm:pt modelId="{61617DBD-4A92-4C1E-A858-EF0FC2864C16}">
      <dgm:prSet/>
      <dgm:spPr/>
      <dgm:t>
        <a:bodyPr/>
        <a:lstStyle/>
        <a:p>
          <a:r>
            <a:rPr lang="cs-CZ"/>
            <a:t>Lynda</a:t>
          </a:r>
          <a:endParaRPr lang="en-US"/>
        </a:p>
      </dgm:t>
    </dgm:pt>
    <dgm:pt modelId="{6E60DBEE-EE41-4794-93DF-19232BE1F82A}" type="parTrans" cxnId="{B6C76683-7B1C-4A04-A1E9-41FC3D4F21C6}">
      <dgm:prSet/>
      <dgm:spPr/>
      <dgm:t>
        <a:bodyPr/>
        <a:lstStyle/>
        <a:p>
          <a:endParaRPr lang="en-US"/>
        </a:p>
      </dgm:t>
    </dgm:pt>
    <dgm:pt modelId="{AD8ADFC6-2CAB-4BE7-BAB5-F9EC802A1557}" type="sibTrans" cxnId="{B6C76683-7B1C-4A04-A1E9-41FC3D4F21C6}">
      <dgm:prSet/>
      <dgm:spPr/>
      <dgm:t>
        <a:bodyPr/>
        <a:lstStyle/>
        <a:p>
          <a:endParaRPr lang="en-US"/>
        </a:p>
      </dgm:t>
    </dgm:pt>
    <dgm:pt modelId="{AFAC8063-D877-4751-A4EB-75D9A137BAC3}">
      <dgm:prSet/>
      <dgm:spPr/>
      <dgm:t>
        <a:bodyPr/>
        <a:lstStyle/>
        <a:p>
          <a:r>
            <a:rPr lang="cs-CZ"/>
            <a:t>Treehouse</a:t>
          </a:r>
          <a:endParaRPr lang="en-US"/>
        </a:p>
      </dgm:t>
    </dgm:pt>
    <dgm:pt modelId="{33DDC195-DC46-4D2C-AC64-EF3C5229A441}" type="parTrans" cxnId="{983A8863-5646-4241-A490-1080F6488D21}">
      <dgm:prSet/>
      <dgm:spPr/>
      <dgm:t>
        <a:bodyPr/>
        <a:lstStyle/>
        <a:p>
          <a:endParaRPr lang="en-US"/>
        </a:p>
      </dgm:t>
    </dgm:pt>
    <dgm:pt modelId="{E420347E-58C0-40E4-802C-0B5D80F993D2}" type="sibTrans" cxnId="{983A8863-5646-4241-A490-1080F6488D21}">
      <dgm:prSet/>
      <dgm:spPr/>
      <dgm:t>
        <a:bodyPr/>
        <a:lstStyle/>
        <a:p>
          <a:endParaRPr lang="en-US"/>
        </a:p>
      </dgm:t>
    </dgm:pt>
    <dgm:pt modelId="{3F517C3F-DC07-4903-BCE6-47133595E0A0}">
      <dgm:prSet/>
      <dgm:spPr/>
      <dgm:t>
        <a:bodyPr/>
        <a:lstStyle/>
        <a:p>
          <a:r>
            <a:rPr lang="cs-CZ"/>
            <a:t>SoloLearn</a:t>
          </a:r>
          <a:endParaRPr lang="en-US"/>
        </a:p>
      </dgm:t>
    </dgm:pt>
    <dgm:pt modelId="{3E0F78A4-0FD0-467C-8A2B-72042EC4A4C1}" type="parTrans" cxnId="{8E4503CF-2B92-4374-8C39-A06A214924AE}">
      <dgm:prSet/>
      <dgm:spPr/>
      <dgm:t>
        <a:bodyPr/>
        <a:lstStyle/>
        <a:p>
          <a:endParaRPr lang="en-US"/>
        </a:p>
      </dgm:t>
    </dgm:pt>
    <dgm:pt modelId="{DC320312-F966-4834-814E-160264FA2D79}" type="sibTrans" cxnId="{8E4503CF-2B92-4374-8C39-A06A214924AE}">
      <dgm:prSet/>
      <dgm:spPr/>
      <dgm:t>
        <a:bodyPr/>
        <a:lstStyle/>
        <a:p>
          <a:endParaRPr lang="en-US"/>
        </a:p>
      </dgm:t>
    </dgm:pt>
    <dgm:pt modelId="{B601AF30-BD54-4B21-B948-0CE4EC19743E}">
      <dgm:prSet/>
      <dgm:spPr/>
      <dgm:t>
        <a:bodyPr/>
        <a:lstStyle/>
        <a:p>
          <a:r>
            <a:rPr lang="cs-CZ"/>
            <a:t>Khan Academy</a:t>
          </a:r>
          <a:endParaRPr lang="en-US"/>
        </a:p>
      </dgm:t>
    </dgm:pt>
    <dgm:pt modelId="{99567180-DB13-42A7-8491-48BCB59379F6}" type="parTrans" cxnId="{348601DC-14D9-4C2C-A685-5D3C0C2EADEF}">
      <dgm:prSet/>
      <dgm:spPr/>
      <dgm:t>
        <a:bodyPr/>
        <a:lstStyle/>
        <a:p>
          <a:endParaRPr lang="en-US"/>
        </a:p>
      </dgm:t>
    </dgm:pt>
    <dgm:pt modelId="{66DA0B5E-E50C-4471-B742-B1C36EC60406}" type="sibTrans" cxnId="{348601DC-14D9-4C2C-A685-5D3C0C2EADEF}">
      <dgm:prSet/>
      <dgm:spPr/>
      <dgm:t>
        <a:bodyPr/>
        <a:lstStyle/>
        <a:p>
          <a:endParaRPr lang="en-US"/>
        </a:p>
      </dgm:t>
    </dgm:pt>
    <dgm:pt modelId="{A37AD8AB-649E-4CD3-91C1-C8ADBFC54C40}">
      <dgm:prSet/>
      <dgm:spPr/>
      <dgm:t>
        <a:bodyPr/>
        <a:lstStyle/>
        <a:p>
          <a:r>
            <a:rPr lang="cs-CZ"/>
            <a:t>FutureLearn</a:t>
          </a:r>
          <a:endParaRPr lang="en-US"/>
        </a:p>
      </dgm:t>
    </dgm:pt>
    <dgm:pt modelId="{CF77E38F-7C61-4757-97EB-00C883B17A2E}" type="parTrans" cxnId="{3937FD5A-2C66-481B-96DB-F949FA960DBE}">
      <dgm:prSet/>
      <dgm:spPr/>
      <dgm:t>
        <a:bodyPr/>
        <a:lstStyle/>
        <a:p>
          <a:endParaRPr lang="en-US"/>
        </a:p>
      </dgm:t>
    </dgm:pt>
    <dgm:pt modelId="{C252FA91-454E-49FA-B3D6-4AE5A759EA6A}" type="sibTrans" cxnId="{3937FD5A-2C66-481B-96DB-F949FA960DBE}">
      <dgm:prSet/>
      <dgm:spPr/>
      <dgm:t>
        <a:bodyPr/>
        <a:lstStyle/>
        <a:p>
          <a:endParaRPr lang="en-US"/>
        </a:p>
      </dgm:t>
    </dgm:pt>
    <dgm:pt modelId="{9B982DF9-C7E8-4AB0-A237-31493AF58023}">
      <dgm:prSet/>
      <dgm:spPr/>
      <dgm:t>
        <a:bodyPr/>
        <a:lstStyle/>
        <a:p>
          <a:r>
            <a:rPr lang="cs-CZ"/>
            <a:t>Unacademy</a:t>
          </a:r>
          <a:endParaRPr lang="en-US"/>
        </a:p>
      </dgm:t>
    </dgm:pt>
    <dgm:pt modelId="{3DB83DE5-FB99-4DF5-8774-3E4FB89F62B0}" type="parTrans" cxnId="{022A41B0-A7CF-4922-9A51-DF4EED6DBF27}">
      <dgm:prSet/>
      <dgm:spPr/>
      <dgm:t>
        <a:bodyPr/>
        <a:lstStyle/>
        <a:p>
          <a:endParaRPr lang="en-US"/>
        </a:p>
      </dgm:t>
    </dgm:pt>
    <dgm:pt modelId="{E433CEF4-BF41-4D26-A14D-CC6D9F173C9E}" type="sibTrans" cxnId="{022A41B0-A7CF-4922-9A51-DF4EED6DBF27}">
      <dgm:prSet/>
      <dgm:spPr/>
      <dgm:t>
        <a:bodyPr/>
        <a:lstStyle/>
        <a:p>
          <a:endParaRPr lang="en-US"/>
        </a:p>
      </dgm:t>
    </dgm:pt>
    <dgm:pt modelId="{BA58A45E-152B-46A8-A572-96B81C80DC78}">
      <dgm:prSet/>
      <dgm:spPr/>
      <dgm:t>
        <a:bodyPr/>
        <a:lstStyle/>
        <a:p>
          <a:r>
            <a:rPr lang="cs-CZ"/>
            <a:t>Peer to Peer University</a:t>
          </a:r>
          <a:endParaRPr lang="en-US"/>
        </a:p>
      </dgm:t>
    </dgm:pt>
    <dgm:pt modelId="{D9478310-6DFE-4AEC-9EF9-C7B854DD296B}" type="parTrans" cxnId="{238632FB-F0F8-4F41-8515-CE61A42B67BA}">
      <dgm:prSet/>
      <dgm:spPr/>
      <dgm:t>
        <a:bodyPr/>
        <a:lstStyle/>
        <a:p>
          <a:endParaRPr lang="en-US"/>
        </a:p>
      </dgm:t>
    </dgm:pt>
    <dgm:pt modelId="{067FF36B-C40D-422F-9A1B-258205EA33D8}" type="sibTrans" cxnId="{238632FB-F0F8-4F41-8515-CE61A42B67BA}">
      <dgm:prSet/>
      <dgm:spPr/>
      <dgm:t>
        <a:bodyPr/>
        <a:lstStyle/>
        <a:p>
          <a:endParaRPr lang="en-US"/>
        </a:p>
      </dgm:t>
    </dgm:pt>
    <dgm:pt modelId="{E1CFDB41-50B7-4F1C-8217-677BC603D8BB}" type="pres">
      <dgm:prSet presAssocID="{93532640-134E-4D24-A5DA-F8C637559F23}" presName="diagram" presStyleCnt="0">
        <dgm:presLayoutVars>
          <dgm:dir/>
          <dgm:resizeHandles val="exact"/>
        </dgm:presLayoutVars>
      </dgm:prSet>
      <dgm:spPr/>
    </dgm:pt>
    <dgm:pt modelId="{AB31BA5C-0296-4378-A58B-36A0291E4D84}" type="pres">
      <dgm:prSet presAssocID="{2CCA610B-6E88-4E99-8662-E442E747F31F}" presName="node" presStyleLbl="node1" presStyleIdx="0" presStyleCnt="12">
        <dgm:presLayoutVars>
          <dgm:bulletEnabled val="1"/>
        </dgm:presLayoutVars>
      </dgm:prSet>
      <dgm:spPr/>
    </dgm:pt>
    <dgm:pt modelId="{DC57A4A9-5F53-4471-BCD2-41AAEA903BA8}" type="pres">
      <dgm:prSet presAssocID="{50088D33-C839-4B08-BD16-D679D1133B4D}" presName="sibTrans" presStyleCnt="0"/>
      <dgm:spPr/>
    </dgm:pt>
    <dgm:pt modelId="{F08C253E-7018-4F5B-B23A-281068D6361E}" type="pres">
      <dgm:prSet presAssocID="{462C7D61-2F71-49EC-A0C0-8A150548B82B}" presName="node" presStyleLbl="node1" presStyleIdx="1" presStyleCnt="12">
        <dgm:presLayoutVars>
          <dgm:bulletEnabled val="1"/>
        </dgm:presLayoutVars>
      </dgm:prSet>
      <dgm:spPr/>
    </dgm:pt>
    <dgm:pt modelId="{329CEC4C-BA46-4373-9F26-5FCE2518BAC1}" type="pres">
      <dgm:prSet presAssocID="{1BC371A0-B835-40D2-A227-80ABE3BA11C8}" presName="sibTrans" presStyleCnt="0"/>
      <dgm:spPr/>
    </dgm:pt>
    <dgm:pt modelId="{26E3CA09-7496-4F2A-9B6A-FD8304BD2F21}" type="pres">
      <dgm:prSet presAssocID="{EEEC9446-D8A6-4194-8810-959769235B08}" presName="node" presStyleLbl="node1" presStyleIdx="2" presStyleCnt="12">
        <dgm:presLayoutVars>
          <dgm:bulletEnabled val="1"/>
        </dgm:presLayoutVars>
      </dgm:prSet>
      <dgm:spPr/>
    </dgm:pt>
    <dgm:pt modelId="{1136A971-B1C3-4BA9-B68B-E9E2EC813AFD}" type="pres">
      <dgm:prSet presAssocID="{E40BF0F8-8979-4F3F-B275-F1B0341BA00B}" presName="sibTrans" presStyleCnt="0"/>
      <dgm:spPr/>
    </dgm:pt>
    <dgm:pt modelId="{3938ED70-D139-468A-91A6-0AE87931FDDF}" type="pres">
      <dgm:prSet presAssocID="{7096E0AB-0431-472C-BF73-EB7522946F4B}" presName="node" presStyleLbl="node1" presStyleIdx="3" presStyleCnt="12">
        <dgm:presLayoutVars>
          <dgm:bulletEnabled val="1"/>
        </dgm:presLayoutVars>
      </dgm:prSet>
      <dgm:spPr/>
    </dgm:pt>
    <dgm:pt modelId="{D22DDE03-25C8-4968-9DDA-909FEC89C67E}" type="pres">
      <dgm:prSet presAssocID="{8822577D-0461-4C36-9EB7-D4720069C456}" presName="sibTrans" presStyleCnt="0"/>
      <dgm:spPr/>
    </dgm:pt>
    <dgm:pt modelId="{CD21E99F-0E51-4640-8ABC-F164D8A6EE4F}" type="pres">
      <dgm:prSet presAssocID="{60D3E41D-6956-47F1-A4A5-B3C406B5DC18}" presName="node" presStyleLbl="node1" presStyleIdx="4" presStyleCnt="12">
        <dgm:presLayoutVars>
          <dgm:bulletEnabled val="1"/>
        </dgm:presLayoutVars>
      </dgm:prSet>
      <dgm:spPr/>
    </dgm:pt>
    <dgm:pt modelId="{AF3F8A31-AA9D-4294-9580-B7808AB63BCE}" type="pres">
      <dgm:prSet presAssocID="{E26B4540-FFC6-4772-A867-33F5222D58B4}" presName="sibTrans" presStyleCnt="0"/>
      <dgm:spPr/>
    </dgm:pt>
    <dgm:pt modelId="{56A961E4-A0EA-4032-BCD2-3EE1AEC7DBF9}" type="pres">
      <dgm:prSet presAssocID="{61617DBD-4A92-4C1E-A858-EF0FC2864C16}" presName="node" presStyleLbl="node1" presStyleIdx="5" presStyleCnt="12">
        <dgm:presLayoutVars>
          <dgm:bulletEnabled val="1"/>
        </dgm:presLayoutVars>
      </dgm:prSet>
      <dgm:spPr/>
    </dgm:pt>
    <dgm:pt modelId="{0668AD0B-465D-49A4-9409-18E9B3BF3A19}" type="pres">
      <dgm:prSet presAssocID="{AD8ADFC6-2CAB-4BE7-BAB5-F9EC802A1557}" presName="sibTrans" presStyleCnt="0"/>
      <dgm:spPr/>
    </dgm:pt>
    <dgm:pt modelId="{82E815A1-CEEA-4FFB-8367-7505EE513F20}" type="pres">
      <dgm:prSet presAssocID="{AFAC8063-D877-4751-A4EB-75D9A137BAC3}" presName="node" presStyleLbl="node1" presStyleIdx="6" presStyleCnt="12">
        <dgm:presLayoutVars>
          <dgm:bulletEnabled val="1"/>
        </dgm:presLayoutVars>
      </dgm:prSet>
      <dgm:spPr/>
    </dgm:pt>
    <dgm:pt modelId="{498E39D0-8395-4FB5-87AE-A92680BCD88D}" type="pres">
      <dgm:prSet presAssocID="{E420347E-58C0-40E4-802C-0B5D80F993D2}" presName="sibTrans" presStyleCnt="0"/>
      <dgm:spPr/>
    </dgm:pt>
    <dgm:pt modelId="{34C920FE-BB2A-4198-B861-9F67858741FF}" type="pres">
      <dgm:prSet presAssocID="{3F517C3F-DC07-4903-BCE6-47133595E0A0}" presName="node" presStyleLbl="node1" presStyleIdx="7" presStyleCnt="12">
        <dgm:presLayoutVars>
          <dgm:bulletEnabled val="1"/>
        </dgm:presLayoutVars>
      </dgm:prSet>
      <dgm:spPr/>
    </dgm:pt>
    <dgm:pt modelId="{D8397CC0-8E67-4B84-AA29-ADB83EC60A6E}" type="pres">
      <dgm:prSet presAssocID="{DC320312-F966-4834-814E-160264FA2D79}" presName="sibTrans" presStyleCnt="0"/>
      <dgm:spPr/>
    </dgm:pt>
    <dgm:pt modelId="{CEA856AE-1799-483C-A905-1AA722D93737}" type="pres">
      <dgm:prSet presAssocID="{B601AF30-BD54-4B21-B948-0CE4EC19743E}" presName="node" presStyleLbl="node1" presStyleIdx="8" presStyleCnt="12">
        <dgm:presLayoutVars>
          <dgm:bulletEnabled val="1"/>
        </dgm:presLayoutVars>
      </dgm:prSet>
      <dgm:spPr/>
    </dgm:pt>
    <dgm:pt modelId="{D736858F-8542-4EDE-8759-433063724A95}" type="pres">
      <dgm:prSet presAssocID="{66DA0B5E-E50C-4471-B742-B1C36EC60406}" presName="sibTrans" presStyleCnt="0"/>
      <dgm:spPr/>
    </dgm:pt>
    <dgm:pt modelId="{45A53634-A0DD-458A-89BA-6C9722856A7F}" type="pres">
      <dgm:prSet presAssocID="{A37AD8AB-649E-4CD3-91C1-C8ADBFC54C40}" presName="node" presStyleLbl="node1" presStyleIdx="9" presStyleCnt="12">
        <dgm:presLayoutVars>
          <dgm:bulletEnabled val="1"/>
        </dgm:presLayoutVars>
      </dgm:prSet>
      <dgm:spPr/>
    </dgm:pt>
    <dgm:pt modelId="{6EE4F232-D440-45DF-9D25-37B832B6AA01}" type="pres">
      <dgm:prSet presAssocID="{C252FA91-454E-49FA-B3D6-4AE5A759EA6A}" presName="sibTrans" presStyleCnt="0"/>
      <dgm:spPr/>
    </dgm:pt>
    <dgm:pt modelId="{50D08F19-DEA7-44D1-8A16-50C2997A56CD}" type="pres">
      <dgm:prSet presAssocID="{9B982DF9-C7E8-4AB0-A237-31493AF58023}" presName="node" presStyleLbl="node1" presStyleIdx="10" presStyleCnt="12">
        <dgm:presLayoutVars>
          <dgm:bulletEnabled val="1"/>
        </dgm:presLayoutVars>
      </dgm:prSet>
      <dgm:spPr/>
    </dgm:pt>
    <dgm:pt modelId="{85214D61-B23B-4F41-929B-81166C99E876}" type="pres">
      <dgm:prSet presAssocID="{E433CEF4-BF41-4D26-A14D-CC6D9F173C9E}" presName="sibTrans" presStyleCnt="0"/>
      <dgm:spPr/>
    </dgm:pt>
    <dgm:pt modelId="{D716B6A7-4734-4B3C-90A4-669C0B702445}" type="pres">
      <dgm:prSet presAssocID="{BA58A45E-152B-46A8-A572-96B81C80DC7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FE25F0A-254A-4283-87D4-B4667FA39D58}" type="presOf" srcId="{A37AD8AB-649E-4CD3-91C1-C8ADBFC54C40}" destId="{45A53634-A0DD-458A-89BA-6C9722856A7F}" srcOrd="0" destOrd="0" presId="urn:microsoft.com/office/officeart/2005/8/layout/default"/>
    <dgm:cxn modelId="{CE6FDD15-C5D8-440A-A4B6-D4F13B5B2803}" type="presOf" srcId="{3F517C3F-DC07-4903-BCE6-47133595E0A0}" destId="{34C920FE-BB2A-4198-B861-9F67858741FF}" srcOrd="0" destOrd="0" presId="urn:microsoft.com/office/officeart/2005/8/layout/default"/>
    <dgm:cxn modelId="{214D8E2E-5A56-4576-A98A-1094855826E1}" type="presOf" srcId="{AFAC8063-D877-4751-A4EB-75D9A137BAC3}" destId="{82E815A1-CEEA-4FFB-8367-7505EE513F20}" srcOrd="0" destOrd="0" presId="urn:microsoft.com/office/officeart/2005/8/layout/default"/>
    <dgm:cxn modelId="{763E8530-DFA7-4822-9DF6-5B7BB8D41D2F}" srcId="{93532640-134E-4D24-A5DA-F8C637559F23}" destId="{2CCA610B-6E88-4E99-8662-E442E747F31F}" srcOrd="0" destOrd="0" parTransId="{61BF22D6-5009-4742-AA4F-C1085870D5F6}" sibTransId="{50088D33-C839-4B08-BD16-D679D1133B4D}"/>
    <dgm:cxn modelId="{7C400E31-0715-4888-B9AF-D01E0B098FE3}" type="presOf" srcId="{9B982DF9-C7E8-4AB0-A237-31493AF58023}" destId="{50D08F19-DEA7-44D1-8A16-50C2997A56CD}" srcOrd="0" destOrd="0" presId="urn:microsoft.com/office/officeart/2005/8/layout/default"/>
    <dgm:cxn modelId="{6A5CA85D-6A3A-4B1A-9685-226F8F978F56}" type="presOf" srcId="{7096E0AB-0431-472C-BF73-EB7522946F4B}" destId="{3938ED70-D139-468A-91A6-0AE87931FDDF}" srcOrd="0" destOrd="0" presId="urn:microsoft.com/office/officeart/2005/8/layout/default"/>
    <dgm:cxn modelId="{983A8863-5646-4241-A490-1080F6488D21}" srcId="{93532640-134E-4D24-A5DA-F8C637559F23}" destId="{AFAC8063-D877-4751-A4EB-75D9A137BAC3}" srcOrd="6" destOrd="0" parTransId="{33DDC195-DC46-4D2C-AC64-EF3C5229A441}" sibTransId="{E420347E-58C0-40E4-802C-0B5D80F993D2}"/>
    <dgm:cxn modelId="{17334846-5000-4BBF-8D24-34B2171D6E51}" type="presOf" srcId="{60D3E41D-6956-47F1-A4A5-B3C406B5DC18}" destId="{CD21E99F-0E51-4640-8ABC-F164D8A6EE4F}" srcOrd="0" destOrd="0" presId="urn:microsoft.com/office/officeart/2005/8/layout/default"/>
    <dgm:cxn modelId="{D86AB46B-0C76-4C96-9BA8-2DB69EF602C2}" type="presOf" srcId="{BA58A45E-152B-46A8-A572-96B81C80DC78}" destId="{D716B6A7-4734-4B3C-90A4-669C0B702445}" srcOrd="0" destOrd="0" presId="urn:microsoft.com/office/officeart/2005/8/layout/default"/>
    <dgm:cxn modelId="{3937FD5A-2C66-481B-96DB-F949FA960DBE}" srcId="{93532640-134E-4D24-A5DA-F8C637559F23}" destId="{A37AD8AB-649E-4CD3-91C1-C8ADBFC54C40}" srcOrd="9" destOrd="0" parTransId="{CF77E38F-7C61-4757-97EB-00C883B17A2E}" sibTransId="{C252FA91-454E-49FA-B3D6-4AE5A759EA6A}"/>
    <dgm:cxn modelId="{B6C76683-7B1C-4A04-A1E9-41FC3D4F21C6}" srcId="{93532640-134E-4D24-A5DA-F8C637559F23}" destId="{61617DBD-4A92-4C1E-A858-EF0FC2864C16}" srcOrd="5" destOrd="0" parTransId="{6E60DBEE-EE41-4794-93DF-19232BE1F82A}" sibTransId="{AD8ADFC6-2CAB-4BE7-BAB5-F9EC802A1557}"/>
    <dgm:cxn modelId="{F89E6EA4-EF3D-4535-AA6D-EC471084D443}" type="presOf" srcId="{61617DBD-4A92-4C1E-A858-EF0FC2864C16}" destId="{56A961E4-A0EA-4032-BCD2-3EE1AEC7DBF9}" srcOrd="0" destOrd="0" presId="urn:microsoft.com/office/officeart/2005/8/layout/default"/>
    <dgm:cxn modelId="{348DEBA4-5593-4F97-B311-7980319EAF89}" type="presOf" srcId="{2CCA610B-6E88-4E99-8662-E442E747F31F}" destId="{AB31BA5C-0296-4378-A58B-36A0291E4D84}" srcOrd="0" destOrd="0" presId="urn:microsoft.com/office/officeart/2005/8/layout/default"/>
    <dgm:cxn modelId="{D1FBF6AB-886D-4C27-85D9-C8701230581F}" srcId="{93532640-134E-4D24-A5DA-F8C637559F23}" destId="{EEEC9446-D8A6-4194-8810-959769235B08}" srcOrd="2" destOrd="0" parTransId="{0E4F5D5D-2490-4B83-88C2-2CAE1894B4E0}" sibTransId="{E40BF0F8-8979-4F3F-B275-F1B0341BA00B}"/>
    <dgm:cxn modelId="{B1760CAC-A002-41C1-AD59-FCCAECCF9168}" srcId="{93532640-134E-4D24-A5DA-F8C637559F23}" destId="{462C7D61-2F71-49EC-A0C0-8A150548B82B}" srcOrd="1" destOrd="0" parTransId="{9273B729-0410-495E-8913-D3D51FA289D1}" sibTransId="{1BC371A0-B835-40D2-A227-80ABE3BA11C8}"/>
    <dgm:cxn modelId="{022A41B0-A7CF-4922-9A51-DF4EED6DBF27}" srcId="{93532640-134E-4D24-A5DA-F8C637559F23}" destId="{9B982DF9-C7E8-4AB0-A237-31493AF58023}" srcOrd="10" destOrd="0" parTransId="{3DB83DE5-FB99-4DF5-8774-3E4FB89F62B0}" sibTransId="{E433CEF4-BF41-4D26-A14D-CC6D9F173C9E}"/>
    <dgm:cxn modelId="{A8B7A0BF-3D4B-46DC-ACA2-B05122453858}" srcId="{93532640-134E-4D24-A5DA-F8C637559F23}" destId="{7096E0AB-0431-472C-BF73-EB7522946F4B}" srcOrd="3" destOrd="0" parTransId="{F6020C76-DDE8-4551-A653-414241BD3E2E}" sibTransId="{8822577D-0461-4C36-9EB7-D4720069C456}"/>
    <dgm:cxn modelId="{389AA6C8-A278-4E02-BEB8-2D2D588FCE06}" type="presOf" srcId="{B601AF30-BD54-4B21-B948-0CE4EC19743E}" destId="{CEA856AE-1799-483C-A905-1AA722D93737}" srcOrd="0" destOrd="0" presId="urn:microsoft.com/office/officeart/2005/8/layout/default"/>
    <dgm:cxn modelId="{8E4503CF-2B92-4374-8C39-A06A214924AE}" srcId="{93532640-134E-4D24-A5DA-F8C637559F23}" destId="{3F517C3F-DC07-4903-BCE6-47133595E0A0}" srcOrd="7" destOrd="0" parTransId="{3E0F78A4-0FD0-467C-8A2B-72042EC4A4C1}" sibTransId="{DC320312-F966-4834-814E-160264FA2D79}"/>
    <dgm:cxn modelId="{06C146CF-CD50-4CCC-AD83-1877F0C0434E}" srcId="{93532640-134E-4D24-A5DA-F8C637559F23}" destId="{60D3E41D-6956-47F1-A4A5-B3C406B5DC18}" srcOrd="4" destOrd="0" parTransId="{DDB41B41-6449-4F2B-B914-70643F9987FC}" sibTransId="{E26B4540-FFC6-4772-A867-33F5222D58B4}"/>
    <dgm:cxn modelId="{348601DC-14D9-4C2C-A685-5D3C0C2EADEF}" srcId="{93532640-134E-4D24-A5DA-F8C637559F23}" destId="{B601AF30-BD54-4B21-B948-0CE4EC19743E}" srcOrd="8" destOrd="0" parTransId="{99567180-DB13-42A7-8491-48BCB59379F6}" sibTransId="{66DA0B5E-E50C-4471-B742-B1C36EC60406}"/>
    <dgm:cxn modelId="{1D14F7DE-75AB-436E-9507-0BD804F24F92}" type="presOf" srcId="{462C7D61-2F71-49EC-A0C0-8A150548B82B}" destId="{F08C253E-7018-4F5B-B23A-281068D6361E}" srcOrd="0" destOrd="0" presId="urn:microsoft.com/office/officeart/2005/8/layout/default"/>
    <dgm:cxn modelId="{D24A5EEB-E386-4720-A503-CE85835AA661}" type="presOf" srcId="{EEEC9446-D8A6-4194-8810-959769235B08}" destId="{26E3CA09-7496-4F2A-9B6A-FD8304BD2F21}" srcOrd="0" destOrd="0" presId="urn:microsoft.com/office/officeart/2005/8/layout/default"/>
    <dgm:cxn modelId="{238632FB-F0F8-4F41-8515-CE61A42B67BA}" srcId="{93532640-134E-4D24-A5DA-F8C637559F23}" destId="{BA58A45E-152B-46A8-A572-96B81C80DC78}" srcOrd="11" destOrd="0" parTransId="{D9478310-6DFE-4AEC-9EF9-C7B854DD296B}" sibTransId="{067FF36B-C40D-422F-9A1B-258205EA33D8}"/>
    <dgm:cxn modelId="{6E9606FD-CA75-47F1-BC6A-11653D722FCC}" type="presOf" srcId="{93532640-134E-4D24-A5DA-F8C637559F23}" destId="{E1CFDB41-50B7-4F1C-8217-677BC603D8BB}" srcOrd="0" destOrd="0" presId="urn:microsoft.com/office/officeart/2005/8/layout/default"/>
    <dgm:cxn modelId="{B5D815FA-FFFA-4600-94A5-D9E1B89D868B}" type="presParOf" srcId="{E1CFDB41-50B7-4F1C-8217-677BC603D8BB}" destId="{AB31BA5C-0296-4378-A58B-36A0291E4D84}" srcOrd="0" destOrd="0" presId="urn:microsoft.com/office/officeart/2005/8/layout/default"/>
    <dgm:cxn modelId="{ECBD3BC2-9F31-452B-945C-1C84ACEDEDD4}" type="presParOf" srcId="{E1CFDB41-50B7-4F1C-8217-677BC603D8BB}" destId="{DC57A4A9-5F53-4471-BCD2-41AAEA903BA8}" srcOrd="1" destOrd="0" presId="urn:microsoft.com/office/officeart/2005/8/layout/default"/>
    <dgm:cxn modelId="{7C9CCAD0-C555-4463-95F6-A9AC05EEC032}" type="presParOf" srcId="{E1CFDB41-50B7-4F1C-8217-677BC603D8BB}" destId="{F08C253E-7018-4F5B-B23A-281068D6361E}" srcOrd="2" destOrd="0" presId="urn:microsoft.com/office/officeart/2005/8/layout/default"/>
    <dgm:cxn modelId="{817A68E5-AF60-449A-A4C0-A3D83E54C3AA}" type="presParOf" srcId="{E1CFDB41-50B7-4F1C-8217-677BC603D8BB}" destId="{329CEC4C-BA46-4373-9F26-5FCE2518BAC1}" srcOrd="3" destOrd="0" presId="urn:microsoft.com/office/officeart/2005/8/layout/default"/>
    <dgm:cxn modelId="{BC49CAC8-C10A-43F8-9D9F-87ADC39002C3}" type="presParOf" srcId="{E1CFDB41-50B7-4F1C-8217-677BC603D8BB}" destId="{26E3CA09-7496-4F2A-9B6A-FD8304BD2F21}" srcOrd="4" destOrd="0" presId="urn:microsoft.com/office/officeart/2005/8/layout/default"/>
    <dgm:cxn modelId="{A8C79B07-CD80-487E-A38D-EF627B533CA6}" type="presParOf" srcId="{E1CFDB41-50B7-4F1C-8217-677BC603D8BB}" destId="{1136A971-B1C3-4BA9-B68B-E9E2EC813AFD}" srcOrd="5" destOrd="0" presId="urn:microsoft.com/office/officeart/2005/8/layout/default"/>
    <dgm:cxn modelId="{3B91CCFF-7023-438C-9444-182731519E34}" type="presParOf" srcId="{E1CFDB41-50B7-4F1C-8217-677BC603D8BB}" destId="{3938ED70-D139-468A-91A6-0AE87931FDDF}" srcOrd="6" destOrd="0" presId="urn:microsoft.com/office/officeart/2005/8/layout/default"/>
    <dgm:cxn modelId="{EBC4B84C-38E2-41B9-AF11-35314D7277C6}" type="presParOf" srcId="{E1CFDB41-50B7-4F1C-8217-677BC603D8BB}" destId="{D22DDE03-25C8-4968-9DDA-909FEC89C67E}" srcOrd="7" destOrd="0" presId="urn:microsoft.com/office/officeart/2005/8/layout/default"/>
    <dgm:cxn modelId="{598A543A-1804-424E-8DFB-271E7AC45B4B}" type="presParOf" srcId="{E1CFDB41-50B7-4F1C-8217-677BC603D8BB}" destId="{CD21E99F-0E51-4640-8ABC-F164D8A6EE4F}" srcOrd="8" destOrd="0" presId="urn:microsoft.com/office/officeart/2005/8/layout/default"/>
    <dgm:cxn modelId="{AF334166-D5BC-448E-B1CD-6665470E1B52}" type="presParOf" srcId="{E1CFDB41-50B7-4F1C-8217-677BC603D8BB}" destId="{AF3F8A31-AA9D-4294-9580-B7808AB63BCE}" srcOrd="9" destOrd="0" presId="urn:microsoft.com/office/officeart/2005/8/layout/default"/>
    <dgm:cxn modelId="{BD7B9607-6219-4537-A41D-E1298ACBF61B}" type="presParOf" srcId="{E1CFDB41-50B7-4F1C-8217-677BC603D8BB}" destId="{56A961E4-A0EA-4032-BCD2-3EE1AEC7DBF9}" srcOrd="10" destOrd="0" presId="urn:microsoft.com/office/officeart/2005/8/layout/default"/>
    <dgm:cxn modelId="{26D39638-AD35-4F69-B502-66B907D37275}" type="presParOf" srcId="{E1CFDB41-50B7-4F1C-8217-677BC603D8BB}" destId="{0668AD0B-465D-49A4-9409-18E9B3BF3A19}" srcOrd="11" destOrd="0" presId="urn:microsoft.com/office/officeart/2005/8/layout/default"/>
    <dgm:cxn modelId="{5ED1FB5D-2986-457E-85C1-4A10D3E859F3}" type="presParOf" srcId="{E1CFDB41-50B7-4F1C-8217-677BC603D8BB}" destId="{82E815A1-CEEA-4FFB-8367-7505EE513F20}" srcOrd="12" destOrd="0" presId="urn:microsoft.com/office/officeart/2005/8/layout/default"/>
    <dgm:cxn modelId="{698E4AE2-6DA3-4DC3-9E36-1C233A9804C8}" type="presParOf" srcId="{E1CFDB41-50B7-4F1C-8217-677BC603D8BB}" destId="{498E39D0-8395-4FB5-87AE-A92680BCD88D}" srcOrd="13" destOrd="0" presId="urn:microsoft.com/office/officeart/2005/8/layout/default"/>
    <dgm:cxn modelId="{C71702A4-A3A7-49AC-9E58-A5CEAC881558}" type="presParOf" srcId="{E1CFDB41-50B7-4F1C-8217-677BC603D8BB}" destId="{34C920FE-BB2A-4198-B861-9F67858741FF}" srcOrd="14" destOrd="0" presId="urn:microsoft.com/office/officeart/2005/8/layout/default"/>
    <dgm:cxn modelId="{BC2AE13F-BDC7-4A0D-AE74-BBF89FF4F841}" type="presParOf" srcId="{E1CFDB41-50B7-4F1C-8217-677BC603D8BB}" destId="{D8397CC0-8E67-4B84-AA29-ADB83EC60A6E}" srcOrd="15" destOrd="0" presId="urn:microsoft.com/office/officeart/2005/8/layout/default"/>
    <dgm:cxn modelId="{C7703FB3-8B3B-43E7-833C-E26D4ADA9981}" type="presParOf" srcId="{E1CFDB41-50B7-4F1C-8217-677BC603D8BB}" destId="{CEA856AE-1799-483C-A905-1AA722D93737}" srcOrd="16" destOrd="0" presId="urn:microsoft.com/office/officeart/2005/8/layout/default"/>
    <dgm:cxn modelId="{48CEE55E-00BB-43C2-A520-DAE9C2FE369F}" type="presParOf" srcId="{E1CFDB41-50B7-4F1C-8217-677BC603D8BB}" destId="{D736858F-8542-4EDE-8759-433063724A95}" srcOrd="17" destOrd="0" presId="urn:microsoft.com/office/officeart/2005/8/layout/default"/>
    <dgm:cxn modelId="{73DF3F65-049C-4250-9811-735D13961447}" type="presParOf" srcId="{E1CFDB41-50B7-4F1C-8217-677BC603D8BB}" destId="{45A53634-A0DD-458A-89BA-6C9722856A7F}" srcOrd="18" destOrd="0" presId="urn:microsoft.com/office/officeart/2005/8/layout/default"/>
    <dgm:cxn modelId="{4FBCE945-99A5-44E4-A1FD-DD4E8BF8CDB5}" type="presParOf" srcId="{E1CFDB41-50B7-4F1C-8217-677BC603D8BB}" destId="{6EE4F232-D440-45DF-9D25-37B832B6AA01}" srcOrd="19" destOrd="0" presId="urn:microsoft.com/office/officeart/2005/8/layout/default"/>
    <dgm:cxn modelId="{A10EBBF1-B086-42EA-8DD5-B9F6D8CA36A6}" type="presParOf" srcId="{E1CFDB41-50B7-4F1C-8217-677BC603D8BB}" destId="{50D08F19-DEA7-44D1-8A16-50C2997A56CD}" srcOrd="20" destOrd="0" presId="urn:microsoft.com/office/officeart/2005/8/layout/default"/>
    <dgm:cxn modelId="{B880A571-9C12-4206-8CE5-BEFC9E8C33F3}" type="presParOf" srcId="{E1CFDB41-50B7-4F1C-8217-677BC603D8BB}" destId="{85214D61-B23B-4F41-929B-81166C99E876}" srcOrd="21" destOrd="0" presId="urn:microsoft.com/office/officeart/2005/8/layout/default"/>
    <dgm:cxn modelId="{CC3B79B1-E01A-4D00-9596-A1472000B924}" type="presParOf" srcId="{E1CFDB41-50B7-4F1C-8217-677BC603D8BB}" destId="{D716B6A7-4734-4B3C-90A4-669C0B70244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96FE31-5C9E-42F9-BE54-676CA6995A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8A1030-6ECB-4883-8B61-BB4DC0C33455}">
      <dgm:prSet/>
      <dgm:spPr/>
      <dgm:t>
        <a:bodyPr/>
        <a:lstStyle/>
        <a:p>
          <a:r>
            <a:rPr lang="cs-CZ"/>
            <a:t>Archive.org</a:t>
          </a:r>
          <a:endParaRPr lang="en-US"/>
        </a:p>
      </dgm:t>
    </dgm:pt>
    <dgm:pt modelId="{8241873B-4E97-40F6-994C-068FE9EF99A8}" type="parTrans" cxnId="{C0D50351-DEC8-483A-A2F8-BD511B8E8408}">
      <dgm:prSet/>
      <dgm:spPr/>
      <dgm:t>
        <a:bodyPr/>
        <a:lstStyle/>
        <a:p>
          <a:endParaRPr lang="en-US"/>
        </a:p>
      </dgm:t>
    </dgm:pt>
    <dgm:pt modelId="{3116D93D-5130-41C4-84EB-455B02E1F635}" type="sibTrans" cxnId="{C0D50351-DEC8-483A-A2F8-BD511B8E8408}">
      <dgm:prSet/>
      <dgm:spPr/>
      <dgm:t>
        <a:bodyPr/>
        <a:lstStyle/>
        <a:p>
          <a:endParaRPr lang="en-US"/>
        </a:p>
      </dgm:t>
    </dgm:pt>
    <dgm:pt modelId="{F943C7F6-0001-41AF-897F-0FB0EB205F41}">
      <dgm:prSet/>
      <dgm:spPr/>
      <dgm:t>
        <a:bodyPr/>
        <a:lstStyle/>
        <a:p>
          <a:r>
            <a:rPr lang="cs-CZ"/>
            <a:t>Europeana</a:t>
          </a:r>
          <a:endParaRPr lang="en-US"/>
        </a:p>
      </dgm:t>
    </dgm:pt>
    <dgm:pt modelId="{23CF53DA-0EB2-4C61-81F1-25853DAE1209}" type="parTrans" cxnId="{7239E3F4-E3C0-418D-A7BD-D32636D8D011}">
      <dgm:prSet/>
      <dgm:spPr/>
      <dgm:t>
        <a:bodyPr/>
        <a:lstStyle/>
        <a:p>
          <a:endParaRPr lang="en-US"/>
        </a:p>
      </dgm:t>
    </dgm:pt>
    <dgm:pt modelId="{709450D9-79F1-45A3-A866-DFDE4028B4ED}" type="sibTrans" cxnId="{7239E3F4-E3C0-418D-A7BD-D32636D8D011}">
      <dgm:prSet/>
      <dgm:spPr/>
      <dgm:t>
        <a:bodyPr/>
        <a:lstStyle/>
        <a:p>
          <a:endParaRPr lang="en-US"/>
        </a:p>
      </dgm:t>
    </dgm:pt>
    <dgm:pt modelId="{87BC15F3-8A44-43DC-B4F9-E17F7451B71F}">
      <dgm:prSet/>
      <dgm:spPr/>
      <dgm:t>
        <a:bodyPr/>
        <a:lstStyle/>
        <a:p>
          <a:r>
            <a:rPr lang="cs-CZ"/>
            <a:t>(Libgen)</a:t>
          </a:r>
          <a:endParaRPr lang="en-US"/>
        </a:p>
      </dgm:t>
    </dgm:pt>
    <dgm:pt modelId="{E2337013-074A-494D-9E78-C0F502C038BE}" type="parTrans" cxnId="{C55523EA-8E9E-4E47-9588-D493AE10C1CB}">
      <dgm:prSet/>
      <dgm:spPr/>
      <dgm:t>
        <a:bodyPr/>
        <a:lstStyle/>
        <a:p>
          <a:endParaRPr lang="en-US"/>
        </a:p>
      </dgm:t>
    </dgm:pt>
    <dgm:pt modelId="{E2032885-92AF-4045-B98B-160838BC7D31}" type="sibTrans" cxnId="{C55523EA-8E9E-4E47-9588-D493AE10C1CB}">
      <dgm:prSet/>
      <dgm:spPr/>
      <dgm:t>
        <a:bodyPr/>
        <a:lstStyle/>
        <a:p>
          <a:endParaRPr lang="en-US"/>
        </a:p>
      </dgm:t>
    </dgm:pt>
    <dgm:pt modelId="{F23B2F89-559B-4386-B351-9BC0A4CBEAAF}">
      <dgm:prSet/>
      <dgm:spPr/>
      <dgm:t>
        <a:bodyPr/>
        <a:lstStyle/>
        <a:p>
          <a:r>
            <a:rPr lang="cs-CZ"/>
            <a:t>(SciHub)</a:t>
          </a:r>
          <a:endParaRPr lang="en-US"/>
        </a:p>
      </dgm:t>
    </dgm:pt>
    <dgm:pt modelId="{83630B0A-6CF8-43EC-8501-174224D477D9}" type="parTrans" cxnId="{E4079D42-AB88-4247-9F49-5A7920245BB3}">
      <dgm:prSet/>
      <dgm:spPr/>
      <dgm:t>
        <a:bodyPr/>
        <a:lstStyle/>
        <a:p>
          <a:endParaRPr lang="en-US"/>
        </a:p>
      </dgm:t>
    </dgm:pt>
    <dgm:pt modelId="{6D1AAAA3-F55F-4F1C-A1B3-A98F1A7822F5}" type="sibTrans" cxnId="{E4079D42-AB88-4247-9F49-5A7920245BB3}">
      <dgm:prSet/>
      <dgm:spPr/>
      <dgm:t>
        <a:bodyPr/>
        <a:lstStyle/>
        <a:p>
          <a:endParaRPr lang="en-US"/>
        </a:p>
      </dgm:t>
    </dgm:pt>
    <dgm:pt modelId="{A75DBEB7-3275-4667-A1F8-DA6CC47D5CDF}">
      <dgm:prSet/>
      <dgm:spPr/>
      <dgm:t>
        <a:bodyPr/>
        <a:lstStyle/>
        <a:p>
          <a:r>
            <a:rPr lang="cs-CZ"/>
            <a:t>GitHub</a:t>
          </a:r>
          <a:endParaRPr lang="en-US"/>
        </a:p>
      </dgm:t>
    </dgm:pt>
    <dgm:pt modelId="{DB5AD22B-5A1A-4F2F-AB66-FE855B26771B}" type="parTrans" cxnId="{44BBCD64-4965-492D-BF0E-A00425B9AE31}">
      <dgm:prSet/>
      <dgm:spPr/>
      <dgm:t>
        <a:bodyPr/>
        <a:lstStyle/>
        <a:p>
          <a:endParaRPr lang="en-US"/>
        </a:p>
      </dgm:t>
    </dgm:pt>
    <dgm:pt modelId="{50D94713-96BC-46EE-BB44-E135053EC153}" type="sibTrans" cxnId="{44BBCD64-4965-492D-BF0E-A00425B9AE31}">
      <dgm:prSet/>
      <dgm:spPr/>
      <dgm:t>
        <a:bodyPr/>
        <a:lstStyle/>
        <a:p>
          <a:endParaRPr lang="en-US"/>
        </a:p>
      </dgm:t>
    </dgm:pt>
    <dgm:pt modelId="{650FCC1C-43E4-4886-ADF8-4C6908A964C6}">
      <dgm:prSet/>
      <dgm:spPr/>
      <dgm:t>
        <a:bodyPr/>
        <a:lstStyle/>
        <a:p>
          <a:r>
            <a:rPr lang="cs-CZ"/>
            <a:t>Kramerius</a:t>
          </a:r>
          <a:endParaRPr lang="en-US"/>
        </a:p>
      </dgm:t>
    </dgm:pt>
    <dgm:pt modelId="{EFEE697D-1C02-4DBB-903E-61F3E1630466}" type="parTrans" cxnId="{1421BB24-B56F-4696-9E90-A8EE8F424768}">
      <dgm:prSet/>
      <dgm:spPr/>
      <dgm:t>
        <a:bodyPr/>
        <a:lstStyle/>
        <a:p>
          <a:endParaRPr lang="en-US"/>
        </a:p>
      </dgm:t>
    </dgm:pt>
    <dgm:pt modelId="{EE5642DD-4910-4BE2-B4E9-77F799FFE024}" type="sibTrans" cxnId="{1421BB24-B56F-4696-9E90-A8EE8F424768}">
      <dgm:prSet/>
      <dgm:spPr/>
      <dgm:t>
        <a:bodyPr/>
        <a:lstStyle/>
        <a:p>
          <a:endParaRPr lang="en-US"/>
        </a:p>
      </dgm:t>
    </dgm:pt>
    <dgm:pt modelId="{AF3B82EE-FD8C-4319-98DD-63854BD6628B}">
      <dgm:prSet/>
      <dgm:spPr/>
      <dgm:t>
        <a:bodyPr/>
        <a:lstStyle/>
        <a:p>
          <a:r>
            <a:rPr lang="cs-CZ"/>
            <a:t>Google Art and Culture</a:t>
          </a:r>
          <a:endParaRPr lang="en-US"/>
        </a:p>
      </dgm:t>
    </dgm:pt>
    <dgm:pt modelId="{3C60BB73-CC42-4635-830A-4376EA29D577}" type="parTrans" cxnId="{938F9A95-9432-4B9C-99FA-41BE0CBD48AE}">
      <dgm:prSet/>
      <dgm:spPr/>
      <dgm:t>
        <a:bodyPr/>
        <a:lstStyle/>
        <a:p>
          <a:endParaRPr lang="en-US"/>
        </a:p>
      </dgm:t>
    </dgm:pt>
    <dgm:pt modelId="{4356C8DF-0360-4EA7-9715-B20091684AA9}" type="sibTrans" cxnId="{938F9A95-9432-4B9C-99FA-41BE0CBD48AE}">
      <dgm:prSet/>
      <dgm:spPr/>
      <dgm:t>
        <a:bodyPr/>
        <a:lstStyle/>
        <a:p>
          <a:endParaRPr lang="en-US"/>
        </a:p>
      </dgm:t>
    </dgm:pt>
    <dgm:pt modelId="{F0278CC3-D4B2-48C7-84B4-91396630AC8A}">
      <dgm:prSet/>
      <dgm:spPr/>
      <dgm:t>
        <a:bodyPr/>
        <a:lstStyle/>
        <a:p>
          <a:r>
            <a:rPr lang="cs-CZ"/>
            <a:t>YouTube</a:t>
          </a:r>
          <a:endParaRPr lang="en-US"/>
        </a:p>
      </dgm:t>
    </dgm:pt>
    <dgm:pt modelId="{D9CA5820-560F-431A-8878-BF085ACE3B94}" type="parTrans" cxnId="{E5A0B23C-ADC3-4919-B89A-DE7FCF35E04E}">
      <dgm:prSet/>
      <dgm:spPr/>
      <dgm:t>
        <a:bodyPr/>
        <a:lstStyle/>
        <a:p>
          <a:endParaRPr lang="en-US"/>
        </a:p>
      </dgm:t>
    </dgm:pt>
    <dgm:pt modelId="{3F978D7B-9E07-445A-A6AD-B38C0F2AE208}" type="sibTrans" cxnId="{E5A0B23C-ADC3-4919-B89A-DE7FCF35E04E}">
      <dgm:prSet/>
      <dgm:spPr/>
      <dgm:t>
        <a:bodyPr/>
        <a:lstStyle/>
        <a:p>
          <a:endParaRPr lang="en-US"/>
        </a:p>
      </dgm:t>
    </dgm:pt>
    <dgm:pt modelId="{81D0055F-350B-4A40-99E1-E794EAF18B59}">
      <dgm:prSet/>
      <dgm:spPr/>
      <dgm:t>
        <a:bodyPr/>
        <a:lstStyle/>
        <a:p>
          <a:r>
            <a:rPr lang="cs-CZ"/>
            <a:t>Flickr</a:t>
          </a:r>
          <a:endParaRPr lang="en-US"/>
        </a:p>
      </dgm:t>
    </dgm:pt>
    <dgm:pt modelId="{0DEA4FD2-FC5D-4A58-A4E0-A19B6C58E26A}" type="parTrans" cxnId="{8248D0C0-B487-499C-B18A-D0693E9533F8}">
      <dgm:prSet/>
      <dgm:spPr/>
      <dgm:t>
        <a:bodyPr/>
        <a:lstStyle/>
        <a:p>
          <a:endParaRPr lang="en-US"/>
        </a:p>
      </dgm:t>
    </dgm:pt>
    <dgm:pt modelId="{9CDFC286-8B94-41FF-BF64-FA83662A0866}" type="sibTrans" cxnId="{8248D0C0-B487-499C-B18A-D0693E9533F8}">
      <dgm:prSet/>
      <dgm:spPr/>
      <dgm:t>
        <a:bodyPr/>
        <a:lstStyle/>
        <a:p>
          <a:endParaRPr lang="en-US"/>
        </a:p>
      </dgm:t>
    </dgm:pt>
    <dgm:pt modelId="{32FC0396-F479-4BA2-8115-E26C12A8057E}">
      <dgm:prSet/>
      <dgm:spPr/>
      <dgm:t>
        <a:bodyPr/>
        <a:lstStyle/>
        <a:p>
          <a:r>
            <a:rPr lang="cs-CZ"/>
            <a:t>UnSplash</a:t>
          </a:r>
          <a:endParaRPr lang="en-US"/>
        </a:p>
      </dgm:t>
    </dgm:pt>
    <dgm:pt modelId="{D8B7C510-2685-4140-9F8E-230DD424DFC9}" type="parTrans" cxnId="{C2FE63C9-A250-4B54-9FC9-200A91BD2EE0}">
      <dgm:prSet/>
      <dgm:spPr/>
      <dgm:t>
        <a:bodyPr/>
        <a:lstStyle/>
        <a:p>
          <a:endParaRPr lang="en-US"/>
        </a:p>
      </dgm:t>
    </dgm:pt>
    <dgm:pt modelId="{12BFC85D-0806-413A-89D5-8A2880A4AC96}" type="sibTrans" cxnId="{C2FE63C9-A250-4B54-9FC9-200A91BD2EE0}">
      <dgm:prSet/>
      <dgm:spPr/>
      <dgm:t>
        <a:bodyPr/>
        <a:lstStyle/>
        <a:p>
          <a:endParaRPr lang="en-US"/>
        </a:p>
      </dgm:t>
    </dgm:pt>
    <dgm:pt modelId="{5D9FED22-0E0A-4537-8C27-E1FCDF304AC0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6D6CABA4-026B-4F09-B1FD-351ED40C9E26}" type="parTrans" cxnId="{B2527FF2-F8A6-4133-95D0-ED978B5305DA}">
      <dgm:prSet/>
      <dgm:spPr/>
      <dgm:t>
        <a:bodyPr/>
        <a:lstStyle/>
        <a:p>
          <a:endParaRPr lang="en-US"/>
        </a:p>
      </dgm:t>
    </dgm:pt>
    <dgm:pt modelId="{4CACFB6C-2A2E-45B3-B7E6-61F8E908454D}" type="sibTrans" cxnId="{B2527FF2-F8A6-4133-95D0-ED978B5305DA}">
      <dgm:prSet/>
      <dgm:spPr/>
      <dgm:t>
        <a:bodyPr/>
        <a:lstStyle/>
        <a:p>
          <a:endParaRPr lang="en-US"/>
        </a:p>
      </dgm:t>
    </dgm:pt>
    <dgm:pt modelId="{98734499-D317-427E-954D-0283BC1EB3BA}" type="pres">
      <dgm:prSet presAssocID="{CF96FE31-5C9E-42F9-BE54-676CA6995A8F}" presName="diagram" presStyleCnt="0">
        <dgm:presLayoutVars>
          <dgm:dir/>
          <dgm:resizeHandles val="exact"/>
        </dgm:presLayoutVars>
      </dgm:prSet>
      <dgm:spPr/>
    </dgm:pt>
    <dgm:pt modelId="{70502737-625E-4FE5-93EE-86E84FD30982}" type="pres">
      <dgm:prSet presAssocID="{DE8A1030-6ECB-4883-8B61-BB4DC0C33455}" presName="node" presStyleLbl="node1" presStyleIdx="0" presStyleCnt="11">
        <dgm:presLayoutVars>
          <dgm:bulletEnabled val="1"/>
        </dgm:presLayoutVars>
      </dgm:prSet>
      <dgm:spPr/>
    </dgm:pt>
    <dgm:pt modelId="{A395D317-E6E6-4A87-85DD-779C42DEACEB}" type="pres">
      <dgm:prSet presAssocID="{3116D93D-5130-41C4-84EB-455B02E1F635}" presName="sibTrans" presStyleCnt="0"/>
      <dgm:spPr/>
    </dgm:pt>
    <dgm:pt modelId="{E42F2CF0-3B2B-416D-AA6F-21F6E21BEC65}" type="pres">
      <dgm:prSet presAssocID="{F943C7F6-0001-41AF-897F-0FB0EB205F41}" presName="node" presStyleLbl="node1" presStyleIdx="1" presStyleCnt="11">
        <dgm:presLayoutVars>
          <dgm:bulletEnabled val="1"/>
        </dgm:presLayoutVars>
      </dgm:prSet>
      <dgm:spPr/>
    </dgm:pt>
    <dgm:pt modelId="{F20F9226-C61F-4F1C-8EC8-D5EF4D68ABFB}" type="pres">
      <dgm:prSet presAssocID="{709450D9-79F1-45A3-A866-DFDE4028B4ED}" presName="sibTrans" presStyleCnt="0"/>
      <dgm:spPr/>
    </dgm:pt>
    <dgm:pt modelId="{D255A8D4-903A-4176-A9C4-CEFD4F2D8CB4}" type="pres">
      <dgm:prSet presAssocID="{87BC15F3-8A44-43DC-B4F9-E17F7451B71F}" presName="node" presStyleLbl="node1" presStyleIdx="2" presStyleCnt="11">
        <dgm:presLayoutVars>
          <dgm:bulletEnabled val="1"/>
        </dgm:presLayoutVars>
      </dgm:prSet>
      <dgm:spPr/>
    </dgm:pt>
    <dgm:pt modelId="{E00EC74A-468C-4D7E-BB24-0DC272990A8E}" type="pres">
      <dgm:prSet presAssocID="{E2032885-92AF-4045-B98B-160838BC7D31}" presName="sibTrans" presStyleCnt="0"/>
      <dgm:spPr/>
    </dgm:pt>
    <dgm:pt modelId="{57222887-799A-4D4B-A76C-51CD07374589}" type="pres">
      <dgm:prSet presAssocID="{F23B2F89-559B-4386-B351-9BC0A4CBEAAF}" presName="node" presStyleLbl="node1" presStyleIdx="3" presStyleCnt="11">
        <dgm:presLayoutVars>
          <dgm:bulletEnabled val="1"/>
        </dgm:presLayoutVars>
      </dgm:prSet>
      <dgm:spPr/>
    </dgm:pt>
    <dgm:pt modelId="{39369ECF-BA1E-4BF8-9F56-918F29EDC372}" type="pres">
      <dgm:prSet presAssocID="{6D1AAAA3-F55F-4F1C-A1B3-A98F1A7822F5}" presName="sibTrans" presStyleCnt="0"/>
      <dgm:spPr/>
    </dgm:pt>
    <dgm:pt modelId="{7A26E7CA-4055-4FBD-8042-BECDA23C8CB5}" type="pres">
      <dgm:prSet presAssocID="{A75DBEB7-3275-4667-A1F8-DA6CC47D5CDF}" presName="node" presStyleLbl="node1" presStyleIdx="4" presStyleCnt="11">
        <dgm:presLayoutVars>
          <dgm:bulletEnabled val="1"/>
        </dgm:presLayoutVars>
      </dgm:prSet>
      <dgm:spPr/>
    </dgm:pt>
    <dgm:pt modelId="{830E3630-DEEE-4BFE-8B38-51FF77C637DB}" type="pres">
      <dgm:prSet presAssocID="{50D94713-96BC-46EE-BB44-E135053EC153}" presName="sibTrans" presStyleCnt="0"/>
      <dgm:spPr/>
    </dgm:pt>
    <dgm:pt modelId="{20BEC930-3DB5-42C0-930B-E92B598C0584}" type="pres">
      <dgm:prSet presAssocID="{650FCC1C-43E4-4886-ADF8-4C6908A964C6}" presName="node" presStyleLbl="node1" presStyleIdx="5" presStyleCnt="11">
        <dgm:presLayoutVars>
          <dgm:bulletEnabled val="1"/>
        </dgm:presLayoutVars>
      </dgm:prSet>
      <dgm:spPr/>
    </dgm:pt>
    <dgm:pt modelId="{B48A0C2D-A682-4A9E-B9ED-B052F8E40B72}" type="pres">
      <dgm:prSet presAssocID="{EE5642DD-4910-4BE2-B4E9-77F799FFE024}" presName="sibTrans" presStyleCnt="0"/>
      <dgm:spPr/>
    </dgm:pt>
    <dgm:pt modelId="{4F2FDE0E-9D5E-418D-AAB9-CFE58D967B4E}" type="pres">
      <dgm:prSet presAssocID="{AF3B82EE-FD8C-4319-98DD-63854BD6628B}" presName="node" presStyleLbl="node1" presStyleIdx="6" presStyleCnt="11">
        <dgm:presLayoutVars>
          <dgm:bulletEnabled val="1"/>
        </dgm:presLayoutVars>
      </dgm:prSet>
      <dgm:spPr/>
    </dgm:pt>
    <dgm:pt modelId="{BB536C7E-08D1-47C6-90A5-F4E2B6E05B29}" type="pres">
      <dgm:prSet presAssocID="{4356C8DF-0360-4EA7-9715-B20091684AA9}" presName="sibTrans" presStyleCnt="0"/>
      <dgm:spPr/>
    </dgm:pt>
    <dgm:pt modelId="{436C4AE3-CCF9-435C-9553-B6771187BC45}" type="pres">
      <dgm:prSet presAssocID="{F0278CC3-D4B2-48C7-84B4-91396630AC8A}" presName="node" presStyleLbl="node1" presStyleIdx="7" presStyleCnt="11">
        <dgm:presLayoutVars>
          <dgm:bulletEnabled val="1"/>
        </dgm:presLayoutVars>
      </dgm:prSet>
      <dgm:spPr/>
    </dgm:pt>
    <dgm:pt modelId="{155534E2-3F11-4DEC-BBB9-1579FF58476D}" type="pres">
      <dgm:prSet presAssocID="{3F978D7B-9E07-445A-A6AD-B38C0F2AE208}" presName="sibTrans" presStyleCnt="0"/>
      <dgm:spPr/>
    </dgm:pt>
    <dgm:pt modelId="{F7031A23-2245-4DE3-A9DB-89055F891973}" type="pres">
      <dgm:prSet presAssocID="{81D0055F-350B-4A40-99E1-E794EAF18B59}" presName="node" presStyleLbl="node1" presStyleIdx="8" presStyleCnt="11">
        <dgm:presLayoutVars>
          <dgm:bulletEnabled val="1"/>
        </dgm:presLayoutVars>
      </dgm:prSet>
      <dgm:spPr/>
    </dgm:pt>
    <dgm:pt modelId="{2CC05998-33BF-46C6-A252-8C0AEC7DB144}" type="pres">
      <dgm:prSet presAssocID="{9CDFC286-8B94-41FF-BF64-FA83662A0866}" presName="sibTrans" presStyleCnt="0"/>
      <dgm:spPr/>
    </dgm:pt>
    <dgm:pt modelId="{A6F8A935-9673-4E94-95DF-11B4D2FF41F9}" type="pres">
      <dgm:prSet presAssocID="{32FC0396-F479-4BA2-8115-E26C12A8057E}" presName="node" presStyleLbl="node1" presStyleIdx="9" presStyleCnt="11">
        <dgm:presLayoutVars>
          <dgm:bulletEnabled val="1"/>
        </dgm:presLayoutVars>
      </dgm:prSet>
      <dgm:spPr/>
    </dgm:pt>
    <dgm:pt modelId="{5B0F3415-04BE-4601-9A98-1C01B07BED66}" type="pres">
      <dgm:prSet presAssocID="{12BFC85D-0806-413A-89D5-8A2880A4AC96}" presName="sibTrans" presStyleCnt="0"/>
      <dgm:spPr/>
    </dgm:pt>
    <dgm:pt modelId="{E490071C-8621-4735-8EF5-431F8E3E919D}" type="pres">
      <dgm:prSet presAssocID="{5D9FED22-0E0A-4537-8C27-E1FCDF304AC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B06300C-BD79-4FF7-A2E2-A269BF3FECD0}" type="presOf" srcId="{A75DBEB7-3275-4667-A1F8-DA6CC47D5CDF}" destId="{7A26E7CA-4055-4FBD-8042-BECDA23C8CB5}" srcOrd="0" destOrd="0" presId="urn:microsoft.com/office/officeart/2005/8/layout/default"/>
    <dgm:cxn modelId="{1421BB24-B56F-4696-9E90-A8EE8F424768}" srcId="{CF96FE31-5C9E-42F9-BE54-676CA6995A8F}" destId="{650FCC1C-43E4-4886-ADF8-4C6908A964C6}" srcOrd="5" destOrd="0" parTransId="{EFEE697D-1C02-4DBB-903E-61F3E1630466}" sibTransId="{EE5642DD-4910-4BE2-B4E9-77F799FFE024}"/>
    <dgm:cxn modelId="{9738053C-E402-4EDA-990B-D01592FF452F}" type="presOf" srcId="{AF3B82EE-FD8C-4319-98DD-63854BD6628B}" destId="{4F2FDE0E-9D5E-418D-AAB9-CFE58D967B4E}" srcOrd="0" destOrd="0" presId="urn:microsoft.com/office/officeart/2005/8/layout/default"/>
    <dgm:cxn modelId="{E5A0B23C-ADC3-4919-B89A-DE7FCF35E04E}" srcId="{CF96FE31-5C9E-42F9-BE54-676CA6995A8F}" destId="{F0278CC3-D4B2-48C7-84B4-91396630AC8A}" srcOrd="7" destOrd="0" parTransId="{D9CA5820-560F-431A-8878-BF085ACE3B94}" sibTransId="{3F978D7B-9E07-445A-A6AD-B38C0F2AE208}"/>
    <dgm:cxn modelId="{E4079D42-AB88-4247-9F49-5A7920245BB3}" srcId="{CF96FE31-5C9E-42F9-BE54-676CA6995A8F}" destId="{F23B2F89-559B-4386-B351-9BC0A4CBEAAF}" srcOrd="3" destOrd="0" parTransId="{83630B0A-6CF8-43EC-8501-174224D477D9}" sibTransId="{6D1AAAA3-F55F-4F1C-A1B3-A98F1A7822F5}"/>
    <dgm:cxn modelId="{44BBCD64-4965-492D-BF0E-A00425B9AE31}" srcId="{CF96FE31-5C9E-42F9-BE54-676CA6995A8F}" destId="{A75DBEB7-3275-4667-A1F8-DA6CC47D5CDF}" srcOrd="4" destOrd="0" parTransId="{DB5AD22B-5A1A-4F2F-AB66-FE855B26771B}" sibTransId="{50D94713-96BC-46EE-BB44-E135053EC153}"/>
    <dgm:cxn modelId="{F4A0DD69-E987-4087-B045-DC568FC41B00}" type="presOf" srcId="{650FCC1C-43E4-4886-ADF8-4C6908A964C6}" destId="{20BEC930-3DB5-42C0-930B-E92B598C0584}" srcOrd="0" destOrd="0" presId="urn:microsoft.com/office/officeart/2005/8/layout/default"/>
    <dgm:cxn modelId="{C0D50351-DEC8-483A-A2F8-BD511B8E8408}" srcId="{CF96FE31-5C9E-42F9-BE54-676CA6995A8F}" destId="{DE8A1030-6ECB-4883-8B61-BB4DC0C33455}" srcOrd="0" destOrd="0" parTransId="{8241873B-4E97-40F6-994C-068FE9EF99A8}" sibTransId="{3116D93D-5130-41C4-84EB-455B02E1F635}"/>
    <dgm:cxn modelId="{7E70C989-0F80-4AD3-AE33-A48595355D0F}" type="presOf" srcId="{F943C7F6-0001-41AF-897F-0FB0EB205F41}" destId="{E42F2CF0-3B2B-416D-AA6F-21F6E21BEC65}" srcOrd="0" destOrd="0" presId="urn:microsoft.com/office/officeart/2005/8/layout/default"/>
    <dgm:cxn modelId="{938F9A95-9432-4B9C-99FA-41BE0CBD48AE}" srcId="{CF96FE31-5C9E-42F9-BE54-676CA6995A8F}" destId="{AF3B82EE-FD8C-4319-98DD-63854BD6628B}" srcOrd="6" destOrd="0" parTransId="{3C60BB73-CC42-4635-830A-4376EA29D577}" sibTransId="{4356C8DF-0360-4EA7-9715-B20091684AA9}"/>
    <dgm:cxn modelId="{40C87CBB-6CE9-4032-A258-74E6E8253925}" type="presOf" srcId="{5D9FED22-0E0A-4537-8C27-E1FCDF304AC0}" destId="{E490071C-8621-4735-8EF5-431F8E3E919D}" srcOrd="0" destOrd="0" presId="urn:microsoft.com/office/officeart/2005/8/layout/default"/>
    <dgm:cxn modelId="{8248D0C0-B487-499C-B18A-D0693E9533F8}" srcId="{CF96FE31-5C9E-42F9-BE54-676CA6995A8F}" destId="{81D0055F-350B-4A40-99E1-E794EAF18B59}" srcOrd="8" destOrd="0" parTransId="{0DEA4FD2-FC5D-4A58-A4E0-A19B6C58E26A}" sibTransId="{9CDFC286-8B94-41FF-BF64-FA83662A0866}"/>
    <dgm:cxn modelId="{033514C9-3AF2-4313-AC5D-560B79B0406D}" type="presOf" srcId="{32FC0396-F479-4BA2-8115-E26C12A8057E}" destId="{A6F8A935-9673-4E94-95DF-11B4D2FF41F9}" srcOrd="0" destOrd="0" presId="urn:microsoft.com/office/officeart/2005/8/layout/default"/>
    <dgm:cxn modelId="{C2FE63C9-A250-4B54-9FC9-200A91BD2EE0}" srcId="{CF96FE31-5C9E-42F9-BE54-676CA6995A8F}" destId="{32FC0396-F479-4BA2-8115-E26C12A8057E}" srcOrd="9" destOrd="0" parTransId="{D8B7C510-2685-4140-9F8E-230DD424DFC9}" sibTransId="{12BFC85D-0806-413A-89D5-8A2880A4AC96}"/>
    <dgm:cxn modelId="{97D307DB-2104-4A23-8169-643138915F54}" type="presOf" srcId="{87BC15F3-8A44-43DC-B4F9-E17F7451B71F}" destId="{D255A8D4-903A-4176-A9C4-CEFD4F2D8CB4}" srcOrd="0" destOrd="0" presId="urn:microsoft.com/office/officeart/2005/8/layout/default"/>
    <dgm:cxn modelId="{4FFC29DD-05BD-4194-8050-0E6A5A0923B1}" type="presOf" srcId="{F0278CC3-D4B2-48C7-84B4-91396630AC8A}" destId="{436C4AE3-CCF9-435C-9553-B6771187BC45}" srcOrd="0" destOrd="0" presId="urn:microsoft.com/office/officeart/2005/8/layout/default"/>
    <dgm:cxn modelId="{3F3062E2-224F-438D-9B51-8042C06D8200}" type="presOf" srcId="{F23B2F89-559B-4386-B351-9BC0A4CBEAAF}" destId="{57222887-799A-4D4B-A76C-51CD07374589}" srcOrd="0" destOrd="0" presId="urn:microsoft.com/office/officeart/2005/8/layout/default"/>
    <dgm:cxn modelId="{C3BF76E3-BCD2-416A-BBC8-9A1188142F31}" type="presOf" srcId="{CF96FE31-5C9E-42F9-BE54-676CA6995A8F}" destId="{98734499-D317-427E-954D-0283BC1EB3BA}" srcOrd="0" destOrd="0" presId="urn:microsoft.com/office/officeart/2005/8/layout/default"/>
    <dgm:cxn modelId="{C55523EA-8E9E-4E47-9588-D493AE10C1CB}" srcId="{CF96FE31-5C9E-42F9-BE54-676CA6995A8F}" destId="{87BC15F3-8A44-43DC-B4F9-E17F7451B71F}" srcOrd="2" destOrd="0" parTransId="{E2337013-074A-494D-9E78-C0F502C038BE}" sibTransId="{E2032885-92AF-4045-B98B-160838BC7D31}"/>
    <dgm:cxn modelId="{BD76FAEE-953C-4D9D-AC8E-CC8B47798555}" type="presOf" srcId="{DE8A1030-6ECB-4883-8B61-BB4DC0C33455}" destId="{70502737-625E-4FE5-93EE-86E84FD30982}" srcOrd="0" destOrd="0" presId="urn:microsoft.com/office/officeart/2005/8/layout/default"/>
    <dgm:cxn modelId="{F4A868F0-EB2D-4810-A949-70D7C10D8F87}" type="presOf" srcId="{81D0055F-350B-4A40-99E1-E794EAF18B59}" destId="{F7031A23-2245-4DE3-A9DB-89055F891973}" srcOrd="0" destOrd="0" presId="urn:microsoft.com/office/officeart/2005/8/layout/default"/>
    <dgm:cxn modelId="{B2527FF2-F8A6-4133-95D0-ED978B5305DA}" srcId="{CF96FE31-5C9E-42F9-BE54-676CA6995A8F}" destId="{5D9FED22-0E0A-4537-8C27-E1FCDF304AC0}" srcOrd="10" destOrd="0" parTransId="{6D6CABA4-026B-4F09-B1FD-351ED40C9E26}" sibTransId="{4CACFB6C-2A2E-45B3-B7E6-61F8E908454D}"/>
    <dgm:cxn modelId="{7239E3F4-E3C0-418D-A7BD-D32636D8D011}" srcId="{CF96FE31-5C9E-42F9-BE54-676CA6995A8F}" destId="{F943C7F6-0001-41AF-897F-0FB0EB205F41}" srcOrd="1" destOrd="0" parTransId="{23CF53DA-0EB2-4C61-81F1-25853DAE1209}" sibTransId="{709450D9-79F1-45A3-A866-DFDE4028B4ED}"/>
    <dgm:cxn modelId="{FA31434B-BABA-4562-982A-9A9E168660A5}" type="presParOf" srcId="{98734499-D317-427E-954D-0283BC1EB3BA}" destId="{70502737-625E-4FE5-93EE-86E84FD30982}" srcOrd="0" destOrd="0" presId="urn:microsoft.com/office/officeart/2005/8/layout/default"/>
    <dgm:cxn modelId="{FCB1D845-EDAB-4694-9230-9645DADD3DCC}" type="presParOf" srcId="{98734499-D317-427E-954D-0283BC1EB3BA}" destId="{A395D317-E6E6-4A87-85DD-779C42DEACEB}" srcOrd="1" destOrd="0" presId="urn:microsoft.com/office/officeart/2005/8/layout/default"/>
    <dgm:cxn modelId="{3AF1882B-5900-4354-A049-73DED3F5BA3A}" type="presParOf" srcId="{98734499-D317-427E-954D-0283BC1EB3BA}" destId="{E42F2CF0-3B2B-416D-AA6F-21F6E21BEC65}" srcOrd="2" destOrd="0" presId="urn:microsoft.com/office/officeart/2005/8/layout/default"/>
    <dgm:cxn modelId="{068EC892-479F-4EF4-A410-D894F623E6A6}" type="presParOf" srcId="{98734499-D317-427E-954D-0283BC1EB3BA}" destId="{F20F9226-C61F-4F1C-8EC8-D5EF4D68ABFB}" srcOrd="3" destOrd="0" presId="urn:microsoft.com/office/officeart/2005/8/layout/default"/>
    <dgm:cxn modelId="{0744E626-39A9-48EC-B643-035B19D7CF38}" type="presParOf" srcId="{98734499-D317-427E-954D-0283BC1EB3BA}" destId="{D255A8D4-903A-4176-A9C4-CEFD4F2D8CB4}" srcOrd="4" destOrd="0" presId="urn:microsoft.com/office/officeart/2005/8/layout/default"/>
    <dgm:cxn modelId="{0B90A868-04FC-4645-B555-57A031E6394B}" type="presParOf" srcId="{98734499-D317-427E-954D-0283BC1EB3BA}" destId="{E00EC74A-468C-4D7E-BB24-0DC272990A8E}" srcOrd="5" destOrd="0" presId="urn:microsoft.com/office/officeart/2005/8/layout/default"/>
    <dgm:cxn modelId="{D84A3E95-3111-4099-A758-1503402FCC6F}" type="presParOf" srcId="{98734499-D317-427E-954D-0283BC1EB3BA}" destId="{57222887-799A-4D4B-A76C-51CD07374589}" srcOrd="6" destOrd="0" presId="urn:microsoft.com/office/officeart/2005/8/layout/default"/>
    <dgm:cxn modelId="{D054B63E-9042-4D7A-814B-E1211DFB5523}" type="presParOf" srcId="{98734499-D317-427E-954D-0283BC1EB3BA}" destId="{39369ECF-BA1E-4BF8-9F56-918F29EDC372}" srcOrd="7" destOrd="0" presId="urn:microsoft.com/office/officeart/2005/8/layout/default"/>
    <dgm:cxn modelId="{D8EA370B-0BC6-4D4F-8FDC-1D4C2E907F62}" type="presParOf" srcId="{98734499-D317-427E-954D-0283BC1EB3BA}" destId="{7A26E7CA-4055-4FBD-8042-BECDA23C8CB5}" srcOrd="8" destOrd="0" presId="urn:microsoft.com/office/officeart/2005/8/layout/default"/>
    <dgm:cxn modelId="{AE981865-9907-4E6B-9AE9-DAFC86E29D36}" type="presParOf" srcId="{98734499-D317-427E-954D-0283BC1EB3BA}" destId="{830E3630-DEEE-4BFE-8B38-51FF77C637DB}" srcOrd="9" destOrd="0" presId="urn:microsoft.com/office/officeart/2005/8/layout/default"/>
    <dgm:cxn modelId="{5329ADE4-AEF9-4C1D-8A69-F8AFB54DD859}" type="presParOf" srcId="{98734499-D317-427E-954D-0283BC1EB3BA}" destId="{20BEC930-3DB5-42C0-930B-E92B598C0584}" srcOrd="10" destOrd="0" presId="urn:microsoft.com/office/officeart/2005/8/layout/default"/>
    <dgm:cxn modelId="{0EA29B84-CB5C-4114-BEC4-1BAACC3E3CEB}" type="presParOf" srcId="{98734499-D317-427E-954D-0283BC1EB3BA}" destId="{B48A0C2D-A682-4A9E-B9ED-B052F8E40B72}" srcOrd="11" destOrd="0" presId="urn:microsoft.com/office/officeart/2005/8/layout/default"/>
    <dgm:cxn modelId="{F9BF5224-5690-4D46-A278-B33A8BFF0080}" type="presParOf" srcId="{98734499-D317-427E-954D-0283BC1EB3BA}" destId="{4F2FDE0E-9D5E-418D-AAB9-CFE58D967B4E}" srcOrd="12" destOrd="0" presId="urn:microsoft.com/office/officeart/2005/8/layout/default"/>
    <dgm:cxn modelId="{7931E150-BC8D-4EF8-AE2E-01FBA333C6E8}" type="presParOf" srcId="{98734499-D317-427E-954D-0283BC1EB3BA}" destId="{BB536C7E-08D1-47C6-90A5-F4E2B6E05B29}" srcOrd="13" destOrd="0" presId="urn:microsoft.com/office/officeart/2005/8/layout/default"/>
    <dgm:cxn modelId="{CBC156D9-A491-4C0D-A114-EC0E7B55DD3B}" type="presParOf" srcId="{98734499-D317-427E-954D-0283BC1EB3BA}" destId="{436C4AE3-CCF9-435C-9553-B6771187BC45}" srcOrd="14" destOrd="0" presId="urn:microsoft.com/office/officeart/2005/8/layout/default"/>
    <dgm:cxn modelId="{F7F2788D-3BA4-478D-92D8-65D22D4C8FFB}" type="presParOf" srcId="{98734499-D317-427E-954D-0283BC1EB3BA}" destId="{155534E2-3F11-4DEC-BBB9-1579FF58476D}" srcOrd="15" destOrd="0" presId="urn:microsoft.com/office/officeart/2005/8/layout/default"/>
    <dgm:cxn modelId="{FA042F67-B5E6-4D18-933F-77DC05547953}" type="presParOf" srcId="{98734499-D317-427E-954D-0283BC1EB3BA}" destId="{F7031A23-2245-4DE3-A9DB-89055F891973}" srcOrd="16" destOrd="0" presId="urn:microsoft.com/office/officeart/2005/8/layout/default"/>
    <dgm:cxn modelId="{7870F2A2-CA60-4D22-BC9A-E9AE3A2E8B14}" type="presParOf" srcId="{98734499-D317-427E-954D-0283BC1EB3BA}" destId="{2CC05998-33BF-46C6-A252-8C0AEC7DB144}" srcOrd="17" destOrd="0" presId="urn:microsoft.com/office/officeart/2005/8/layout/default"/>
    <dgm:cxn modelId="{363E57E0-5C56-48E3-96C1-8DE3FD32A1D2}" type="presParOf" srcId="{98734499-D317-427E-954D-0283BC1EB3BA}" destId="{A6F8A935-9673-4E94-95DF-11B4D2FF41F9}" srcOrd="18" destOrd="0" presId="urn:microsoft.com/office/officeart/2005/8/layout/default"/>
    <dgm:cxn modelId="{063F81A0-743C-4C39-9356-C45F2C41B136}" type="presParOf" srcId="{98734499-D317-427E-954D-0283BC1EB3BA}" destId="{5B0F3415-04BE-4601-9A98-1C01B07BED66}" srcOrd="19" destOrd="0" presId="urn:microsoft.com/office/officeart/2005/8/layout/default"/>
    <dgm:cxn modelId="{A0EFDC29-2091-4079-BB63-829CFB038E40}" type="presParOf" srcId="{98734499-D317-427E-954D-0283BC1EB3BA}" destId="{E490071C-8621-4735-8EF5-431F8E3E919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DBAE03-AF0C-4BE7-A7B7-2639EFFAEA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17E7FD-536D-4CA7-9B7F-1522A886AD99}">
      <dgm:prSet/>
      <dgm:spPr/>
      <dgm:t>
        <a:bodyPr/>
        <a:lstStyle/>
        <a:p>
          <a:r>
            <a:rPr lang="cs-CZ"/>
            <a:t>Nárazově – „nalít, vylít“ či průběžně – pravidelné opakování</a:t>
          </a:r>
          <a:endParaRPr lang="en-US"/>
        </a:p>
      </dgm:t>
    </dgm:pt>
    <dgm:pt modelId="{3902C630-F5D0-411F-B3D9-DE52F843A8D4}" type="parTrans" cxnId="{5C6822B6-DD0B-49E3-B10A-6B1250F134A0}">
      <dgm:prSet/>
      <dgm:spPr/>
      <dgm:t>
        <a:bodyPr/>
        <a:lstStyle/>
        <a:p>
          <a:endParaRPr lang="en-US"/>
        </a:p>
      </dgm:t>
    </dgm:pt>
    <dgm:pt modelId="{9418AA2C-347D-4B23-AF2D-6BC58B174EA4}" type="sibTrans" cxnId="{5C6822B6-DD0B-49E3-B10A-6B1250F134A0}">
      <dgm:prSet/>
      <dgm:spPr/>
      <dgm:t>
        <a:bodyPr/>
        <a:lstStyle/>
        <a:p>
          <a:endParaRPr lang="en-US"/>
        </a:p>
      </dgm:t>
    </dgm:pt>
    <dgm:pt modelId="{63EDD62C-BC13-41E7-8CA6-893E26243A0F}">
      <dgm:prSet/>
      <dgm:spPr/>
      <dgm:t>
        <a:bodyPr/>
        <a:lstStyle/>
        <a:p>
          <a:r>
            <a:rPr lang="cs-CZ"/>
            <a:t>Dle šablony či kreativně a aktivně</a:t>
          </a:r>
          <a:endParaRPr lang="en-US"/>
        </a:p>
      </dgm:t>
    </dgm:pt>
    <dgm:pt modelId="{873A6071-014B-44FD-AE74-FB45FCBB44FD}" type="parTrans" cxnId="{7A856381-FE61-4C74-B32C-0A503A2BF7B5}">
      <dgm:prSet/>
      <dgm:spPr/>
      <dgm:t>
        <a:bodyPr/>
        <a:lstStyle/>
        <a:p>
          <a:endParaRPr lang="en-US"/>
        </a:p>
      </dgm:t>
    </dgm:pt>
    <dgm:pt modelId="{B4EE13AB-8EA3-432F-BC5F-99C91D4C7644}" type="sibTrans" cxnId="{7A856381-FE61-4C74-B32C-0A503A2BF7B5}">
      <dgm:prSet/>
      <dgm:spPr/>
      <dgm:t>
        <a:bodyPr/>
        <a:lstStyle/>
        <a:p>
          <a:endParaRPr lang="en-US"/>
        </a:p>
      </dgm:t>
    </dgm:pt>
    <dgm:pt modelId="{C116F681-6503-4221-8626-0337044CAE41}">
      <dgm:prSet/>
      <dgm:spPr/>
      <dgm:t>
        <a:bodyPr/>
        <a:lstStyle/>
        <a:p>
          <a:r>
            <a:rPr lang="cs-CZ"/>
            <a:t>Sami či ve skupině</a:t>
          </a:r>
          <a:endParaRPr lang="en-US"/>
        </a:p>
      </dgm:t>
    </dgm:pt>
    <dgm:pt modelId="{655F0AF9-DD5E-4991-884D-550394FEC378}" type="parTrans" cxnId="{DDF12AEA-5AB2-4D51-BECA-CFF298011A7C}">
      <dgm:prSet/>
      <dgm:spPr/>
      <dgm:t>
        <a:bodyPr/>
        <a:lstStyle/>
        <a:p>
          <a:endParaRPr lang="en-US"/>
        </a:p>
      </dgm:t>
    </dgm:pt>
    <dgm:pt modelId="{3FA12481-9530-4FFF-9ADF-1C9E3AC1B3A8}" type="sibTrans" cxnId="{DDF12AEA-5AB2-4D51-BECA-CFF298011A7C}">
      <dgm:prSet/>
      <dgm:spPr/>
      <dgm:t>
        <a:bodyPr/>
        <a:lstStyle/>
        <a:p>
          <a:endParaRPr lang="en-US"/>
        </a:p>
      </dgm:t>
    </dgm:pt>
    <dgm:pt modelId="{D37D308E-89F8-463C-B7C4-046E843A71F0}">
      <dgm:prSet/>
      <dgm:spPr/>
      <dgm:t>
        <a:bodyPr/>
        <a:lstStyle/>
        <a:p>
          <a:r>
            <a:rPr lang="cs-CZ"/>
            <a:t>S technologiemi či „na papíře“</a:t>
          </a:r>
          <a:endParaRPr lang="en-US"/>
        </a:p>
      </dgm:t>
    </dgm:pt>
    <dgm:pt modelId="{D25DFADF-9F1D-421A-AEDF-9E4D0F8974BF}" type="parTrans" cxnId="{F058E3F7-5408-4492-8DFD-406913DB98B4}">
      <dgm:prSet/>
      <dgm:spPr/>
      <dgm:t>
        <a:bodyPr/>
        <a:lstStyle/>
        <a:p>
          <a:endParaRPr lang="en-US"/>
        </a:p>
      </dgm:t>
    </dgm:pt>
    <dgm:pt modelId="{92F25C2E-F3D2-4049-B76D-AB7C64481BD2}" type="sibTrans" cxnId="{F058E3F7-5408-4492-8DFD-406913DB98B4}">
      <dgm:prSet/>
      <dgm:spPr/>
      <dgm:t>
        <a:bodyPr/>
        <a:lstStyle/>
        <a:p>
          <a:endParaRPr lang="en-US"/>
        </a:p>
      </dgm:t>
    </dgm:pt>
    <dgm:pt modelId="{0C7DFB7E-A48B-4CD9-B6CC-5D1466E068D7}">
      <dgm:prSet/>
      <dgm:spPr/>
      <dgm:t>
        <a:bodyPr/>
        <a:lstStyle/>
        <a:p>
          <a:r>
            <a:rPr lang="cs-CZ"/>
            <a:t>S vnitřní nebo vnější motivací</a:t>
          </a:r>
          <a:endParaRPr lang="en-US"/>
        </a:p>
      </dgm:t>
    </dgm:pt>
    <dgm:pt modelId="{D304056E-F2EE-41A0-B7EB-1455A3562AD1}" type="parTrans" cxnId="{462D56C6-05A1-4B7D-8B8C-0FB335D78CD1}">
      <dgm:prSet/>
      <dgm:spPr/>
      <dgm:t>
        <a:bodyPr/>
        <a:lstStyle/>
        <a:p>
          <a:endParaRPr lang="en-US"/>
        </a:p>
      </dgm:t>
    </dgm:pt>
    <dgm:pt modelId="{AA2BAE16-EE64-4158-B7CF-A8AA4DB309FF}" type="sibTrans" cxnId="{462D56C6-05A1-4B7D-8B8C-0FB335D78CD1}">
      <dgm:prSet/>
      <dgm:spPr/>
      <dgm:t>
        <a:bodyPr/>
        <a:lstStyle/>
        <a:p>
          <a:endParaRPr lang="en-US"/>
        </a:p>
      </dgm:t>
    </dgm:pt>
    <dgm:pt modelId="{5180C23D-227E-4A67-B3AC-E0B781A0AA6C}">
      <dgm:prSet/>
      <dgm:spPr/>
      <dgm:t>
        <a:bodyPr/>
        <a:lstStyle/>
        <a:p>
          <a:r>
            <a:rPr lang="cs-CZ"/>
            <a:t>Umíme se ale učit?</a:t>
          </a:r>
          <a:endParaRPr lang="en-US"/>
        </a:p>
      </dgm:t>
    </dgm:pt>
    <dgm:pt modelId="{F27DDD62-2865-4C0B-BCF2-978F9AB848B2}" type="parTrans" cxnId="{35119E4B-0C0E-41C8-982E-4FD1E9B59794}">
      <dgm:prSet/>
      <dgm:spPr/>
      <dgm:t>
        <a:bodyPr/>
        <a:lstStyle/>
        <a:p>
          <a:endParaRPr lang="en-US"/>
        </a:p>
      </dgm:t>
    </dgm:pt>
    <dgm:pt modelId="{DF0170AE-57E7-4AB0-AFB3-46913682A6AF}" type="sibTrans" cxnId="{35119E4B-0C0E-41C8-982E-4FD1E9B59794}">
      <dgm:prSet/>
      <dgm:spPr/>
      <dgm:t>
        <a:bodyPr/>
        <a:lstStyle/>
        <a:p>
          <a:endParaRPr lang="en-US"/>
        </a:p>
      </dgm:t>
    </dgm:pt>
    <dgm:pt modelId="{F4D84396-092D-4BBA-965F-4042BD7F74A1}" type="pres">
      <dgm:prSet presAssocID="{39DBAE03-AF0C-4BE7-A7B7-2639EFFAEA93}" presName="root" presStyleCnt="0">
        <dgm:presLayoutVars>
          <dgm:dir/>
          <dgm:resizeHandles val="exact"/>
        </dgm:presLayoutVars>
      </dgm:prSet>
      <dgm:spPr/>
    </dgm:pt>
    <dgm:pt modelId="{7A0CE523-93E4-411D-A55C-5667FF07C446}" type="pres">
      <dgm:prSet presAssocID="{9317E7FD-536D-4CA7-9B7F-1522A886AD99}" presName="compNode" presStyleCnt="0"/>
      <dgm:spPr/>
    </dgm:pt>
    <dgm:pt modelId="{08974329-CC05-43F0-BA01-895A7F80C92C}" type="pres">
      <dgm:prSet presAssocID="{9317E7FD-536D-4CA7-9B7F-1522A886AD99}" presName="bgRect" presStyleLbl="bgShp" presStyleIdx="0" presStyleCnt="6"/>
      <dgm:spPr/>
    </dgm:pt>
    <dgm:pt modelId="{E0946981-71D4-42C2-A865-4C73067DF3B6}" type="pres">
      <dgm:prSet presAssocID="{9317E7FD-536D-4CA7-9B7F-1522A886AD9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19C7E4B-24AE-496D-A0B0-BA0862A6C2CD}" type="pres">
      <dgm:prSet presAssocID="{9317E7FD-536D-4CA7-9B7F-1522A886AD99}" presName="spaceRect" presStyleCnt="0"/>
      <dgm:spPr/>
    </dgm:pt>
    <dgm:pt modelId="{DFD9CE68-EF4E-4B89-B5B0-3A4C4051725D}" type="pres">
      <dgm:prSet presAssocID="{9317E7FD-536D-4CA7-9B7F-1522A886AD99}" presName="parTx" presStyleLbl="revTx" presStyleIdx="0" presStyleCnt="6">
        <dgm:presLayoutVars>
          <dgm:chMax val="0"/>
          <dgm:chPref val="0"/>
        </dgm:presLayoutVars>
      </dgm:prSet>
      <dgm:spPr/>
    </dgm:pt>
    <dgm:pt modelId="{F4C2EFC1-3183-4D4B-B9DE-8EEA4FA02687}" type="pres">
      <dgm:prSet presAssocID="{9418AA2C-347D-4B23-AF2D-6BC58B174EA4}" presName="sibTrans" presStyleCnt="0"/>
      <dgm:spPr/>
    </dgm:pt>
    <dgm:pt modelId="{E4EB73E4-E40B-4AA4-A39A-96A9C3385A5F}" type="pres">
      <dgm:prSet presAssocID="{63EDD62C-BC13-41E7-8CA6-893E26243A0F}" presName="compNode" presStyleCnt="0"/>
      <dgm:spPr/>
    </dgm:pt>
    <dgm:pt modelId="{6E80DEF9-D406-42F2-9D68-6FF122EF9DBC}" type="pres">
      <dgm:prSet presAssocID="{63EDD62C-BC13-41E7-8CA6-893E26243A0F}" presName="bgRect" presStyleLbl="bgShp" presStyleIdx="1" presStyleCnt="6"/>
      <dgm:spPr/>
    </dgm:pt>
    <dgm:pt modelId="{A4DEDCC6-3AE7-4F0E-BC98-FBDD7A1ACB4B}" type="pres">
      <dgm:prSet presAssocID="{63EDD62C-BC13-41E7-8CA6-893E26243A0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e"/>
        </a:ext>
      </dgm:extLst>
    </dgm:pt>
    <dgm:pt modelId="{E22C57C6-7779-43F7-B5BF-AFFFA2986E44}" type="pres">
      <dgm:prSet presAssocID="{63EDD62C-BC13-41E7-8CA6-893E26243A0F}" presName="spaceRect" presStyleCnt="0"/>
      <dgm:spPr/>
    </dgm:pt>
    <dgm:pt modelId="{C009BB6B-739C-4827-B511-BD37F5059B2B}" type="pres">
      <dgm:prSet presAssocID="{63EDD62C-BC13-41E7-8CA6-893E26243A0F}" presName="parTx" presStyleLbl="revTx" presStyleIdx="1" presStyleCnt="6">
        <dgm:presLayoutVars>
          <dgm:chMax val="0"/>
          <dgm:chPref val="0"/>
        </dgm:presLayoutVars>
      </dgm:prSet>
      <dgm:spPr/>
    </dgm:pt>
    <dgm:pt modelId="{D6571429-5058-48C0-B545-58182B55B8FD}" type="pres">
      <dgm:prSet presAssocID="{B4EE13AB-8EA3-432F-BC5F-99C91D4C7644}" presName="sibTrans" presStyleCnt="0"/>
      <dgm:spPr/>
    </dgm:pt>
    <dgm:pt modelId="{BBA4FA4C-5CDE-407A-90D0-2570251033C3}" type="pres">
      <dgm:prSet presAssocID="{C116F681-6503-4221-8626-0337044CAE41}" presName="compNode" presStyleCnt="0"/>
      <dgm:spPr/>
    </dgm:pt>
    <dgm:pt modelId="{88CE9233-F339-4BA3-B094-68DA4C396DCD}" type="pres">
      <dgm:prSet presAssocID="{C116F681-6503-4221-8626-0337044CAE41}" presName="bgRect" presStyleLbl="bgShp" presStyleIdx="2" presStyleCnt="6"/>
      <dgm:spPr/>
    </dgm:pt>
    <dgm:pt modelId="{AC75BACB-640E-4159-AF8C-10AF547869F6}" type="pres">
      <dgm:prSet presAssocID="{C116F681-6503-4221-8626-0337044CAE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0DABEED-D7B5-48DF-BCF3-F716FCBB7B99}" type="pres">
      <dgm:prSet presAssocID="{C116F681-6503-4221-8626-0337044CAE41}" presName="spaceRect" presStyleCnt="0"/>
      <dgm:spPr/>
    </dgm:pt>
    <dgm:pt modelId="{3A0E78E8-2EDF-4D8C-BE21-E9078B714289}" type="pres">
      <dgm:prSet presAssocID="{C116F681-6503-4221-8626-0337044CAE41}" presName="parTx" presStyleLbl="revTx" presStyleIdx="2" presStyleCnt="6">
        <dgm:presLayoutVars>
          <dgm:chMax val="0"/>
          <dgm:chPref val="0"/>
        </dgm:presLayoutVars>
      </dgm:prSet>
      <dgm:spPr/>
    </dgm:pt>
    <dgm:pt modelId="{9509AA4A-3C34-4E42-8F9E-A77C8CF0FE46}" type="pres">
      <dgm:prSet presAssocID="{3FA12481-9530-4FFF-9ADF-1C9E3AC1B3A8}" presName="sibTrans" presStyleCnt="0"/>
      <dgm:spPr/>
    </dgm:pt>
    <dgm:pt modelId="{867DAECF-BB33-4EE9-B1D6-997BCE9B733D}" type="pres">
      <dgm:prSet presAssocID="{D37D308E-89F8-463C-B7C4-046E843A71F0}" presName="compNode" presStyleCnt="0"/>
      <dgm:spPr/>
    </dgm:pt>
    <dgm:pt modelId="{908E3BE7-4839-4960-9C23-C4A98684C2C6}" type="pres">
      <dgm:prSet presAssocID="{D37D308E-89F8-463C-B7C4-046E843A71F0}" presName="bgRect" presStyleLbl="bgShp" presStyleIdx="3" presStyleCnt="6"/>
      <dgm:spPr/>
    </dgm:pt>
    <dgm:pt modelId="{EB46A812-97BB-4A96-A299-D5F68FD4CB91}" type="pres">
      <dgm:prSet presAssocID="{D37D308E-89F8-463C-B7C4-046E843A71F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7A290BB-2608-4E1C-AF1D-63B71222FFB9}" type="pres">
      <dgm:prSet presAssocID="{D37D308E-89F8-463C-B7C4-046E843A71F0}" presName="spaceRect" presStyleCnt="0"/>
      <dgm:spPr/>
    </dgm:pt>
    <dgm:pt modelId="{893CA801-291F-473D-8490-8C8BA27EAE5C}" type="pres">
      <dgm:prSet presAssocID="{D37D308E-89F8-463C-B7C4-046E843A71F0}" presName="parTx" presStyleLbl="revTx" presStyleIdx="3" presStyleCnt="6">
        <dgm:presLayoutVars>
          <dgm:chMax val="0"/>
          <dgm:chPref val="0"/>
        </dgm:presLayoutVars>
      </dgm:prSet>
      <dgm:spPr/>
    </dgm:pt>
    <dgm:pt modelId="{F3F40D9A-8493-4C01-AEDF-0E04DB0205BA}" type="pres">
      <dgm:prSet presAssocID="{92F25C2E-F3D2-4049-B76D-AB7C64481BD2}" presName="sibTrans" presStyleCnt="0"/>
      <dgm:spPr/>
    </dgm:pt>
    <dgm:pt modelId="{4BED8D88-41E0-4F16-8BEE-0D21849DE3B9}" type="pres">
      <dgm:prSet presAssocID="{0C7DFB7E-A48B-4CD9-B6CC-5D1466E068D7}" presName="compNode" presStyleCnt="0"/>
      <dgm:spPr/>
    </dgm:pt>
    <dgm:pt modelId="{831A94D2-425E-4129-912A-6E841873C09D}" type="pres">
      <dgm:prSet presAssocID="{0C7DFB7E-A48B-4CD9-B6CC-5D1466E068D7}" presName="bgRect" presStyleLbl="bgShp" presStyleIdx="4" presStyleCnt="6"/>
      <dgm:spPr/>
    </dgm:pt>
    <dgm:pt modelId="{99B11F01-1CBB-4C21-91C5-AB168B88041B}" type="pres">
      <dgm:prSet presAssocID="{0C7DFB7E-A48B-4CD9-B6CC-5D1466E068D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DDA183AA-8F35-4BD5-91A3-DF2F7587B158}" type="pres">
      <dgm:prSet presAssocID="{0C7DFB7E-A48B-4CD9-B6CC-5D1466E068D7}" presName="spaceRect" presStyleCnt="0"/>
      <dgm:spPr/>
    </dgm:pt>
    <dgm:pt modelId="{C93EFAE7-637C-4B07-B95D-BBE9A5D22DA7}" type="pres">
      <dgm:prSet presAssocID="{0C7DFB7E-A48B-4CD9-B6CC-5D1466E068D7}" presName="parTx" presStyleLbl="revTx" presStyleIdx="4" presStyleCnt="6">
        <dgm:presLayoutVars>
          <dgm:chMax val="0"/>
          <dgm:chPref val="0"/>
        </dgm:presLayoutVars>
      </dgm:prSet>
      <dgm:spPr/>
    </dgm:pt>
    <dgm:pt modelId="{3EB6A8F1-A454-452D-B8C6-54B7B2D44E75}" type="pres">
      <dgm:prSet presAssocID="{AA2BAE16-EE64-4158-B7CF-A8AA4DB309FF}" presName="sibTrans" presStyleCnt="0"/>
      <dgm:spPr/>
    </dgm:pt>
    <dgm:pt modelId="{8A58D2AC-D01D-46FF-938A-DC0E066FAFBD}" type="pres">
      <dgm:prSet presAssocID="{5180C23D-227E-4A67-B3AC-E0B781A0AA6C}" presName="compNode" presStyleCnt="0"/>
      <dgm:spPr/>
    </dgm:pt>
    <dgm:pt modelId="{201346BE-C013-4BA5-A4E7-B9B8D43A8ACF}" type="pres">
      <dgm:prSet presAssocID="{5180C23D-227E-4A67-B3AC-E0B781A0AA6C}" presName="bgRect" presStyleLbl="bgShp" presStyleIdx="5" presStyleCnt="6"/>
      <dgm:spPr/>
    </dgm:pt>
    <dgm:pt modelId="{52CBC3FA-DB5E-493A-A33F-6978E36CEEBC}" type="pres">
      <dgm:prSet presAssocID="{5180C23D-227E-4A67-B3AC-E0B781A0AA6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5A8AFB4-9864-460F-9029-DD85918CCAA5}" type="pres">
      <dgm:prSet presAssocID="{5180C23D-227E-4A67-B3AC-E0B781A0AA6C}" presName="spaceRect" presStyleCnt="0"/>
      <dgm:spPr/>
    </dgm:pt>
    <dgm:pt modelId="{DD05CB0D-8329-4F39-9624-A5916F865E11}" type="pres">
      <dgm:prSet presAssocID="{5180C23D-227E-4A67-B3AC-E0B781A0AA6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90FE622-D87E-4DA1-8589-99D7EF275515}" type="presOf" srcId="{D37D308E-89F8-463C-B7C4-046E843A71F0}" destId="{893CA801-291F-473D-8490-8C8BA27EAE5C}" srcOrd="0" destOrd="0" presId="urn:microsoft.com/office/officeart/2018/2/layout/IconVerticalSolidList"/>
    <dgm:cxn modelId="{35119E4B-0C0E-41C8-982E-4FD1E9B59794}" srcId="{39DBAE03-AF0C-4BE7-A7B7-2639EFFAEA93}" destId="{5180C23D-227E-4A67-B3AC-E0B781A0AA6C}" srcOrd="5" destOrd="0" parTransId="{F27DDD62-2865-4C0B-BCF2-978F9AB848B2}" sibTransId="{DF0170AE-57E7-4AB0-AFB3-46913682A6AF}"/>
    <dgm:cxn modelId="{9211FA72-6390-4FE9-8C08-3BCEC4134CBB}" type="presOf" srcId="{C116F681-6503-4221-8626-0337044CAE41}" destId="{3A0E78E8-2EDF-4D8C-BE21-E9078B714289}" srcOrd="0" destOrd="0" presId="urn:microsoft.com/office/officeart/2018/2/layout/IconVerticalSolidList"/>
    <dgm:cxn modelId="{7A856381-FE61-4C74-B32C-0A503A2BF7B5}" srcId="{39DBAE03-AF0C-4BE7-A7B7-2639EFFAEA93}" destId="{63EDD62C-BC13-41E7-8CA6-893E26243A0F}" srcOrd="1" destOrd="0" parTransId="{873A6071-014B-44FD-AE74-FB45FCBB44FD}" sibTransId="{B4EE13AB-8EA3-432F-BC5F-99C91D4C7644}"/>
    <dgm:cxn modelId="{06748081-9F40-4433-B65C-643271C8B080}" type="presOf" srcId="{39DBAE03-AF0C-4BE7-A7B7-2639EFFAEA93}" destId="{F4D84396-092D-4BBA-965F-4042BD7F74A1}" srcOrd="0" destOrd="0" presId="urn:microsoft.com/office/officeart/2018/2/layout/IconVerticalSolidList"/>
    <dgm:cxn modelId="{9059E09D-BBBC-402D-BB20-6BF7AE98A507}" type="presOf" srcId="{5180C23D-227E-4A67-B3AC-E0B781A0AA6C}" destId="{DD05CB0D-8329-4F39-9624-A5916F865E11}" srcOrd="0" destOrd="0" presId="urn:microsoft.com/office/officeart/2018/2/layout/IconVerticalSolidList"/>
    <dgm:cxn modelId="{FCDC30AC-9F31-4243-B53F-0D496B50C956}" type="presOf" srcId="{0C7DFB7E-A48B-4CD9-B6CC-5D1466E068D7}" destId="{C93EFAE7-637C-4B07-B95D-BBE9A5D22DA7}" srcOrd="0" destOrd="0" presId="urn:microsoft.com/office/officeart/2018/2/layout/IconVerticalSolidList"/>
    <dgm:cxn modelId="{5C6822B6-DD0B-49E3-B10A-6B1250F134A0}" srcId="{39DBAE03-AF0C-4BE7-A7B7-2639EFFAEA93}" destId="{9317E7FD-536D-4CA7-9B7F-1522A886AD99}" srcOrd="0" destOrd="0" parTransId="{3902C630-F5D0-411F-B3D9-DE52F843A8D4}" sibTransId="{9418AA2C-347D-4B23-AF2D-6BC58B174EA4}"/>
    <dgm:cxn modelId="{F67A01C4-9C10-407C-AB13-A4EF0F64BE33}" type="presOf" srcId="{9317E7FD-536D-4CA7-9B7F-1522A886AD99}" destId="{DFD9CE68-EF4E-4B89-B5B0-3A4C4051725D}" srcOrd="0" destOrd="0" presId="urn:microsoft.com/office/officeart/2018/2/layout/IconVerticalSolidList"/>
    <dgm:cxn modelId="{462D56C6-05A1-4B7D-8B8C-0FB335D78CD1}" srcId="{39DBAE03-AF0C-4BE7-A7B7-2639EFFAEA93}" destId="{0C7DFB7E-A48B-4CD9-B6CC-5D1466E068D7}" srcOrd="4" destOrd="0" parTransId="{D304056E-F2EE-41A0-B7EB-1455A3562AD1}" sibTransId="{AA2BAE16-EE64-4158-B7CF-A8AA4DB309FF}"/>
    <dgm:cxn modelId="{DDF12AEA-5AB2-4D51-BECA-CFF298011A7C}" srcId="{39DBAE03-AF0C-4BE7-A7B7-2639EFFAEA93}" destId="{C116F681-6503-4221-8626-0337044CAE41}" srcOrd="2" destOrd="0" parTransId="{655F0AF9-DD5E-4991-884D-550394FEC378}" sibTransId="{3FA12481-9530-4FFF-9ADF-1C9E3AC1B3A8}"/>
    <dgm:cxn modelId="{3146B7EA-0B45-47BC-BB51-13D2030B5039}" type="presOf" srcId="{63EDD62C-BC13-41E7-8CA6-893E26243A0F}" destId="{C009BB6B-739C-4827-B511-BD37F5059B2B}" srcOrd="0" destOrd="0" presId="urn:microsoft.com/office/officeart/2018/2/layout/IconVerticalSolidList"/>
    <dgm:cxn modelId="{F058E3F7-5408-4492-8DFD-406913DB98B4}" srcId="{39DBAE03-AF0C-4BE7-A7B7-2639EFFAEA93}" destId="{D37D308E-89F8-463C-B7C4-046E843A71F0}" srcOrd="3" destOrd="0" parTransId="{D25DFADF-9F1D-421A-AEDF-9E4D0F8974BF}" sibTransId="{92F25C2E-F3D2-4049-B76D-AB7C64481BD2}"/>
    <dgm:cxn modelId="{1449F8E7-117C-439A-B9ED-ADDC401F662A}" type="presParOf" srcId="{F4D84396-092D-4BBA-965F-4042BD7F74A1}" destId="{7A0CE523-93E4-411D-A55C-5667FF07C446}" srcOrd="0" destOrd="0" presId="urn:microsoft.com/office/officeart/2018/2/layout/IconVerticalSolidList"/>
    <dgm:cxn modelId="{6E7ADC3E-124A-4A0A-A558-67C48F5221D9}" type="presParOf" srcId="{7A0CE523-93E4-411D-A55C-5667FF07C446}" destId="{08974329-CC05-43F0-BA01-895A7F80C92C}" srcOrd="0" destOrd="0" presId="urn:microsoft.com/office/officeart/2018/2/layout/IconVerticalSolidList"/>
    <dgm:cxn modelId="{AA005575-451F-4628-B634-BB6D439F78D3}" type="presParOf" srcId="{7A0CE523-93E4-411D-A55C-5667FF07C446}" destId="{E0946981-71D4-42C2-A865-4C73067DF3B6}" srcOrd="1" destOrd="0" presId="urn:microsoft.com/office/officeart/2018/2/layout/IconVerticalSolidList"/>
    <dgm:cxn modelId="{996EC5A1-A69D-4B36-918B-C3FC96A311FE}" type="presParOf" srcId="{7A0CE523-93E4-411D-A55C-5667FF07C446}" destId="{419C7E4B-24AE-496D-A0B0-BA0862A6C2CD}" srcOrd="2" destOrd="0" presId="urn:microsoft.com/office/officeart/2018/2/layout/IconVerticalSolidList"/>
    <dgm:cxn modelId="{B261D55A-3D1A-49E0-A738-21985FBE61B9}" type="presParOf" srcId="{7A0CE523-93E4-411D-A55C-5667FF07C446}" destId="{DFD9CE68-EF4E-4B89-B5B0-3A4C4051725D}" srcOrd="3" destOrd="0" presId="urn:microsoft.com/office/officeart/2018/2/layout/IconVerticalSolidList"/>
    <dgm:cxn modelId="{292E4697-AE69-4677-836C-567FCDE7A5E8}" type="presParOf" srcId="{F4D84396-092D-4BBA-965F-4042BD7F74A1}" destId="{F4C2EFC1-3183-4D4B-B9DE-8EEA4FA02687}" srcOrd="1" destOrd="0" presId="urn:microsoft.com/office/officeart/2018/2/layout/IconVerticalSolidList"/>
    <dgm:cxn modelId="{E67C03C0-04E0-439B-9C08-F32538F9EFD2}" type="presParOf" srcId="{F4D84396-092D-4BBA-965F-4042BD7F74A1}" destId="{E4EB73E4-E40B-4AA4-A39A-96A9C3385A5F}" srcOrd="2" destOrd="0" presId="urn:microsoft.com/office/officeart/2018/2/layout/IconVerticalSolidList"/>
    <dgm:cxn modelId="{8C6A7443-8B9D-4EAE-B681-62E60998178D}" type="presParOf" srcId="{E4EB73E4-E40B-4AA4-A39A-96A9C3385A5F}" destId="{6E80DEF9-D406-42F2-9D68-6FF122EF9DBC}" srcOrd="0" destOrd="0" presId="urn:microsoft.com/office/officeart/2018/2/layout/IconVerticalSolidList"/>
    <dgm:cxn modelId="{E708C290-7A21-4C6D-8754-9E22136D53DD}" type="presParOf" srcId="{E4EB73E4-E40B-4AA4-A39A-96A9C3385A5F}" destId="{A4DEDCC6-3AE7-4F0E-BC98-FBDD7A1ACB4B}" srcOrd="1" destOrd="0" presId="urn:microsoft.com/office/officeart/2018/2/layout/IconVerticalSolidList"/>
    <dgm:cxn modelId="{0D058558-F33F-4D48-8E98-F3321E23391F}" type="presParOf" srcId="{E4EB73E4-E40B-4AA4-A39A-96A9C3385A5F}" destId="{E22C57C6-7779-43F7-B5BF-AFFFA2986E44}" srcOrd="2" destOrd="0" presId="urn:microsoft.com/office/officeart/2018/2/layout/IconVerticalSolidList"/>
    <dgm:cxn modelId="{EEC5749F-FBF7-4B78-A4F3-D9E238CDFEA0}" type="presParOf" srcId="{E4EB73E4-E40B-4AA4-A39A-96A9C3385A5F}" destId="{C009BB6B-739C-4827-B511-BD37F5059B2B}" srcOrd="3" destOrd="0" presId="urn:microsoft.com/office/officeart/2018/2/layout/IconVerticalSolidList"/>
    <dgm:cxn modelId="{B81A6043-ED97-4443-B4A0-7914FD782B45}" type="presParOf" srcId="{F4D84396-092D-4BBA-965F-4042BD7F74A1}" destId="{D6571429-5058-48C0-B545-58182B55B8FD}" srcOrd="3" destOrd="0" presId="urn:microsoft.com/office/officeart/2018/2/layout/IconVerticalSolidList"/>
    <dgm:cxn modelId="{871849E7-6A60-4659-99B3-6A5E5ACC1E87}" type="presParOf" srcId="{F4D84396-092D-4BBA-965F-4042BD7F74A1}" destId="{BBA4FA4C-5CDE-407A-90D0-2570251033C3}" srcOrd="4" destOrd="0" presId="urn:microsoft.com/office/officeart/2018/2/layout/IconVerticalSolidList"/>
    <dgm:cxn modelId="{7603AD3B-C2DF-49D9-BDB6-3DFDA3EA53E0}" type="presParOf" srcId="{BBA4FA4C-5CDE-407A-90D0-2570251033C3}" destId="{88CE9233-F339-4BA3-B094-68DA4C396DCD}" srcOrd="0" destOrd="0" presId="urn:microsoft.com/office/officeart/2018/2/layout/IconVerticalSolidList"/>
    <dgm:cxn modelId="{3FE856F8-2B75-4D9B-8AEE-D7BCB3BC9874}" type="presParOf" srcId="{BBA4FA4C-5CDE-407A-90D0-2570251033C3}" destId="{AC75BACB-640E-4159-AF8C-10AF547869F6}" srcOrd="1" destOrd="0" presId="urn:microsoft.com/office/officeart/2018/2/layout/IconVerticalSolidList"/>
    <dgm:cxn modelId="{3DD8666A-0312-41FD-84F5-67B47C4F94A4}" type="presParOf" srcId="{BBA4FA4C-5CDE-407A-90D0-2570251033C3}" destId="{00DABEED-D7B5-48DF-BCF3-F716FCBB7B99}" srcOrd="2" destOrd="0" presId="urn:microsoft.com/office/officeart/2018/2/layout/IconVerticalSolidList"/>
    <dgm:cxn modelId="{BA1B62AA-4E90-49F1-886A-016F4EBD3FF1}" type="presParOf" srcId="{BBA4FA4C-5CDE-407A-90D0-2570251033C3}" destId="{3A0E78E8-2EDF-4D8C-BE21-E9078B714289}" srcOrd="3" destOrd="0" presId="urn:microsoft.com/office/officeart/2018/2/layout/IconVerticalSolidList"/>
    <dgm:cxn modelId="{0740ABF8-13F0-49C3-8371-18EC639CDEAA}" type="presParOf" srcId="{F4D84396-092D-4BBA-965F-4042BD7F74A1}" destId="{9509AA4A-3C34-4E42-8F9E-A77C8CF0FE46}" srcOrd="5" destOrd="0" presId="urn:microsoft.com/office/officeart/2018/2/layout/IconVerticalSolidList"/>
    <dgm:cxn modelId="{D58ACCB9-7D5C-46CD-85AE-E3323FD6A127}" type="presParOf" srcId="{F4D84396-092D-4BBA-965F-4042BD7F74A1}" destId="{867DAECF-BB33-4EE9-B1D6-997BCE9B733D}" srcOrd="6" destOrd="0" presId="urn:microsoft.com/office/officeart/2018/2/layout/IconVerticalSolidList"/>
    <dgm:cxn modelId="{9C4BED57-F1D4-4FE6-92FB-22BDAE5F494B}" type="presParOf" srcId="{867DAECF-BB33-4EE9-B1D6-997BCE9B733D}" destId="{908E3BE7-4839-4960-9C23-C4A98684C2C6}" srcOrd="0" destOrd="0" presId="urn:microsoft.com/office/officeart/2018/2/layout/IconVerticalSolidList"/>
    <dgm:cxn modelId="{24A17656-F0D3-48F1-AD60-38E740160D5D}" type="presParOf" srcId="{867DAECF-BB33-4EE9-B1D6-997BCE9B733D}" destId="{EB46A812-97BB-4A96-A299-D5F68FD4CB91}" srcOrd="1" destOrd="0" presId="urn:microsoft.com/office/officeart/2018/2/layout/IconVerticalSolidList"/>
    <dgm:cxn modelId="{71E81D29-0E63-40FA-9C7C-1B8B6DFC2558}" type="presParOf" srcId="{867DAECF-BB33-4EE9-B1D6-997BCE9B733D}" destId="{A7A290BB-2608-4E1C-AF1D-63B71222FFB9}" srcOrd="2" destOrd="0" presId="urn:microsoft.com/office/officeart/2018/2/layout/IconVerticalSolidList"/>
    <dgm:cxn modelId="{B31EE01E-EC2B-4DCD-B5D3-55D651F3465D}" type="presParOf" srcId="{867DAECF-BB33-4EE9-B1D6-997BCE9B733D}" destId="{893CA801-291F-473D-8490-8C8BA27EAE5C}" srcOrd="3" destOrd="0" presId="urn:microsoft.com/office/officeart/2018/2/layout/IconVerticalSolidList"/>
    <dgm:cxn modelId="{393F08A4-0409-4367-96B1-16522CC81B5F}" type="presParOf" srcId="{F4D84396-092D-4BBA-965F-4042BD7F74A1}" destId="{F3F40D9A-8493-4C01-AEDF-0E04DB0205BA}" srcOrd="7" destOrd="0" presId="urn:microsoft.com/office/officeart/2018/2/layout/IconVerticalSolidList"/>
    <dgm:cxn modelId="{042F19E1-B93F-4A06-BC14-9D71759E2856}" type="presParOf" srcId="{F4D84396-092D-4BBA-965F-4042BD7F74A1}" destId="{4BED8D88-41E0-4F16-8BEE-0D21849DE3B9}" srcOrd="8" destOrd="0" presId="urn:microsoft.com/office/officeart/2018/2/layout/IconVerticalSolidList"/>
    <dgm:cxn modelId="{1E311454-B4A7-490A-AA9A-9E46A88A5914}" type="presParOf" srcId="{4BED8D88-41E0-4F16-8BEE-0D21849DE3B9}" destId="{831A94D2-425E-4129-912A-6E841873C09D}" srcOrd="0" destOrd="0" presId="urn:microsoft.com/office/officeart/2018/2/layout/IconVerticalSolidList"/>
    <dgm:cxn modelId="{895F1CBA-54CA-4800-A1C2-23C8D6E35FB8}" type="presParOf" srcId="{4BED8D88-41E0-4F16-8BEE-0D21849DE3B9}" destId="{99B11F01-1CBB-4C21-91C5-AB168B88041B}" srcOrd="1" destOrd="0" presId="urn:microsoft.com/office/officeart/2018/2/layout/IconVerticalSolidList"/>
    <dgm:cxn modelId="{B0B921D1-953E-4416-8E3A-885AC5861B42}" type="presParOf" srcId="{4BED8D88-41E0-4F16-8BEE-0D21849DE3B9}" destId="{DDA183AA-8F35-4BD5-91A3-DF2F7587B158}" srcOrd="2" destOrd="0" presId="urn:microsoft.com/office/officeart/2018/2/layout/IconVerticalSolidList"/>
    <dgm:cxn modelId="{40A87735-BC0E-4C84-8DE0-6548A2D0236F}" type="presParOf" srcId="{4BED8D88-41E0-4F16-8BEE-0D21849DE3B9}" destId="{C93EFAE7-637C-4B07-B95D-BBE9A5D22DA7}" srcOrd="3" destOrd="0" presId="urn:microsoft.com/office/officeart/2018/2/layout/IconVerticalSolidList"/>
    <dgm:cxn modelId="{99BBC1CB-1815-4696-8B9B-64BBEC33F32A}" type="presParOf" srcId="{F4D84396-092D-4BBA-965F-4042BD7F74A1}" destId="{3EB6A8F1-A454-452D-B8C6-54B7B2D44E75}" srcOrd="9" destOrd="0" presId="urn:microsoft.com/office/officeart/2018/2/layout/IconVerticalSolidList"/>
    <dgm:cxn modelId="{5ECB8F3E-65F5-4018-9515-DE49BEBF2865}" type="presParOf" srcId="{F4D84396-092D-4BBA-965F-4042BD7F74A1}" destId="{8A58D2AC-D01D-46FF-938A-DC0E066FAFBD}" srcOrd="10" destOrd="0" presId="urn:microsoft.com/office/officeart/2018/2/layout/IconVerticalSolidList"/>
    <dgm:cxn modelId="{E8EC3669-8FAA-404F-895E-CC73CB34627C}" type="presParOf" srcId="{8A58D2AC-D01D-46FF-938A-DC0E066FAFBD}" destId="{201346BE-C013-4BA5-A4E7-B9B8D43A8ACF}" srcOrd="0" destOrd="0" presId="urn:microsoft.com/office/officeart/2018/2/layout/IconVerticalSolidList"/>
    <dgm:cxn modelId="{FDE098C6-6B0E-4993-9995-E5B84E2978A1}" type="presParOf" srcId="{8A58D2AC-D01D-46FF-938A-DC0E066FAFBD}" destId="{52CBC3FA-DB5E-493A-A33F-6978E36CEEBC}" srcOrd="1" destOrd="0" presId="urn:microsoft.com/office/officeart/2018/2/layout/IconVerticalSolidList"/>
    <dgm:cxn modelId="{CD081CBF-1C7A-454D-BC14-9E65EFDB06D0}" type="presParOf" srcId="{8A58D2AC-D01D-46FF-938A-DC0E066FAFBD}" destId="{35A8AFB4-9864-460F-9029-DD85918CCAA5}" srcOrd="2" destOrd="0" presId="urn:microsoft.com/office/officeart/2018/2/layout/IconVerticalSolidList"/>
    <dgm:cxn modelId="{12406904-2985-4EC6-96E5-23A31BC126D0}" type="presParOf" srcId="{8A58D2AC-D01D-46FF-938A-DC0E066FAFBD}" destId="{DD05CB0D-8329-4F39-9624-A5916F865E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DC775-D7B1-4865-9F32-D671051E4F4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B594D-6D92-4309-8F13-A6DBEB42ACE6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3DDD0-2AA0-46E2-AA2F-AFAD2AB2314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Myšlenka otevřenosti: dát určité know how k dispozici všem</a:t>
          </a:r>
          <a:endParaRPr lang="en-US" sz="2500" kern="1200"/>
        </a:p>
      </dsp:txBody>
      <dsp:txXfrm>
        <a:off x="1941716" y="718"/>
        <a:ext cx="4571887" cy="1681139"/>
      </dsp:txXfrm>
    </dsp:sp>
    <dsp:sp modelId="{F1CEBBFA-BA3E-4093-AA4F-13BFDF1DC63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34A9C-28FA-417F-8366-DCD7AE6C82A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36362-6D58-4DBE-95EA-49D9C16515AC}">
      <dsp:nvSpPr>
        <dsp:cNvPr id="0" name=""/>
        <dsp:cNvSpPr/>
      </dsp:nvSpPr>
      <dsp:spPr>
        <a:xfrm>
          <a:off x="1941716" y="2102143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To se může dít na různých úrovních:</a:t>
          </a:r>
          <a:endParaRPr lang="en-US" sz="2500" kern="1200" dirty="0"/>
        </a:p>
      </dsp:txBody>
      <dsp:txXfrm>
        <a:off x="1941716" y="2102143"/>
        <a:ext cx="2931121" cy="1681139"/>
      </dsp:txXfrm>
    </dsp:sp>
    <dsp:sp modelId="{A66DB586-C016-4D94-AD51-0C39F2B1BF5E}">
      <dsp:nvSpPr>
        <dsp:cNvPr id="0" name=""/>
        <dsp:cNvSpPr/>
      </dsp:nvSpPr>
      <dsp:spPr>
        <a:xfrm>
          <a:off x="4872838" y="2102143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Myšlenky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Kód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Hotové produkty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Postupy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Inspirace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…</a:t>
          </a:r>
          <a:endParaRPr lang="en-US" sz="1100" kern="1200"/>
        </a:p>
      </dsp:txBody>
      <dsp:txXfrm>
        <a:off x="4872838" y="2102143"/>
        <a:ext cx="1640765" cy="1681139"/>
      </dsp:txXfrm>
    </dsp:sp>
    <dsp:sp modelId="{B0AEF0E3-D09D-4846-B9CA-FFDB61624688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435EA-76B7-4CBC-B2DE-5126540383B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81465-34C1-48AD-BF52-04A5EC5D1EA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Viz Eric S. Raymond: </a:t>
          </a:r>
          <a:r>
            <a:rPr lang="cs-CZ" sz="2500" i="1" kern="1200"/>
            <a:t>Katedrála a tržiště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6531D-0E9D-4C1B-9EA5-F3ECF9C03A1A}">
      <dsp:nvSpPr>
        <dsp:cNvPr id="0" name=""/>
        <dsp:cNvSpPr/>
      </dsp:nvSpPr>
      <dsp:spPr>
        <a:xfrm>
          <a:off x="0" y="136830"/>
          <a:ext cx="6513603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Myšlenkové mapy</a:t>
          </a:r>
          <a:endParaRPr lang="en-US" sz="1900" kern="1200"/>
        </a:p>
      </dsp:txBody>
      <dsp:txXfrm>
        <a:off x="36845" y="173675"/>
        <a:ext cx="6439913" cy="681087"/>
      </dsp:txXfrm>
    </dsp:sp>
    <dsp:sp modelId="{294C5425-A9D1-4F51-B6BF-B0C020549967}">
      <dsp:nvSpPr>
        <dsp:cNvPr id="0" name=""/>
        <dsp:cNvSpPr/>
      </dsp:nvSpPr>
      <dsp:spPr>
        <a:xfrm>
          <a:off x="0" y="946328"/>
          <a:ext cx="6513603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Asociační techniky</a:t>
          </a:r>
          <a:endParaRPr lang="en-US" sz="1900" kern="1200"/>
        </a:p>
      </dsp:txBody>
      <dsp:txXfrm>
        <a:off x="36845" y="983173"/>
        <a:ext cx="6439913" cy="681087"/>
      </dsp:txXfrm>
    </dsp:sp>
    <dsp:sp modelId="{FAC26428-5248-4A1D-967A-D930E8845C29}">
      <dsp:nvSpPr>
        <dsp:cNvPr id="0" name=""/>
        <dsp:cNvSpPr/>
      </dsp:nvSpPr>
      <dsp:spPr>
        <a:xfrm>
          <a:off x="0" y="1755826"/>
          <a:ext cx="6513603" cy="7547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Techniky tvůrčího psaní (automatické psaní, psaní v rytmu, deníky, foto deníky, …)</a:t>
          </a:r>
          <a:endParaRPr lang="en-US" sz="1900" kern="1200"/>
        </a:p>
      </dsp:txBody>
      <dsp:txXfrm>
        <a:off x="36845" y="1792671"/>
        <a:ext cx="6439913" cy="681087"/>
      </dsp:txXfrm>
    </dsp:sp>
    <dsp:sp modelId="{5D1BB907-9E9F-4CE8-9FB2-0ADC25577EEB}">
      <dsp:nvSpPr>
        <dsp:cNvPr id="0" name=""/>
        <dsp:cNvSpPr/>
      </dsp:nvSpPr>
      <dsp:spPr>
        <a:xfrm>
          <a:off x="0" y="2565324"/>
          <a:ext cx="6513603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Brainstorming a brainwriting</a:t>
          </a:r>
          <a:endParaRPr lang="en-US" sz="1900" kern="1200"/>
        </a:p>
      </dsp:txBody>
      <dsp:txXfrm>
        <a:off x="36845" y="2602169"/>
        <a:ext cx="6439913" cy="681087"/>
      </dsp:txXfrm>
    </dsp:sp>
    <dsp:sp modelId="{A38A807D-7F79-418A-9245-212AF40F6934}">
      <dsp:nvSpPr>
        <dsp:cNvPr id="0" name=""/>
        <dsp:cNvSpPr/>
      </dsp:nvSpPr>
      <dsp:spPr>
        <a:xfrm>
          <a:off x="0" y="3374821"/>
          <a:ext cx="6513603" cy="7547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Kolážové metody</a:t>
          </a:r>
          <a:endParaRPr lang="en-US" sz="1900" kern="1200"/>
        </a:p>
      </dsp:txBody>
      <dsp:txXfrm>
        <a:off x="36845" y="3411666"/>
        <a:ext cx="6439913" cy="681087"/>
      </dsp:txXfrm>
    </dsp:sp>
    <dsp:sp modelId="{9A5AF794-0A1F-46DC-938B-9BEF054E39FC}">
      <dsp:nvSpPr>
        <dsp:cNvPr id="0" name=""/>
        <dsp:cNvSpPr/>
      </dsp:nvSpPr>
      <dsp:spPr>
        <a:xfrm>
          <a:off x="0" y="4184319"/>
          <a:ext cx="6513603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Šest barevných klobouků</a:t>
          </a:r>
          <a:endParaRPr lang="en-US" sz="1900" kern="1200"/>
        </a:p>
      </dsp:txBody>
      <dsp:txXfrm>
        <a:off x="36845" y="4221164"/>
        <a:ext cx="6439913" cy="681087"/>
      </dsp:txXfrm>
    </dsp:sp>
    <dsp:sp modelId="{49CFD708-C042-4382-92DF-4F8E52FE20DA}">
      <dsp:nvSpPr>
        <dsp:cNvPr id="0" name=""/>
        <dsp:cNvSpPr/>
      </dsp:nvSpPr>
      <dsp:spPr>
        <a:xfrm>
          <a:off x="0" y="4993817"/>
          <a:ext cx="6513603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…</a:t>
          </a:r>
          <a:endParaRPr lang="en-US" sz="1900" kern="1200"/>
        </a:p>
      </dsp:txBody>
      <dsp:txXfrm>
        <a:off x="36845" y="5030662"/>
        <a:ext cx="6439913" cy="6810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9D9BE-E6B9-4E1B-976C-BFED0AAD2682}">
      <dsp:nvSpPr>
        <dsp:cNvPr id="0" name=""/>
        <dsp:cNvSpPr/>
      </dsp:nvSpPr>
      <dsp:spPr>
        <a:xfrm>
          <a:off x="0" y="535437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vlastní potřebu</a:t>
          </a:r>
          <a:endParaRPr lang="en-US" sz="2600" kern="1200"/>
        </a:p>
      </dsp:txBody>
      <dsp:txXfrm>
        <a:off x="30442" y="565879"/>
        <a:ext cx="6452719" cy="562726"/>
      </dsp:txXfrm>
    </dsp:sp>
    <dsp:sp modelId="{0AF2C124-FDC4-41F0-85CD-736D4597E677}">
      <dsp:nvSpPr>
        <dsp:cNvPr id="0" name=""/>
        <dsp:cNvSpPr/>
      </dsp:nvSpPr>
      <dsp:spPr>
        <a:xfrm>
          <a:off x="0" y="1233928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titul</a:t>
          </a:r>
          <a:endParaRPr lang="en-US" sz="2600" kern="1200"/>
        </a:p>
      </dsp:txBody>
      <dsp:txXfrm>
        <a:off x="30442" y="1264370"/>
        <a:ext cx="6452719" cy="562726"/>
      </dsp:txXfrm>
    </dsp:sp>
    <dsp:sp modelId="{C2705944-AA7B-4F2D-9B83-6C7C4F299B80}">
      <dsp:nvSpPr>
        <dsp:cNvPr id="0" name=""/>
        <dsp:cNvSpPr/>
      </dsp:nvSpPr>
      <dsp:spPr>
        <a:xfrm>
          <a:off x="0" y="1932418"/>
          <a:ext cx="6513603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společenský tlak</a:t>
          </a:r>
          <a:endParaRPr lang="en-US" sz="2600" kern="1200"/>
        </a:p>
      </dsp:txBody>
      <dsp:txXfrm>
        <a:off x="30442" y="1962860"/>
        <a:ext cx="6452719" cy="562726"/>
      </dsp:txXfrm>
    </dsp:sp>
    <dsp:sp modelId="{1EAC420D-F29C-4C49-A6B2-FB15ED3CE762}">
      <dsp:nvSpPr>
        <dsp:cNvPr id="0" name=""/>
        <dsp:cNvSpPr/>
      </dsp:nvSpPr>
      <dsp:spPr>
        <a:xfrm>
          <a:off x="0" y="2630908"/>
          <a:ext cx="6513603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nějaký benefit</a:t>
          </a:r>
          <a:endParaRPr lang="en-US" sz="2600" kern="1200"/>
        </a:p>
      </dsp:txBody>
      <dsp:txXfrm>
        <a:off x="30442" y="2661350"/>
        <a:ext cx="6452719" cy="562726"/>
      </dsp:txXfrm>
    </dsp:sp>
    <dsp:sp modelId="{11960E60-A740-44E0-8053-3A1FE3CC434A}">
      <dsp:nvSpPr>
        <dsp:cNvPr id="0" name=""/>
        <dsp:cNvSpPr/>
      </dsp:nvSpPr>
      <dsp:spPr>
        <a:xfrm>
          <a:off x="0" y="3329398"/>
          <a:ext cx="6513603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Co je to vlastně učení?</a:t>
          </a:r>
          <a:endParaRPr lang="en-US" sz="2600" kern="1200"/>
        </a:p>
      </dsp:txBody>
      <dsp:txXfrm>
        <a:off x="30442" y="3359840"/>
        <a:ext cx="6452719" cy="562726"/>
      </dsp:txXfrm>
    </dsp:sp>
    <dsp:sp modelId="{9990842C-C793-4097-BAFB-04FFFAC48459}">
      <dsp:nvSpPr>
        <dsp:cNvPr id="0" name=""/>
        <dsp:cNvSpPr/>
      </dsp:nvSpPr>
      <dsp:spPr>
        <a:xfrm>
          <a:off x="0" y="4027888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Je to soukromý nebo veřejný statek?</a:t>
          </a:r>
          <a:endParaRPr lang="en-US" sz="2600" kern="1200"/>
        </a:p>
      </dsp:txBody>
      <dsp:txXfrm>
        <a:off x="30442" y="4058330"/>
        <a:ext cx="6452719" cy="562726"/>
      </dsp:txXfrm>
    </dsp:sp>
    <dsp:sp modelId="{2BE325F7-97C8-47AA-90DC-00C1C0980CB2}">
      <dsp:nvSpPr>
        <dsp:cNvPr id="0" name=""/>
        <dsp:cNvSpPr/>
      </dsp:nvSpPr>
      <dsp:spPr>
        <a:xfrm>
          <a:off x="0" y="4726378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Je učení jen proces směřující do nitra člověka?</a:t>
          </a:r>
          <a:endParaRPr lang="en-US" sz="2600" kern="1200"/>
        </a:p>
      </dsp:txBody>
      <dsp:txXfrm>
        <a:off x="30442" y="4756820"/>
        <a:ext cx="6452719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1480-BF4D-4056-AEE0-AC4A500EBE21}">
      <dsp:nvSpPr>
        <dsp:cNvPr id="0" name=""/>
        <dsp:cNvSpPr/>
      </dsp:nvSpPr>
      <dsp:spPr>
        <a:xfrm>
          <a:off x="0" y="504252"/>
          <a:ext cx="65136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platformách</a:t>
          </a:r>
          <a:endParaRPr lang="en-US" sz="2300" kern="1200"/>
        </a:p>
      </dsp:txBody>
      <dsp:txXfrm>
        <a:off x="26930" y="531182"/>
        <a:ext cx="6459743" cy="497795"/>
      </dsp:txXfrm>
    </dsp:sp>
    <dsp:sp modelId="{0D03233A-D30F-4347-852E-F2EB586D45DA}">
      <dsp:nvSpPr>
        <dsp:cNvPr id="0" name=""/>
        <dsp:cNvSpPr/>
      </dsp:nvSpPr>
      <dsp:spPr>
        <a:xfrm>
          <a:off x="0" y="1122147"/>
          <a:ext cx="6513603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kurzech</a:t>
          </a:r>
          <a:endParaRPr lang="en-US" sz="2300" kern="1200"/>
        </a:p>
      </dsp:txBody>
      <dsp:txXfrm>
        <a:off x="26930" y="1149077"/>
        <a:ext cx="6459743" cy="497795"/>
      </dsp:txXfrm>
    </dsp:sp>
    <dsp:sp modelId="{BC838A0C-4AD4-4756-B736-1F2F29955BC2}">
      <dsp:nvSpPr>
        <dsp:cNvPr id="0" name=""/>
        <dsp:cNvSpPr/>
      </dsp:nvSpPr>
      <dsp:spPr>
        <a:xfrm>
          <a:off x="0" y="1740042"/>
          <a:ext cx="6513603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programech</a:t>
          </a:r>
          <a:endParaRPr lang="en-US" sz="2300" kern="1200"/>
        </a:p>
      </dsp:txBody>
      <dsp:txXfrm>
        <a:off x="26930" y="1766972"/>
        <a:ext cx="6459743" cy="497795"/>
      </dsp:txXfrm>
    </dsp:sp>
    <dsp:sp modelId="{33C10279-44AF-4E17-9642-A4FD62B33CD5}">
      <dsp:nvSpPr>
        <dsp:cNvPr id="0" name=""/>
        <dsp:cNvSpPr/>
      </dsp:nvSpPr>
      <dsp:spPr>
        <a:xfrm>
          <a:off x="0" y="2357938"/>
          <a:ext cx="651360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datech</a:t>
          </a:r>
          <a:endParaRPr lang="en-US" sz="2300" kern="1200"/>
        </a:p>
      </dsp:txBody>
      <dsp:txXfrm>
        <a:off x="26930" y="2384868"/>
        <a:ext cx="6459743" cy="497795"/>
      </dsp:txXfrm>
    </dsp:sp>
    <dsp:sp modelId="{A67C13F0-A898-413D-AE3A-A3981852EA85}">
      <dsp:nvSpPr>
        <dsp:cNvPr id="0" name=""/>
        <dsp:cNvSpPr/>
      </dsp:nvSpPr>
      <dsp:spPr>
        <a:xfrm>
          <a:off x="0" y="2975833"/>
          <a:ext cx="6513603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vědeckých článcích</a:t>
          </a:r>
          <a:endParaRPr lang="en-US" sz="2300" kern="1200"/>
        </a:p>
      </dsp:txBody>
      <dsp:txXfrm>
        <a:off x="26930" y="3002763"/>
        <a:ext cx="6459743" cy="497795"/>
      </dsp:txXfrm>
    </dsp:sp>
    <dsp:sp modelId="{89CCECB3-B966-4C50-B044-9BA0E8D3BA78}">
      <dsp:nvSpPr>
        <dsp:cNvPr id="0" name=""/>
        <dsp:cNvSpPr/>
      </dsp:nvSpPr>
      <dsp:spPr>
        <a:xfrm>
          <a:off x="0" y="3593728"/>
          <a:ext cx="65136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 učebních materiálech</a:t>
          </a:r>
          <a:endParaRPr lang="en-US" sz="2300" kern="1200"/>
        </a:p>
      </dsp:txBody>
      <dsp:txXfrm>
        <a:off x="26930" y="3620658"/>
        <a:ext cx="6459743" cy="497795"/>
      </dsp:txXfrm>
    </dsp:sp>
    <dsp:sp modelId="{3A302FCE-C0E7-4A55-8605-474DC3028379}">
      <dsp:nvSpPr>
        <dsp:cNvPr id="0" name=""/>
        <dsp:cNvSpPr/>
      </dsp:nvSpPr>
      <dsp:spPr>
        <a:xfrm>
          <a:off x="0" y="4211623"/>
          <a:ext cx="6513603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vědeckých v metodických postupech</a:t>
          </a:r>
          <a:endParaRPr lang="en-US" sz="2300" kern="1200"/>
        </a:p>
      </dsp:txBody>
      <dsp:txXfrm>
        <a:off x="26930" y="4238553"/>
        <a:ext cx="6459743" cy="497795"/>
      </dsp:txXfrm>
    </dsp:sp>
    <dsp:sp modelId="{C164E8B7-D731-4E0A-8D45-90E59A0A5875}">
      <dsp:nvSpPr>
        <dsp:cNvPr id="0" name=""/>
        <dsp:cNvSpPr/>
      </dsp:nvSpPr>
      <dsp:spPr>
        <a:xfrm>
          <a:off x="0" y="4829518"/>
          <a:ext cx="6513603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….</a:t>
          </a:r>
          <a:endParaRPr lang="en-US" sz="2300" kern="1200"/>
        </a:p>
      </dsp:txBody>
      <dsp:txXfrm>
        <a:off x="26930" y="4856448"/>
        <a:ext cx="6459743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7C92-710C-43B9-9852-2F8C01A4B08F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95453-9523-49EE-9C31-FFC70654442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1046C-4811-4E40-B7F4-22CF11E240F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Otevřenost ve smyslu licence (typicky CC)</a:t>
          </a:r>
          <a:endParaRPr lang="en-US" sz="2200" kern="1200"/>
        </a:p>
      </dsp:txBody>
      <dsp:txXfrm>
        <a:off x="1429899" y="2442"/>
        <a:ext cx="5083704" cy="1238008"/>
      </dsp:txXfrm>
    </dsp:sp>
    <dsp:sp modelId="{DCEA2453-DACD-467C-920C-5455B9C8A7C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C3DAD-CF25-464F-92AB-76A8607DEA3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6D76-89B5-4A3E-917B-3CB1B67EAFD2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Otevřenost ve smyslu přístupu k …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A934A9D8-89B6-419D-AC7B-72B7C2B22ED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33353-C2AC-46C9-83DC-C2C09FB8985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93E6F-F9A4-4E7F-932B-F6B6C3A1871C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Otevřenost ve smyslu aktivní participace (otevřený sylabus)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92F01C10-0090-4AA0-AF45-E545D404E926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60C42-82B7-403C-804E-68C79BA62610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30C00-9FD4-4858-9FCB-BBD789065529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Otevřenost je především ale změna myšlení a konceptu vzdělávání!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746DA-2D90-42E0-A09C-6B9BB98C3117}">
      <dsp:nvSpPr>
        <dsp:cNvPr id="0" name=""/>
        <dsp:cNvSpPr/>
      </dsp:nvSpPr>
      <dsp:spPr>
        <a:xfrm>
          <a:off x="1908" y="369076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SciDAVis</a:t>
          </a:r>
          <a:endParaRPr lang="en-US" sz="2300" kern="1200"/>
        </a:p>
      </dsp:txBody>
      <dsp:txXfrm>
        <a:off x="1908" y="369076"/>
        <a:ext cx="1513904" cy="908342"/>
      </dsp:txXfrm>
    </dsp:sp>
    <dsp:sp modelId="{11BB90CD-6462-4FB6-85F1-E61AE6993F04}">
      <dsp:nvSpPr>
        <dsp:cNvPr id="0" name=""/>
        <dsp:cNvSpPr/>
      </dsp:nvSpPr>
      <dsp:spPr>
        <a:xfrm>
          <a:off x="1667202" y="369076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GIMP</a:t>
          </a:r>
          <a:endParaRPr lang="en-US" sz="2300" kern="1200"/>
        </a:p>
      </dsp:txBody>
      <dsp:txXfrm>
        <a:off x="1667202" y="369076"/>
        <a:ext cx="1513904" cy="908342"/>
      </dsp:txXfrm>
    </dsp:sp>
    <dsp:sp modelId="{D7EF4B48-B1E9-4C31-9FF1-FE9C82CF1F45}">
      <dsp:nvSpPr>
        <dsp:cNvPr id="0" name=""/>
        <dsp:cNvSpPr/>
      </dsp:nvSpPr>
      <dsp:spPr>
        <a:xfrm>
          <a:off x="3332497" y="369076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Scribus</a:t>
          </a:r>
          <a:endParaRPr lang="en-US" sz="2300" kern="1200"/>
        </a:p>
      </dsp:txBody>
      <dsp:txXfrm>
        <a:off x="3332497" y="369076"/>
        <a:ext cx="1513904" cy="908342"/>
      </dsp:txXfrm>
    </dsp:sp>
    <dsp:sp modelId="{197F08A6-D473-4072-A21F-6E26B0966686}">
      <dsp:nvSpPr>
        <dsp:cNvPr id="0" name=""/>
        <dsp:cNvSpPr/>
      </dsp:nvSpPr>
      <dsp:spPr>
        <a:xfrm>
          <a:off x="4997791" y="369076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Sankoré</a:t>
          </a:r>
          <a:endParaRPr lang="en-US" sz="2300" kern="1200"/>
        </a:p>
      </dsp:txBody>
      <dsp:txXfrm>
        <a:off x="4997791" y="369076"/>
        <a:ext cx="1513904" cy="908342"/>
      </dsp:txXfrm>
    </dsp:sp>
    <dsp:sp modelId="{C81182B8-F890-49BF-9D66-959855F440F1}">
      <dsp:nvSpPr>
        <dsp:cNvPr id="0" name=""/>
        <dsp:cNvSpPr/>
      </dsp:nvSpPr>
      <dsp:spPr>
        <a:xfrm>
          <a:off x="1908" y="1428808"/>
          <a:ext cx="1513904" cy="908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Step</a:t>
          </a:r>
          <a:endParaRPr lang="en-US" sz="2300" kern="1200"/>
        </a:p>
      </dsp:txBody>
      <dsp:txXfrm>
        <a:off x="1908" y="1428808"/>
        <a:ext cx="1513904" cy="908342"/>
      </dsp:txXfrm>
    </dsp:sp>
    <dsp:sp modelId="{BAE780AE-B73A-4286-BB62-9C1E52D97888}">
      <dsp:nvSpPr>
        <dsp:cNvPr id="0" name=""/>
        <dsp:cNvSpPr/>
      </dsp:nvSpPr>
      <dsp:spPr>
        <a:xfrm>
          <a:off x="1667202" y="1428808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Marble</a:t>
          </a:r>
          <a:endParaRPr lang="en-US" sz="2300" kern="1200"/>
        </a:p>
      </dsp:txBody>
      <dsp:txXfrm>
        <a:off x="1667202" y="1428808"/>
        <a:ext cx="1513904" cy="908342"/>
      </dsp:txXfrm>
    </dsp:sp>
    <dsp:sp modelId="{BF276C9C-A103-43B0-88D0-3FC35E21E1D5}">
      <dsp:nvSpPr>
        <dsp:cNvPr id="0" name=""/>
        <dsp:cNvSpPr/>
      </dsp:nvSpPr>
      <dsp:spPr>
        <a:xfrm>
          <a:off x="3332497" y="1428808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Kalzium </a:t>
          </a:r>
          <a:endParaRPr lang="en-US" sz="2300" kern="1200"/>
        </a:p>
      </dsp:txBody>
      <dsp:txXfrm>
        <a:off x="3332497" y="1428808"/>
        <a:ext cx="1513904" cy="908342"/>
      </dsp:txXfrm>
    </dsp:sp>
    <dsp:sp modelId="{7E13A581-BF1E-4271-A3FE-A1B529A43B85}">
      <dsp:nvSpPr>
        <dsp:cNvPr id="0" name=""/>
        <dsp:cNvSpPr/>
      </dsp:nvSpPr>
      <dsp:spPr>
        <a:xfrm>
          <a:off x="4997791" y="1428808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Kstars</a:t>
          </a:r>
          <a:endParaRPr lang="en-US" sz="2300" kern="1200"/>
        </a:p>
      </dsp:txBody>
      <dsp:txXfrm>
        <a:off x="4997791" y="1428808"/>
        <a:ext cx="1513904" cy="908342"/>
      </dsp:txXfrm>
    </dsp:sp>
    <dsp:sp modelId="{372B4D6A-DF2B-45BB-A759-5F400D59C4C5}">
      <dsp:nvSpPr>
        <dsp:cNvPr id="0" name=""/>
        <dsp:cNvSpPr/>
      </dsp:nvSpPr>
      <dsp:spPr>
        <a:xfrm>
          <a:off x="1908" y="2488541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wxMAxima</a:t>
          </a:r>
          <a:endParaRPr lang="en-US" sz="2300" kern="1200"/>
        </a:p>
      </dsp:txBody>
      <dsp:txXfrm>
        <a:off x="1908" y="2488541"/>
        <a:ext cx="1513904" cy="908342"/>
      </dsp:txXfrm>
    </dsp:sp>
    <dsp:sp modelId="{89CD6154-67CD-499D-81F4-2260ABD31F83}">
      <dsp:nvSpPr>
        <dsp:cNvPr id="0" name=""/>
        <dsp:cNvSpPr/>
      </dsp:nvSpPr>
      <dsp:spPr>
        <a:xfrm>
          <a:off x="1667202" y="2488541"/>
          <a:ext cx="1513904" cy="908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Dr. Geo</a:t>
          </a:r>
          <a:endParaRPr lang="en-US" sz="2300" kern="1200"/>
        </a:p>
      </dsp:txBody>
      <dsp:txXfrm>
        <a:off x="1667202" y="2488541"/>
        <a:ext cx="1513904" cy="908342"/>
      </dsp:txXfrm>
    </dsp:sp>
    <dsp:sp modelId="{826E94C8-640A-4C43-AEDA-BDE83434F8AE}">
      <dsp:nvSpPr>
        <dsp:cNvPr id="0" name=""/>
        <dsp:cNvSpPr/>
      </dsp:nvSpPr>
      <dsp:spPr>
        <a:xfrm>
          <a:off x="3332497" y="2488541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Stellarium</a:t>
          </a:r>
          <a:endParaRPr lang="en-US" sz="2300" kern="1200"/>
        </a:p>
      </dsp:txBody>
      <dsp:txXfrm>
        <a:off x="3332497" y="2488541"/>
        <a:ext cx="1513904" cy="908342"/>
      </dsp:txXfrm>
    </dsp:sp>
    <dsp:sp modelId="{F78EA6C7-DA29-4A0C-AC2C-AFD911275C7C}">
      <dsp:nvSpPr>
        <dsp:cNvPr id="0" name=""/>
        <dsp:cNvSpPr/>
      </dsp:nvSpPr>
      <dsp:spPr>
        <a:xfrm>
          <a:off x="4997791" y="2488541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ZIM</a:t>
          </a:r>
          <a:endParaRPr lang="en-US" sz="2300" kern="1200"/>
        </a:p>
      </dsp:txBody>
      <dsp:txXfrm>
        <a:off x="4997791" y="2488541"/>
        <a:ext cx="1513904" cy="908342"/>
      </dsp:txXfrm>
    </dsp:sp>
    <dsp:sp modelId="{425134E4-CA75-4526-A7D7-34EB6FBAB6BD}">
      <dsp:nvSpPr>
        <dsp:cNvPr id="0" name=""/>
        <dsp:cNvSpPr/>
      </dsp:nvSpPr>
      <dsp:spPr>
        <a:xfrm>
          <a:off x="1908" y="3548274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Anki</a:t>
          </a:r>
          <a:endParaRPr lang="en-US" sz="2300" kern="1200"/>
        </a:p>
      </dsp:txBody>
      <dsp:txXfrm>
        <a:off x="1908" y="3548274"/>
        <a:ext cx="1513904" cy="908342"/>
      </dsp:txXfrm>
    </dsp:sp>
    <dsp:sp modelId="{4AFBADC9-4049-4817-A1B0-2B9CD15C0491}">
      <dsp:nvSpPr>
        <dsp:cNvPr id="0" name=""/>
        <dsp:cNvSpPr/>
      </dsp:nvSpPr>
      <dsp:spPr>
        <a:xfrm>
          <a:off x="1667202" y="3548274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FreeMind</a:t>
          </a:r>
          <a:endParaRPr lang="en-US" sz="2300" kern="1200"/>
        </a:p>
      </dsp:txBody>
      <dsp:txXfrm>
        <a:off x="1667202" y="3548274"/>
        <a:ext cx="1513904" cy="908342"/>
      </dsp:txXfrm>
    </dsp:sp>
    <dsp:sp modelId="{89A8A02A-53DB-4931-9933-00CD7649A186}">
      <dsp:nvSpPr>
        <dsp:cNvPr id="0" name=""/>
        <dsp:cNvSpPr/>
      </dsp:nvSpPr>
      <dsp:spPr>
        <a:xfrm>
          <a:off x="3332497" y="3548274"/>
          <a:ext cx="1513904" cy="908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Rocs</a:t>
          </a:r>
          <a:endParaRPr lang="en-US" sz="2300" kern="1200"/>
        </a:p>
      </dsp:txBody>
      <dsp:txXfrm>
        <a:off x="3332497" y="3548274"/>
        <a:ext cx="1513904" cy="908342"/>
      </dsp:txXfrm>
    </dsp:sp>
    <dsp:sp modelId="{0AEADF3E-D431-41F0-8F07-BAFB56C67B39}">
      <dsp:nvSpPr>
        <dsp:cNvPr id="0" name=""/>
        <dsp:cNvSpPr/>
      </dsp:nvSpPr>
      <dsp:spPr>
        <a:xfrm>
          <a:off x="4997791" y="3548274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</a:t>
          </a:r>
          <a:endParaRPr lang="en-US" sz="2300" kern="1200"/>
        </a:p>
      </dsp:txBody>
      <dsp:txXfrm>
        <a:off x="4997791" y="3548274"/>
        <a:ext cx="1513904" cy="908342"/>
      </dsp:txXfrm>
    </dsp:sp>
    <dsp:sp modelId="{2B249993-45FC-47AC-9868-0FF2D949C270}">
      <dsp:nvSpPr>
        <dsp:cNvPr id="0" name=""/>
        <dsp:cNvSpPr/>
      </dsp:nvSpPr>
      <dsp:spPr>
        <a:xfrm>
          <a:off x="834555" y="4608007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LibreOffice</a:t>
          </a:r>
          <a:endParaRPr lang="en-US" sz="2300" kern="1200"/>
        </a:p>
      </dsp:txBody>
      <dsp:txXfrm>
        <a:off x="834555" y="4608007"/>
        <a:ext cx="1513904" cy="908342"/>
      </dsp:txXfrm>
    </dsp:sp>
    <dsp:sp modelId="{A46EBA25-20F9-4AFE-B6E5-4618B40FD0F1}">
      <dsp:nvSpPr>
        <dsp:cNvPr id="0" name=""/>
        <dsp:cNvSpPr/>
      </dsp:nvSpPr>
      <dsp:spPr>
        <a:xfrm>
          <a:off x="2499849" y="4608007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Lazarus</a:t>
          </a:r>
          <a:endParaRPr lang="en-US" sz="2300" kern="1200"/>
        </a:p>
      </dsp:txBody>
      <dsp:txXfrm>
        <a:off x="2499849" y="4608007"/>
        <a:ext cx="1513904" cy="908342"/>
      </dsp:txXfrm>
    </dsp:sp>
    <dsp:sp modelId="{EB967330-9D48-48BC-8085-621C63D9C38C}">
      <dsp:nvSpPr>
        <dsp:cNvPr id="0" name=""/>
        <dsp:cNvSpPr/>
      </dsp:nvSpPr>
      <dsp:spPr>
        <a:xfrm>
          <a:off x="4165144" y="4608007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…</a:t>
          </a:r>
          <a:endParaRPr lang="en-US" sz="2300" kern="1200"/>
        </a:p>
      </dsp:txBody>
      <dsp:txXfrm>
        <a:off x="4165144" y="4608007"/>
        <a:ext cx="1513904" cy="908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9F72-977D-478E-9D2E-18FE0AEE8C94}">
      <dsp:nvSpPr>
        <dsp:cNvPr id="0" name=""/>
        <dsp:cNvSpPr/>
      </dsp:nvSpPr>
      <dsp:spPr>
        <a:xfrm>
          <a:off x="0" y="50922"/>
          <a:ext cx="6513603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arXiv.org</a:t>
          </a:r>
          <a:endParaRPr lang="en-US" sz="4400" kern="1200"/>
        </a:p>
      </dsp:txBody>
      <dsp:txXfrm>
        <a:off x="51517" y="102439"/>
        <a:ext cx="6410569" cy="952306"/>
      </dsp:txXfrm>
    </dsp:sp>
    <dsp:sp modelId="{4FC05FA3-66CA-4B55-9ADF-F5D473F5B85D}">
      <dsp:nvSpPr>
        <dsp:cNvPr id="0" name=""/>
        <dsp:cNvSpPr/>
      </dsp:nvSpPr>
      <dsp:spPr>
        <a:xfrm>
          <a:off x="0" y="1232982"/>
          <a:ext cx="6513603" cy="1055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SIMBAD</a:t>
          </a:r>
          <a:endParaRPr lang="en-US" sz="4400" kern="1200"/>
        </a:p>
      </dsp:txBody>
      <dsp:txXfrm>
        <a:off x="51517" y="1284499"/>
        <a:ext cx="6410569" cy="952306"/>
      </dsp:txXfrm>
    </dsp:sp>
    <dsp:sp modelId="{AA4FB7E3-F140-4AB7-B955-605205B9CE4C}">
      <dsp:nvSpPr>
        <dsp:cNvPr id="0" name=""/>
        <dsp:cNvSpPr/>
      </dsp:nvSpPr>
      <dsp:spPr>
        <a:xfrm>
          <a:off x="0" y="2415043"/>
          <a:ext cx="6513603" cy="10553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MAST Portal</a:t>
          </a:r>
          <a:endParaRPr lang="en-US" sz="4400" kern="1200"/>
        </a:p>
      </dsp:txBody>
      <dsp:txXfrm>
        <a:off x="51517" y="2466560"/>
        <a:ext cx="6410569" cy="952306"/>
      </dsp:txXfrm>
    </dsp:sp>
    <dsp:sp modelId="{6624214E-3363-486F-A358-09205EB28802}">
      <dsp:nvSpPr>
        <dsp:cNvPr id="0" name=""/>
        <dsp:cNvSpPr/>
      </dsp:nvSpPr>
      <dsp:spPr>
        <a:xfrm>
          <a:off x="0" y="3597103"/>
          <a:ext cx="651360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NASA</a:t>
          </a:r>
          <a:endParaRPr lang="en-US" sz="4400" kern="1200"/>
        </a:p>
      </dsp:txBody>
      <dsp:txXfrm>
        <a:off x="51517" y="3648620"/>
        <a:ext cx="6410569" cy="952306"/>
      </dsp:txXfrm>
    </dsp:sp>
    <dsp:sp modelId="{458C6E62-7EC4-4074-BF01-37AA5689C515}">
      <dsp:nvSpPr>
        <dsp:cNvPr id="0" name=""/>
        <dsp:cNvSpPr/>
      </dsp:nvSpPr>
      <dsp:spPr>
        <a:xfrm>
          <a:off x="0" y="4779163"/>
          <a:ext cx="6513603" cy="10553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Skyview</a:t>
          </a:r>
          <a:endParaRPr lang="en-US" sz="4400" kern="1200"/>
        </a:p>
      </dsp:txBody>
      <dsp:txXfrm>
        <a:off x="51517" y="4830680"/>
        <a:ext cx="6410569" cy="952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EA49-0D3F-477B-8580-68639D71EFD9}">
      <dsp:nvSpPr>
        <dsp:cNvPr id="0" name=""/>
        <dsp:cNvSpPr/>
      </dsp:nvSpPr>
      <dsp:spPr>
        <a:xfrm>
          <a:off x="0" y="907211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eFront Open Source LMS</a:t>
          </a:r>
          <a:endParaRPr lang="en-US" sz="2300" kern="1200"/>
        </a:p>
      </dsp:txBody>
      <dsp:txXfrm>
        <a:off x="0" y="907211"/>
        <a:ext cx="2035501" cy="1221300"/>
      </dsp:txXfrm>
    </dsp:sp>
    <dsp:sp modelId="{33461B84-593B-4B70-8BF1-CA0FB4836593}">
      <dsp:nvSpPr>
        <dsp:cNvPr id="0" name=""/>
        <dsp:cNvSpPr/>
      </dsp:nvSpPr>
      <dsp:spPr>
        <a:xfrm>
          <a:off x="2239051" y="907211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Forma Learning Management System</a:t>
          </a:r>
          <a:endParaRPr lang="en-US" sz="2300" kern="1200"/>
        </a:p>
      </dsp:txBody>
      <dsp:txXfrm>
        <a:off x="2239051" y="907211"/>
        <a:ext cx="2035501" cy="1221300"/>
      </dsp:txXfrm>
    </dsp:sp>
    <dsp:sp modelId="{D3DBE445-9ABE-4DB0-97CC-CC5BC9E7BF82}">
      <dsp:nvSpPr>
        <dsp:cNvPr id="0" name=""/>
        <dsp:cNvSpPr/>
      </dsp:nvSpPr>
      <dsp:spPr>
        <a:xfrm>
          <a:off x="4478102" y="907211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BusinessLMS by LMS Global</a:t>
          </a:r>
          <a:endParaRPr lang="en-US" sz="2300" kern="1200"/>
        </a:p>
      </dsp:txBody>
      <dsp:txXfrm>
        <a:off x="4478102" y="907211"/>
        <a:ext cx="2035501" cy="1221300"/>
      </dsp:txXfrm>
    </dsp:sp>
    <dsp:sp modelId="{6D59841A-95C7-4587-AC5E-DE12A13C9DFD}">
      <dsp:nvSpPr>
        <dsp:cNvPr id="0" name=""/>
        <dsp:cNvSpPr/>
      </dsp:nvSpPr>
      <dsp:spPr>
        <a:xfrm>
          <a:off x="0" y="2332062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ATutor's LMS by ATutor</a:t>
          </a:r>
          <a:endParaRPr lang="en-US" sz="2300" kern="1200"/>
        </a:p>
      </dsp:txBody>
      <dsp:txXfrm>
        <a:off x="0" y="2332062"/>
        <a:ext cx="2035501" cy="1221300"/>
      </dsp:txXfrm>
    </dsp:sp>
    <dsp:sp modelId="{FA17C28D-2DF3-442E-A296-F125A3D22739}">
      <dsp:nvSpPr>
        <dsp:cNvPr id="0" name=""/>
        <dsp:cNvSpPr/>
      </dsp:nvSpPr>
      <dsp:spPr>
        <a:xfrm>
          <a:off x="2239051" y="2332062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Chamilo's LMS</a:t>
          </a:r>
          <a:endParaRPr lang="en-US" sz="2300" kern="1200"/>
        </a:p>
      </dsp:txBody>
      <dsp:txXfrm>
        <a:off x="2239051" y="2332062"/>
        <a:ext cx="2035501" cy="1221300"/>
      </dsp:txXfrm>
    </dsp:sp>
    <dsp:sp modelId="{8FD583A0-4B3A-4E70-B2F6-86E879DF040C}">
      <dsp:nvSpPr>
        <dsp:cNvPr id="0" name=""/>
        <dsp:cNvSpPr/>
      </dsp:nvSpPr>
      <dsp:spPr>
        <a:xfrm>
          <a:off x="4478102" y="2332062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Sakai OAE</a:t>
          </a:r>
        </a:p>
      </dsp:txBody>
      <dsp:txXfrm>
        <a:off x="4478102" y="2332062"/>
        <a:ext cx="2035501" cy="1221300"/>
      </dsp:txXfrm>
    </dsp:sp>
    <dsp:sp modelId="{E134DB81-0E31-4093-881F-B4378FB8F3ED}">
      <dsp:nvSpPr>
        <dsp:cNvPr id="0" name=""/>
        <dsp:cNvSpPr/>
      </dsp:nvSpPr>
      <dsp:spPr>
        <a:xfrm>
          <a:off x="0" y="3756913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ILIAS</a:t>
          </a:r>
          <a:endParaRPr lang="en-US" sz="2300" kern="1200"/>
        </a:p>
      </dsp:txBody>
      <dsp:txXfrm>
        <a:off x="0" y="3756913"/>
        <a:ext cx="2035501" cy="1221300"/>
      </dsp:txXfrm>
    </dsp:sp>
    <dsp:sp modelId="{A2B6AF41-AA62-4CE5-8AE6-3D630E818816}">
      <dsp:nvSpPr>
        <dsp:cNvPr id="0" name=""/>
        <dsp:cNvSpPr/>
      </dsp:nvSpPr>
      <dsp:spPr>
        <a:xfrm>
          <a:off x="2239051" y="3756913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Open edX</a:t>
          </a:r>
          <a:endParaRPr lang="en-US" sz="2300" kern="1200"/>
        </a:p>
      </dsp:txBody>
      <dsp:txXfrm>
        <a:off x="2239051" y="3756913"/>
        <a:ext cx="2035501" cy="1221300"/>
      </dsp:txXfrm>
    </dsp:sp>
    <dsp:sp modelId="{7F724F9F-2916-4E93-98A4-97BB37385A06}">
      <dsp:nvSpPr>
        <dsp:cNvPr id="0" name=""/>
        <dsp:cNvSpPr/>
      </dsp:nvSpPr>
      <dsp:spPr>
        <a:xfrm>
          <a:off x="4478102" y="3756913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Moodle</a:t>
          </a:r>
          <a:endParaRPr lang="en-US" sz="2300" kern="1200"/>
        </a:p>
      </dsp:txBody>
      <dsp:txXfrm>
        <a:off x="4478102" y="3756913"/>
        <a:ext cx="2035501" cy="1221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BA5C-0296-4378-A58B-36A0291E4D84}">
      <dsp:nvSpPr>
        <dsp:cNvPr id="0" name=""/>
        <dsp:cNvSpPr/>
      </dsp:nvSpPr>
      <dsp:spPr>
        <a:xfrm>
          <a:off x="0" y="194786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Coursera</a:t>
          </a:r>
          <a:endParaRPr lang="en-US" sz="2700" kern="1200"/>
        </a:p>
      </dsp:txBody>
      <dsp:txXfrm>
        <a:off x="0" y="194786"/>
        <a:ext cx="2035501" cy="1221300"/>
      </dsp:txXfrm>
    </dsp:sp>
    <dsp:sp modelId="{F08C253E-7018-4F5B-B23A-281068D6361E}">
      <dsp:nvSpPr>
        <dsp:cNvPr id="0" name=""/>
        <dsp:cNvSpPr/>
      </dsp:nvSpPr>
      <dsp:spPr>
        <a:xfrm>
          <a:off x="2239051" y="194786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edeX</a:t>
          </a:r>
          <a:endParaRPr lang="en-US" sz="2700" kern="1200"/>
        </a:p>
      </dsp:txBody>
      <dsp:txXfrm>
        <a:off x="2239051" y="194786"/>
        <a:ext cx="2035501" cy="1221300"/>
      </dsp:txXfrm>
    </dsp:sp>
    <dsp:sp modelId="{26E3CA09-7496-4F2A-9B6A-FD8304BD2F21}">
      <dsp:nvSpPr>
        <dsp:cNvPr id="0" name=""/>
        <dsp:cNvSpPr/>
      </dsp:nvSpPr>
      <dsp:spPr>
        <a:xfrm>
          <a:off x="4478102" y="194786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Udacity</a:t>
          </a:r>
          <a:endParaRPr lang="en-US" sz="2700" kern="1200"/>
        </a:p>
      </dsp:txBody>
      <dsp:txXfrm>
        <a:off x="4478102" y="194786"/>
        <a:ext cx="2035501" cy="1221300"/>
      </dsp:txXfrm>
    </dsp:sp>
    <dsp:sp modelId="{3938ED70-D139-468A-91A6-0AE87931FDDF}">
      <dsp:nvSpPr>
        <dsp:cNvPr id="0" name=""/>
        <dsp:cNvSpPr/>
      </dsp:nvSpPr>
      <dsp:spPr>
        <a:xfrm>
          <a:off x="0" y="1619637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Simpliv</a:t>
          </a:r>
          <a:endParaRPr lang="en-US" sz="2700" kern="1200"/>
        </a:p>
      </dsp:txBody>
      <dsp:txXfrm>
        <a:off x="0" y="1619637"/>
        <a:ext cx="2035501" cy="1221300"/>
      </dsp:txXfrm>
    </dsp:sp>
    <dsp:sp modelId="{CD21E99F-0E51-4640-8ABC-F164D8A6EE4F}">
      <dsp:nvSpPr>
        <dsp:cNvPr id="0" name=""/>
        <dsp:cNvSpPr/>
      </dsp:nvSpPr>
      <dsp:spPr>
        <a:xfrm>
          <a:off x="2239051" y="1619637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Codecademy</a:t>
          </a:r>
          <a:endParaRPr lang="en-US" sz="2700" kern="1200"/>
        </a:p>
      </dsp:txBody>
      <dsp:txXfrm>
        <a:off x="2239051" y="1619637"/>
        <a:ext cx="2035501" cy="1221300"/>
      </dsp:txXfrm>
    </dsp:sp>
    <dsp:sp modelId="{56A961E4-A0EA-4032-BCD2-3EE1AEC7DBF9}">
      <dsp:nvSpPr>
        <dsp:cNvPr id="0" name=""/>
        <dsp:cNvSpPr/>
      </dsp:nvSpPr>
      <dsp:spPr>
        <a:xfrm>
          <a:off x="4478102" y="1619637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Lynda</a:t>
          </a:r>
          <a:endParaRPr lang="en-US" sz="2700" kern="1200"/>
        </a:p>
      </dsp:txBody>
      <dsp:txXfrm>
        <a:off x="4478102" y="1619637"/>
        <a:ext cx="2035501" cy="1221300"/>
      </dsp:txXfrm>
    </dsp:sp>
    <dsp:sp modelId="{82E815A1-CEEA-4FFB-8367-7505EE513F20}">
      <dsp:nvSpPr>
        <dsp:cNvPr id="0" name=""/>
        <dsp:cNvSpPr/>
      </dsp:nvSpPr>
      <dsp:spPr>
        <a:xfrm>
          <a:off x="0" y="3044488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Treehouse</a:t>
          </a:r>
          <a:endParaRPr lang="en-US" sz="2700" kern="1200"/>
        </a:p>
      </dsp:txBody>
      <dsp:txXfrm>
        <a:off x="0" y="3044488"/>
        <a:ext cx="2035501" cy="1221300"/>
      </dsp:txXfrm>
    </dsp:sp>
    <dsp:sp modelId="{34C920FE-BB2A-4198-B861-9F67858741FF}">
      <dsp:nvSpPr>
        <dsp:cNvPr id="0" name=""/>
        <dsp:cNvSpPr/>
      </dsp:nvSpPr>
      <dsp:spPr>
        <a:xfrm>
          <a:off x="2239051" y="3044488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SoloLearn</a:t>
          </a:r>
          <a:endParaRPr lang="en-US" sz="2700" kern="1200"/>
        </a:p>
      </dsp:txBody>
      <dsp:txXfrm>
        <a:off x="2239051" y="3044488"/>
        <a:ext cx="2035501" cy="1221300"/>
      </dsp:txXfrm>
    </dsp:sp>
    <dsp:sp modelId="{CEA856AE-1799-483C-A905-1AA722D93737}">
      <dsp:nvSpPr>
        <dsp:cNvPr id="0" name=""/>
        <dsp:cNvSpPr/>
      </dsp:nvSpPr>
      <dsp:spPr>
        <a:xfrm>
          <a:off x="4478102" y="3044488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Khan Academy</a:t>
          </a:r>
          <a:endParaRPr lang="en-US" sz="2700" kern="1200"/>
        </a:p>
      </dsp:txBody>
      <dsp:txXfrm>
        <a:off x="4478102" y="3044488"/>
        <a:ext cx="2035501" cy="1221300"/>
      </dsp:txXfrm>
    </dsp:sp>
    <dsp:sp modelId="{45A53634-A0DD-458A-89BA-6C9722856A7F}">
      <dsp:nvSpPr>
        <dsp:cNvPr id="0" name=""/>
        <dsp:cNvSpPr/>
      </dsp:nvSpPr>
      <dsp:spPr>
        <a:xfrm>
          <a:off x="0" y="4469338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FutureLearn</a:t>
          </a:r>
          <a:endParaRPr lang="en-US" sz="2700" kern="1200"/>
        </a:p>
      </dsp:txBody>
      <dsp:txXfrm>
        <a:off x="0" y="4469338"/>
        <a:ext cx="2035501" cy="1221300"/>
      </dsp:txXfrm>
    </dsp:sp>
    <dsp:sp modelId="{50D08F19-DEA7-44D1-8A16-50C2997A56CD}">
      <dsp:nvSpPr>
        <dsp:cNvPr id="0" name=""/>
        <dsp:cNvSpPr/>
      </dsp:nvSpPr>
      <dsp:spPr>
        <a:xfrm>
          <a:off x="2239051" y="4469338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Unacademy</a:t>
          </a:r>
          <a:endParaRPr lang="en-US" sz="2700" kern="1200"/>
        </a:p>
      </dsp:txBody>
      <dsp:txXfrm>
        <a:off x="2239051" y="4469338"/>
        <a:ext cx="2035501" cy="1221300"/>
      </dsp:txXfrm>
    </dsp:sp>
    <dsp:sp modelId="{D716B6A7-4734-4B3C-90A4-669C0B702445}">
      <dsp:nvSpPr>
        <dsp:cNvPr id="0" name=""/>
        <dsp:cNvSpPr/>
      </dsp:nvSpPr>
      <dsp:spPr>
        <a:xfrm>
          <a:off x="4478102" y="4469338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Peer to Peer University</a:t>
          </a:r>
          <a:endParaRPr lang="en-US" sz="2700" kern="1200"/>
        </a:p>
      </dsp:txBody>
      <dsp:txXfrm>
        <a:off x="4478102" y="4469338"/>
        <a:ext cx="2035501" cy="1221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02737-625E-4FE5-93EE-86E84FD30982}">
      <dsp:nvSpPr>
        <dsp:cNvPr id="0" name=""/>
        <dsp:cNvSpPr/>
      </dsp:nvSpPr>
      <dsp:spPr>
        <a:xfrm>
          <a:off x="0" y="194786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Archive.org</a:t>
          </a:r>
          <a:endParaRPr lang="en-US" sz="3000" kern="1200"/>
        </a:p>
      </dsp:txBody>
      <dsp:txXfrm>
        <a:off x="0" y="194786"/>
        <a:ext cx="2035501" cy="1221300"/>
      </dsp:txXfrm>
    </dsp:sp>
    <dsp:sp modelId="{E42F2CF0-3B2B-416D-AA6F-21F6E21BEC65}">
      <dsp:nvSpPr>
        <dsp:cNvPr id="0" name=""/>
        <dsp:cNvSpPr/>
      </dsp:nvSpPr>
      <dsp:spPr>
        <a:xfrm>
          <a:off x="2239051" y="194786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Europeana</a:t>
          </a:r>
          <a:endParaRPr lang="en-US" sz="3000" kern="1200"/>
        </a:p>
      </dsp:txBody>
      <dsp:txXfrm>
        <a:off x="2239051" y="194786"/>
        <a:ext cx="2035501" cy="1221300"/>
      </dsp:txXfrm>
    </dsp:sp>
    <dsp:sp modelId="{D255A8D4-903A-4176-A9C4-CEFD4F2D8CB4}">
      <dsp:nvSpPr>
        <dsp:cNvPr id="0" name=""/>
        <dsp:cNvSpPr/>
      </dsp:nvSpPr>
      <dsp:spPr>
        <a:xfrm>
          <a:off x="4478102" y="194786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(Libgen)</a:t>
          </a:r>
          <a:endParaRPr lang="en-US" sz="3000" kern="1200"/>
        </a:p>
      </dsp:txBody>
      <dsp:txXfrm>
        <a:off x="4478102" y="194786"/>
        <a:ext cx="2035501" cy="1221300"/>
      </dsp:txXfrm>
    </dsp:sp>
    <dsp:sp modelId="{57222887-799A-4D4B-A76C-51CD07374589}">
      <dsp:nvSpPr>
        <dsp:cNvPr id="0" name=""/>
        <dsp:cNvSpPr/>
      </dsp:nvSpPr>
      <dsp:spPr>
        <a:xfrm>
          <a:off x="0" y="1619637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(SciHub)</a:t>
          </a:r>
          <a:endParaRPr lang="en-US" sz="3000" kern="1200"/>
        </a:p>
      </dsp:txBody>
      <dsp:txXfrm>
        <a:off x="0" y="1619637"/>
        <a:ext cx="2035501" cy="1221300"/>
      </dsp:txXfrm>
    </dsp:sp>
    <dsp:sp modelId="{7A26E7CA-4055-4FBD-8042-BECDA23C8CB5}">
      <dsp:nvSpPr>
        <dsp:cNvPr id="0" name=""/>
        <dsp:cNvSpPr/>
      </dsp:nvSpPr>
      <dsp:spPr>
        <a:xfrm>
          <a:off x="2239051" y="1619637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GitHub</a:t>
          </a:r>
          <a:endParaRPr lang="en-US" sz="3000" kern="1200"/>
        </a:p>
      </dsp:txBody>
      <dsp:txXfrm>
        <a:off x="2239051" y="1619637"/>
        <a:ext cx="2035501" cy="1221300"/>
      </dsp:txXfrm>
    </dsp:sp>
    <dsp:sp modelId="{20BEC930-3DB5-42C0-930B-E92B598C0584}">
      <dsp:nvSpPr>
        <dsp:cNvPr id="0" name=""/>
        <dsp:cNvSpPr/>
      </dsp:nvSpPr>
      <dsp:spPr>
        <a:xfrm>
          <a:off x="4478102" y="1619637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Kramerius</a:t>
          </a:r>
          <a:endParaRPr lang="en-US" sz="3000" kern="1200"/>
        </a:p>
      </dsp:txBody>
      <dsp:txXfrm>
        <a:off x="4478102" y="1619637"/>
        <a:ext cx="2035501" cy="1221300"/>
      </dsp:txXfrm>
    </dsp:sp>
    <dsp:sp modelId="{4F2FDE0E-9D5E-418D-AAB9-CFE58D967B4E}">
      <dsp:nvSpPr>
        <dsp:cNvPr id="0" name=""/>
        <dsp:cNvSpPr/>
      </dsp:nvSpPr>
      <dsp:spPr>
        <a:xfrm>
          <a:off x="0" y="3044488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Google Art and Culture</a:t>
          </a:r>
          <a:endParaRPr lang="en-US" sz="3000" kern="1200"/>
        </a:p>
      </dsp:txBody>
      <dsp:txXfrm>
        <a:off x="0" y="3044488"/>
        <a:ext cx="2035501" cy="1221300"/>
      </dsp:txXfrm>
    </dsp:sp>
    <dsp:sp modelId="{436C4AE3-CCF9-435C-9553-B6771187BC45}">
      <dsp:nvSpPr>
        <dsp:cNvPr id="0" name=""/>
        <dsp:cNvSpPr/>
      </dsp:nvSpPr>
      <dsp:spPr>
        <a:xfrm>
          <a:off x="2239051" y="3044488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YouTube</a:t>
          </a:r>
          <a:endParaRPr lang="en-US" sz="3000" kern="1200"/>
        </a:p>
      </dsp:txBody>
      <dsp:txXfrm>
        <a:off x="2239051" y="3044488"/>
        <a:ext cx="2035501" cy="1221300"/>
      </dsp:txXfrm>
    </dsp:sp>
    <dsp:sp modelId="{F7031A23-2245-4DE3-A9DB-89055F891973}">
      <dsp:nvSpPr>
        <dsp:cNvPr id="0" name=""/>
        <dsp:cNvSpPr/>
      </dsp:nvSpPr>
      <dsp:spPr>
        <a:xfrm>
          <a:off x="4478102" y="3044488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Flickr</a:t>
          </a:r>
          <a:endParaRPr lang="en-US" sz="3000" kern="1200"/>
        </a:p>
      </dsp:txBody>
      <dsp:txXfrm>
        <a:off x="4478102" y="3044488"/>
        <a:ext cx="2035501" cy="1221300"/>
      </dsp:txXfrm>
    </dsp:sp>
    <dsp:sp modelId="{A6F8A935-9673-4E94-95DF-11B4D2FF41F9}">
      <dsp:nvSpPr>
        <dsp:cNvPr id="0" name=""/>
        <dsp:cNvSpPr/>
      </dsp:nvSpPr>
      <dsp:spPr>
        <a:xfrm>
          <a:off x="1119525" y="4469338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UnSplash</a:t>
          </a:r>
          <a:endParaRPr lang="en-US" sz="3000" kern="1200"/>
        </a:p>
      </dsp:txBody>
      <dsp:txXfrm>
        <a:off x="1119525" y="4469338"/>
        <a:ext cx="2035501" cy="1221300"/>
      </dsp:txXfrm>
    </dsp:sp>
    <dsp:sp modelId="{E490071C-8621-4735-8EF5-431F8E3E919D}">
      <dsp:nvSpPr>
        <dsp:cNvPr id="0" name=""/>
        <dsp:cNvSpPr/>
      </dsp:nvSpPr>
      <dsp:spPr>
        <a:xfrm>
          <a:off x="3358577" y="4469338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…</a:t>
          </a:r>
          <a:endParaRPr lang="en-US" sz="3000" kern="1200"/>
        </a:p>
      </dsp:txBody>
      <dsp:txXfrm>
        <a:off x="3358577" y="4469338"/>
        <a:ext cx="2035501" cy="1221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74329-CC05-43F0-BA01-895A7F80C92C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46981-71D4-42C2-A865-4C73067DF3B6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9CE68-EF4E-4B89-B5B0-3A4C4051725D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Nárazově – „nalít, vylít“ či průběžně – pravidelné opakování</a:t>
          </a:r>
          <a:endParaRPr lang="en-US" sz="1900" kern="1200"/>
        </a:p>
      </dsp:txBody>
      <dsp:txXfrm>
        <a:off x="937002" y="1903"/>
        <a:ext cx="5576601" cy="811257"/>
      </dsp:txXfrm>
    </dsp:sp>
    <dsp:sp modelId="{6E80DEF9-D406-42F2-9D68-6FF122EF9DBC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EDCC6-3AE7-4F0E-BC98-FBDD7A1ACB4B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9BB6B-739C-4827-B511-BD37F5059B2B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Dle šablony či kreativně a aktivně</a:t>
          </a:r>
          <a:endParaRPr lang="en-US" sz="1900" kern="1200"/>
        </a:p>
      </dsp:txBody>
      <dsp:txXfrm>
        <a:off x="937002" y="1015975"/>
        <a:ext cx="5576601" cy="811257"/>
      </dsp:txXfrm>
    </dsp:sp>
    <dsp:sp modelId="{88CE9233-F339-4BA3-B094-68DA4C396DCD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5BACB-640E-4159-AF8C-10AF547869F6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E78E8-2EDF-4D8C-BE21-E9078B714289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Sami či ve skupině</a:t>
          </a:r>
          <a:endParaRPr lang="en-US" sz="1900" kern="1200"/>
        </a:p>
      </dsp:txBody>
      <dsp:txXfrm>
        <a:off x="937002" y="2030048"/>
        <a:ext cx="5576601" cy="811257"/>
      </dsp:txXfrm>
    </dsp:sp>
    <dsp:sp modelId="{908E3BE7-4839-4960-9C23-C4A98684C2C6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6A812-97BB-4A96-A299-D5F68FD4CB91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CA801-291F-473D-8490-8C8BA27EAE5C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 technologiemi či „na papíře“</a:t>
          </a:r>
          <a:endParaRPr lang="en-US" sz="1900" kern="1200"/>
        </a:p>
      </dsp:txBody>
      <dsp:txXfrm>
        <a:off x="937002" y="3044120"/>
        <a:ext cx="5576601" cy="811257"/>
      </dsp:txXfrm>
    </dsp:sp>
    <dsp:sp modelId="{831A94D2-425E-4129-912A-6E841873C09D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11F01-1CBB-4C21-91C5-AB168B88041B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EFAE7-637C-4B07-B95D-BBE9A5D22DA7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 vnitřní nebo vnější motivací</a:t>
          </a:r>
          <a:endParaRPr lang="en-US" sz="1900" kern="1200"/>
        </a:p>
      </dsp:txBody>
      <dsp:txXfrm>
        <a:off x="937002" y="4058192"/>
        <a:ext cx="5576601" cy="811257"/>
      </dsp:txXfrm>
    </dsp:sp>
    <dsp:sp modelId="{201346BE-C013-4BA5-A4E7-B9B8D43A8ACF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BC3FA-DB5E-493A-A33F-6978E36CEEB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CB0D-8329-4F39-9624-A5916F865E11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Umíme se ale učit?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7A0EF-A7F7-495B-BBE0-1288881B7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B812B1-0305-4246-B5F8-034EB1443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45BB4-0553-4E44-BF0E-5E062BED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CD03B-BEB8-4917-801B-D397A18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C53EE-6355-4D12-87FF-61039147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2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6F7-8AE8-4763-A087-0D0925291262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9608-E2E8-458F-81CF-D2F9E0ED0E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6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19614E-60DB-4822-98DD-CA01F01E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49C0B0-DCC5-49B1-965C-2265C2981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77AB9-36E7-4ABF-93B1-E8592F5B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DB7B-7E5B-406C-8051-0DFC4949373E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351C8-5CBA-40A0-8B0C-66D83FFA0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DFC58-A372-4521-B0B8-5560B6B5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země, patro, interiér&#10;&#10;Popis byl vytvořen automaticky">
            <a:extLst>
              <a:ext uri="{FF2B5EF4-FFF2-40B4-BE49-F238E27FC236}">
                <a16:creationId xmlns:a16="http://schemas.microsoft.com/office/drawing/2014/main" id="{1B371C82-73E2-4737-A10B-18E73025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122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E70950-910E-49C1-8111-43D5E757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Vzdělávání v kyberprostoru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E09392-9BD0-47CE-BD89-A00342A3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851036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C66D26-4C97-4049-B8F2-B3AFD14C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Kurzy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9372DB-6BE3-4641-A9C5-374FDEFDB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0139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96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4E671B-9C2B-4E7E-8BE7-C16C174E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Otevřené zdroje artefaktů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A9703F5-0D87-44E8-BC0A-138B12698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974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02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židle, exteriér&#10;&#10;Popis byl vytvořen automaticky">
            <a:extLst>
              <a:ext uri="{FF2B5EF4-FFF2-40B4-BE49-F238E27FC236}">
                <a16:creationId xmlns:a16="http://schemas.microsoft.com/office/drawing/2014/main" id="{0DA14009-739E-4B46-BD43-96DAD4919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135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AEDDDD-A724-4E2C-922C-B29695931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Jak se učíme?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309647-08A1-4E9F-88F1-C5D65203D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8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F3A69D-052C-432F-B7BE-5E94B837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Různé přístupy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72CCB46-5265-401E-B8EE-5BC50A8CB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097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24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58C903-CBB4-4B9E-A1FB-1894A1D6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Kreativní techniky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E938F2-BC31-459A-8403-8D89E1E9C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422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08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A04C26-4CB9-4EDB-B60F-39FC457B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Ještě jednou k učení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CFC2FD0-E9AF-45A4-B16D-E26957589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383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68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CF9019-2D52-40A3-9021-9DD29814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br>
              <a:rPr lang="cs-CZ">
                <a:solidFill>
                  <a:srgbClr val="FFFFFF"/>
                </a:solidFill>
              </a:rPr>
            </a:br>
            <a:r>
              <a:rPr lang="cs-CZ">
                <a:solidFill>
                  <a:srgbClr val="FFFFFF"/>
                </a:solidFill>
              </a:rPr>
              <a:t>Otevřenost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F38C741E-61DB-47D0-BFEA-C60AAC041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2488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26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Open source není jen software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7D26F8B-2AD2-4B2E-A1B0-8EB120E0B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520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1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B87796-9E84-442D-BA52-A5F99B9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Otevřené vzdělávací zdroje (OER)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446879-290B-4D68-BCAD-8E6196AA1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848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6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/>
              <a:t>Strategie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algn="just"/>
            <a:r>
              <a:rPr lang="cs-CZ" sz="1800" i="1" dirty="0"/>
              <a:t>„Kvalitní vzdělávání přitom předpokládá také průběžnou modernizaci vzdělávacích zdrojů a vzdělávací infrastruktury, v níž stále významnější místo získávají informační a komunikační technologie. Možnosti jejich těsnější integrace do výuky vytváří vynikající příležitosti nejen pro podporu efektivních procesů učení postavených na principu individualizace v rámci školního vzdělávání, ale také základ pro celoživotní učení a život ve společnosti, která bude dalším rozvojem digitálních technologií zásadně ovlivňována.“</a:t>
            </a:r>
            <a:endParaRPr lang="cs-CZ" sz="1800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6D11F5-E122-4EB2-A74C-EF9059DFF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69A33CC0-0591-4D47-BAF5-C17995843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22A31D-527D-4638-AB92-ADBF8BBB4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Kde hledat a najít…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AC7B717-D139-4B9E-B952-B6EB5C195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E4C73E-8F0B-470C-B40C-EF0DAA83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Open source software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9A3DB45-A276-4325-B4B7-65931D461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5953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72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21C6FC-732B-4B1E-BA3F-9D4CD26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Otevřená vědecká data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E579B58-04D8-47BE-85B4-C136AFC1C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401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15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73DCC1-6704-47BE-8C6F-3971AEF4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Otevřený kód v LMS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88E1F0-A620-420D-A53C-CBABA540F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5853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036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6" ma:contentTypeDescription="Vytvoří nový dokument" ma:contentTypeScope="" ma:versionID="4f9c0398811483e636646758ce486986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e62c4d402587ef1d1622669a8ac1229c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008D5F-79C1-4D92-B6FE-176352679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7BD8A3-80D4-41D1-BB8D-096CEAC9B585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customXml/itemProps3.xml><?xml version="1.0" encoding="utf-8"?>
<ds:datastoreItem xmlns:ds="http://schemas.openxmlformats.org/officeDocument/2006/customXml" ds:itemID="{4664FE56-1AE8-4A32-85BF-925B19BE33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Širokoúhlá obrazovka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Vzdělávání v kyberprostoru II</vt:lpstr>
      <vt:lpstr> Otevřenost</vt:lpstr>
      <vt:lpstr>Open source není jen software</vt:lpstr>
      <vt:lpstr>Otevřené vzdělávací zdroje (OER)</vt:lpstr>
      <vt:lpstr>Strategie 2020</vt:lpstr>
      <vt:lpstr>Kde hledat a najít…</vt:lpstr>
      <vt:lpstr>Open source software</vt:lpstr>
      <vt:lpstr>Otevřená vědecká data</vt:lpstr>
      <vt:lpstr>Otevřený kód v LMS</vt:lpstr>
      <vt:lpstr>Kurzy</vt:lpstr>
      <vt:lpstr>Otevřené zdroje artefaktů</vt:lpstr>
      <vt:lpstr>Jak se učíme?</vt:lpstr>
      <vt:lpstr>Různé přístupy</vt:lpstr>
      <vt:lpstr>Kreativní techniky</vt:lpstr>
      <vt:lpstr>Ještě jednou k 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v kyberprostoru II</dc:title>
  <dc:creator>Michal Černý</dc:creator>
  <cp:lastModifiedBy>Michal Černý</cp:lastModifiedBy>
  <cp:revision>1</cp:revision>
  <dcterms:created xsi:type="dcterms:W3CDTF">2019-09-23T15:20:15Z</dcterms:created>
  <dcterms:modified xsi:type="dcterms:W3CDTF">2019-10-01T06:45:17Z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