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9"/>
  </p:notesMasterIdLst>
  <p:sldIdLst>
    <p:sldId id="257" r:id="rId5"/>
    <p:sldId id="258" r:id="rId6"/>
    <p:sldId id="259" r:id="rId7"/>
    <p:sldId id="263" r:id="rId8"/>
    <p:sldId id="269" r:id="rId9"/>
    <p:sldId id="272" r:id="rId10"/>
    <p:sldId id="270" r:id="rId11"/>
    <p:sldId id="267" r:id="rId12"/>
    <p:sldId id="261" r:id="rId13"/>
    <p:sldId id="265" r:id="rId14"/>
    <p:sldId id="273" r:id="rId15"/>
    <p:sldId id="266" r:id="rId16"/>
    <p:sldId id="271" r:id="rId17"/>
    <p:sldId id="26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CEF6B4-CCD4-4CEC-811E-B261BE33C2CC}" v="231" dt="2020-05-11T10:22:19.2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66E9F8-3C04-488B-9270-EB3B993BF6F1}" type="datetimeFigureOut">
              <a:rPr lang="cs-CZ" smtClean="0"/>
              <a:t>11.5.2020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E18BF0-4335-4F14-84F2-42671F2C4E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9243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E474A-F991-4F58-AAFB-549CFD51DD42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1297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913B2-5000-40AE-A3BF-1BBC9553F270}" type="datetimeFigureOut">
              <a:rPr lang="cs-CZ" smtClean="0"/>
              <a:t>11.5.2020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CB3-5F21-49E3-8CED-9270D127B1C4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960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913B2-5000-40AE-A3BF-1BBC9553F270}" type="datetimeFigureOut">
              <a:rPr lang="cs-CZ" smtClean="0"/>
              <a:t>11.5.2020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CB3-5F21-49E3-8CED-9270D127B1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1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913B2-5000-40AE-A3BF-1BBC9553F270}" type="datetimeFigureOut">
              <a:rPr lang="cs-CZ" smtClean="0"/>
              <a:t>11.5.2020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CB3-5F21-49E3-8CED-9270D127B1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4600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913B2-5000-40AE-A3BF-1BBC9553F270}" type="datetimeFigureOut">
              <a:rPr lang="cs-CZ" smtClean="0"/>
              <a:t>11.5.2020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CB3-5F21-49E3-8CED-9270D127B1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234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913B2-5000-40AE-A3BF-1BBC9553F270}" type="datetimeFigureOut">
              <a:rPr lang="cs-CZ" smtClean="0"/>
              <a:t>11.5.2020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CB3-5F21-49E3-8CED-9270D127B1C4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9101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913B2-5000-40AE-A3BF-1BBC9553F270}" type="datetimeFigureOut">
              <a:rPr lang="cs-CZ" smtClean="0"/>
              <a:t>11.5.2020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CB3-5F21-49E3-8CED-9270D127B1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6709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913B2-5000-40AE-A3BF-1BBC9553F270}" type="datetimeFigureOut">
              <a:rPr lang="cs-CZ" smtClean="0"/>
              <a:t>11.5.2020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CB3-5F21-49E3-8CED-9270D127B1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3973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913B2-5000-40AE-A3BF-1BBC9553F270}" type="datetimeFigureOut">
              <a:rPr lang="cs-CZ" smtClean="0"/>
              <a:t>11.5.2020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CB3-5F21-49E3-8CED-9270D127B1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1147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913B2-5000-40AE-A3BF-1BBC9553F270}" type="datetimeFigureOut">
              <a:rPr lang="cs-CZ" smtClean="0"/>
              <a:t>11.5.2020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CB3-5F21-49E3-8CED-9270D127B1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8401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00913B2-5000-40AE-A3BF-1BBC9553F270}" type="datetimeFigureOut">
              <a:rPr lang="cs-CZ" smtClean="0"/>
              <a:t>11.5.2020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54E5CB3-5F21-49E3-8CED-9270D127B1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7187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913B2-5000-40AE-A3BF-1BBC9553F270}" type="datetimeFigureOut">
              <a:rPr lang="cs-CZ" smtClean="0"/>
              <a:t>11.5.2020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CB3-5F21-49E3-8CED-9270D127B1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820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00913B2-5000-40AE-A3BF-1BBC9553F270}" type="datetimeFigureOut">
              <a:rPr lang="cs-CZ" smtClean="0"/>
              <a:t>11.5.2020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54E5CB3-5F21-49E3-8CED-9270D127B1C4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417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ovnikafixu.cz/heslar/-%C3%ADk/-n%C3%ADk" TargetMode="External"/><Relationship Id="rId2" Type="http://schemas.openxmlformats.org/officeDocument/2006/relationships/hyperlink" Target="https://www.korpus.cz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xmlns="" id="{FBDCECDC-EEE3-4128-AA5E-82A8C08796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892168"/>
          </a:xfrm>
        </p:spPr>
        <p:txBody>
          <a:bodyPr>
            <a:normAutofit/>
          </a:bodyPr>
          <a:lstStyle/>
          <a:p>
            <a:r>
              <a:rPr lang="cs-CZ">
                <a:cs typeface="Calibri Light"/>
              </a:rPr>
              <a:t>Desambiguace příjmení končící </a:t>
            </a:r>
            <a:r>
              <a:rPr lang="cs-CZ" i="1">
                <a:cs typeface="Calibri Light"/>
              </a:rPr>
              <a:t>-ík</a:t>
            </a:r>
            <a:endParaRPr lang="cs-CZ" i="1" dirty="0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xmlns="" id="{1F3985C0-E548-44D2-B30E-F3E42DADE1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xmlns="" id="{4260EDE0-989C-4E16-AF94-F652294D82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051" y="5225240"/>
            <a:ext cx="10058400" cy="1143000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endParaRPr lang="cs-CZ" sz="800" dirty="0">
              <a:solidFill>
                <a:srgbClr val="FFFFFF"/>
              </a:solidFill>
            </a:endParaRPr>
          </a:p>
          <a:p>
            <a:endParaRPr lang="cs-CZ" sz="800" dirty="0">
              <a:solidFill>
                <a:srgbClr val="FFFFFF"/>
              </a:solidFill>
            </a:endParaRPr>
          </a:p>
          <a:p>
            <a:endParaRPr lang="cs-CZ" sz="800" dirty="0">
              <a:solidFill>
                <a:srgbClr val="FFFFFF"/>
              </a:solidFill>
            </a:endParaRPr>
          </a:p>
          <a:p>
            <a:r>
              <a:rPr lang="cs-CZ" sz="2800" dirty="0">
                <a:solidFill>
                  <a:srgbClr val="FFFFFF"/>
                </a:solidFill>
              </a:rPr>
              <a:t>PLIN063</a:t>
            </a:r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21">
        <p:sndAc>
          <p:stSnd>
            <p:snd r:embed="rId3" name="slide1.wav"/>
          </p:stSnd>
        </p:sndAc>
      </p:transition>
    </mc:Choice>
    <mc:Fallback>
      <p:transition spd="slow" advClick="0" advTm="3021">
        <p:sndAc>
          <p:stSnd>
            <p:snd r:embed="rId3" name="slide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E8044B5E-17AA-46D2-AE3E-EE9271839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975" y="280248"/>
            <a:ext cx="9214596" cy="589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15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6384">
        <p:sndAc>
          <p:stSnd>
            <p:snd r:embed="rId2" name="zahradnik_01.wav"/>
          </p:stSnd>
        </p:sndAc>
      </p:transition>
    </mc:Choice>
    <mc:Fallback>
      <p:transition spd="slow" advClick="0" advTm="76384">
        <p:sndAc>
          <p:stSnd>
            <p:snd r:embed="rId2" name="zahradnik_0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3DCCB20D-1CFB-4088-9AC1-5452D1332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929" y="1028511"/>
            <a:ext cx="4696841" cy="15718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8D283B28-7AA6-4FA2-8C53-86299D929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399" y="669117"/>
            <a:ext cx="9130826" cy="509043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FD499FFD-FA98-4573-BBCD-F379EB5A9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174" y="669117"/>
            <a:ext cx="11166431" cy="534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9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687">
        <p:sndAc>
          <p:stSnd>
            <p:snd r:embed="rId2" name="zahradník_posledni.wav"/>
          </p:stSnd>
        </p:sndAc>
      </p:transition>
    </mc:Choice>
    <mc:Fallback>
      <p:transition spd="slow" advTm="63687">
        <p:sndAc>
          <p:stSnd>
            <p:snd r:embed="rId2" name="zahradník_posledn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E3A24B9A-21C0-47CF-A210-E55A46ADF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326" y="160421"/>
            <a:ext cx="10234314" cy="618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2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2838">
        <p:sndAc>
          <p:stSnd>
            <p:snd r:embed="rId2" name="posledni_1.wav"/>
          </p:stSnd>
        </p:sndAc>
      </p:transition>
    </mc:Choice>
    <mc:Fallback>
      <p:transition spd="slow" advClick="0" advTm="22838">
        <p:sndAc>
          <p:stSnd>
            <p:snd r:embed="rId2" name="posledni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7F94D04-4363-4D84-9640-9760C97EF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1"/>
            <a:ext cx="10058400" cy="3603499"/>
          </a:xfrm>
        </p:spPr>
        <p:txBody>
          <a:bodyPr>
            <a:normAutofit/>
          </a:bodyPr>
          <a:lstStyle/>
          <a:p>
            <a:r>
              <a:rPr lang="cs-CZ" sz="6000" dirty="0"/>
              <a:t>Děkuji za pozornost.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6802A9B7-3D3E-4A7D-9127-725A2C29E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9410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0"/>
    </mc:Choice>
    <mc:Fallback>
      <p:transition spd="slow" advTm="404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ED22CA3-7270-4B19-AEF1-514560080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Zdroje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7784593-BE93-49A2-B74F-E4587F4D3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ea typeface="+mn-lt"/>
                <a:cs typeface="+mn-lt"/>
              </a:rPr>
              <a:t>Křen, M. – Cvrček, V. – Čapka, T. – Čermáková, A. – Hnátková, M. – Chlumská, L. – Jelínek, T. – Kováříková, D. – </a:t>
            </a:r>
            <a:r>
              <a:rPr lang="cs-CZ" dirty="0" err="1">
                <a:ea typeface="+mn-lt"/>
                <a:cs typeface="+mn-lt"/>
              </a:rPr>
              <a:t>Petkevič</a:t>
            </a:r>
            <a:r>
              <a:rPr lang="cs-CZ" dirty="0">
                <a:ea typeface="+mn-lt"/>
                <a:cs typeface="+mn-lt"/>
              </a:rPr>
              <a:t>, V. – Procházka, P. – Skoumalová, H. – Škrabal, M. – Truneček, P. – </a:t>
            </a:r>
            <a:r>
              <a:rPr lang="cs-CZ" dirty="0" err="1">
                <a:ea typeface="+mn-lt"/>
                <a:cs typeface="+mn-lt"/>
              </a:rPr>
              <a:t>Vondřička</a:t>
            </a:r>
            <a:r>
              <a:rPr lang="cs-CZ" dirty="0">
                <a:ea typeface="+mn-lt"/>
                <a:cs typeface="+mn-lt"/>
              </a:rPr>
              <a:t>, P. – </a:t>
            </a:r>
            <a:r>
              <a:rPr lang="cs-CZ" dirty="0" err="1">
                <a:ea typeface="+mn-lt"/>
                <a:cs typeface="+mn-lt"/>
              </a:rPr>
              <a:t>Zasina</a:t>
            </a:r>
            <a:r>
              <a:rPr lang="cs-CZ" dirty="0">
                <a:ea typeface="+mn-lt"/>
                <a:cs typeface="+mn-lt"/>
              </a:rPr>
              <a:t>, A.: </a:t>
            </a:r>
            <a:r>
              <a:rPr lang="cs-CZ" i="1" dirty="0">
                <a:ea typeface="+mn-lt"/>
                <a:cs typeface="+mn-lt"/>
              </a:rPr>
              <a:t>Korpus SYN,</a:t>
            </a:r>
            <a:r>
              <a:rPr lang="cs-CZ" dirty="0">
                <a:ea typeface="+mn-lt"/>
                <a:cs typeface="+mn-lt"/>
              </a:rPr>
              <a:t> verze 8 z 12. 12. 2019. Ústav Českého národního korpusu FF UK, Praha 2019. Dostupný z WWW: </a:t>
            </a:r>
            <a:r>
              <a:rPr lang="cs-CZ" u="sng" dirty="0">
                <a:ea typeface="+mn-lt"/>
                <a:cs typeface="+mn-lt"/>
                <a:hlinkClick r:id="rId2"/>
              </a:rPr>
              <a:t>https://www.korpus.cz</a:t>
            </a:r>
            <a:r>
              <a:rPr lang="cs-CZ" dirty="0">
                <a:ea typeface="+mn-lt"/>
                <a:cs typeface="+mn-lt"/>
              </a:rPr>
              <a:t>.</a:t>
            </a:r>
          </a:p>
          <a:p>
            <a:r>
              <a:rPr lang="cs-CZ" dirty="0"/>
              <a:t>MALAČKA, Ondřej. </a:t>
            </a:r>
            <a:r>
              <a:rPr lang="cs-CZ" i="1" dirty="0"/>
              <a:t>KdeJsme.cz</a:t>
            </a:r>
            <a:r>
              <a:rPr lang="cs-CZ" dirty="0"/>
              <a:t> [online]. [cit. 2020-05-09]. Dostupné z: https://www.kdejsme.cz/</a:t>
            </a:r>
            <a:endParaRPr lang="cs-CZ" dirty="0">
              <a:cs typeface="Calibri" panose="020F0502020204030204"/>
            </a:endParaRPr>
          </a:p>
          <a:p>
            <a:r>
              <a:rPr lang="cs-CZ" dirty="0"/>
              <a:t>HAVRÁNEK, Bohuslav a kol. (1989). </a:t>
            </a:r>
            <a:r>
              <a:rPr lang="cs-CZ" i="1" dirty="0"/>
              <a:t>Slovník spisovného jazyka českého. </a:t>
            </a:r>
            <a:r>
              <a:rPr lang="cs-CZ" dirty="0"/>
              <a:t>Praha: Academia. </a:t>
            </a:r>
          </a:p>
          <a:p>
            <a:r>
              <a:rPr lang="cs-CZ" dirty="0">
                <a:ea typeface="+mn-lt"/>
                <a:cs typeface="+mn-lt"/>
              </a:rPr>
              <a:t>Šimandl , J. (</a:t>
            </a:r>
            <a:r>
              <a:rPr lang="cs-CZ" dirty="0" err="1">
                <a:ea typeface="+mn-lt"/>
                <a:cs typeface="+mn-lt"/>
              </a:rPr>
              <a:t>ed</a:t>
            </a:r>
            <a:r>
              <a:rPr lang="cs-CZ" dirty="0">
                <a:ea typeface="+mn-lt"/>
                <a:cs typeface="+mn-lt"/>
              </a:rPr>
              <a:t>.). </a:t>
            </a:r>
            <a:r>
              <a:rPr lang="cs-CZ" i="1" dirty="0">
                <a:ea typeface="+mn-lt"/>
                <a:cs typeface="+mn-lt"/>
              </a:rPr>
              <a:t>Slovník afixů užívaných v češtině</a:t>
            </a:r>
            <a:r>
              <a:rPr lang="cs-CZ" dirty="0">
                <a:ea typeface="+mn-lt"/>
                <a:cs typeface="+mn-lt"/>
              </a:rPr>
              <a:t>. Dostupné z WWW: </a:t>
            </a:r>
            <a:r>
              <a:rPr lang="cs-CZ" dirty="0">
                <a:ea typeface="+mn-lt"/>
                <a:cs typeface="+mn-lt"/>
                <a:hlinkClick r:id="rId3"/>
              </a:rPr>
              <a:t>http://www.slovnikafixu.cz/heslar/-%C3%ADk/-n%C3%ADk</a:t>
            </a:r>
            <a:r>
              <a:rPr lang="cs-CZ" dirty="0">
                <a:ea typeface="+mn-lt"/>
                <a:cs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5552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4"/>
    </mc:Choice>
    <mc:Fallback>
      <p:transition spd="slow" advTm="342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xmlns="" id="{C7295F0B-61B3-457B-A6A5-49D1D119A8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7188"/>
          <a:stretch/>
        </p:blipFill>
        <p:spPr>
          <a:xfrm>
            <a:off x="1250044" y="3029667"/>
            <a:ext cx="3140374" cy="2569239"/>
          </a:xfrm>
          <a:prstGeom prst="rect">
            <a:avLst/>
          </a:prstGeom>
        </p:spPr>
      </p:pic>
      <p:pic>
        <p:nvPicPr>
          <p:cNvPr id="4" name="Obrázek 4" descr="Obsah obrázku snímek obrazovky&#10;&#10;Popis vygenerovaný s velmi vysokou mírou spolehlivosti">
            <a:extLst>
              <a:ext uri="{FF2B5EF4-FFF2-40B4-BE49-F238E27FC236}">
                <a16:creationId xmlns:a16="http://schemas.microsoft.com/office/drawing/2014/main" xmlns="" id="{395C51C2-92D0-4EFE-BEBE-EA15F972A6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0044" y="869286"/>
            <a:ext cx="3267074" cy="1453634"/>
          </a:xfrm>
          <a:prstGeom prst="rect">
            <a:avLst/>
          </a:prstGeom>
        </p:spPr>
      </p:pic>
      <p:pic>
        <p:nvPicPr>
          <p:cNvPr id="6" name="Obrázek 6" descr="Obsah obrázku snímek obrazovky&#10;&#10;Popis vygenerovaný s velmi vysokou mírou spolehlivosti">
            <a:extLst>
              <a:ext uri="{FF2B5EF4-FFF2-40B4-BE49-F238E27FC236}">
                <a16:creationId xmlns:a16="http://schemas.microsoft.com/office/drawing/2014/main" xmlns="" id="{737E8A89-DCB3-4D62-B554-FA0DFB3CD2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3854" y="859761"/>
            <a:ext cx="4108102" cy="145363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E7ADC065-E587-4F08-A3CC-2709848F72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1115" y="-47625"/>
            <a:ext cx="5133579" cy="62838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3598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7958">
        <p:sndAc>
          <p:stSnd>
            <p:snd r:embed="rId3" name="slide2.wav"/>
          </p:stSnd>
        </p:sndAc>
      </p:transition>
    </mc:Choice>
    <mc:Fallback>
      <p:transition spd="slow" advClick="0" advTm="77958">
        <p:sndAc>
          <p:stSnd>
            <p:snd r:embed="rId3" name="slide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1A3C779C-81B3-4146-A343-1C0F59E22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1084411"/>
            <a:ext cx="10905066" cy="468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29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42301">
        <p:sndAc>
          <p:stSnd>
            <p:snd r:embed="rId2" name="slide3_1.wav"/>
          </p:stSnd>
        </p:sndAc>
      </p:transition>
    </mc:Choice>
    <mc:Fallback>
      <p:transition spd="slow" advClick="0" advTm="42301">
        <p:sndAc>
          <p:stSnd>
            <p:snd r:embed="rId2" name="slide3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C3AF5CD-3C43-4CA9-805F-6A7F689AA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Slovník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76EB3FC7-5367-4FC2-9050-FCC39DC5E3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91D4FFD8-24F0-458C-8126-9C73AA506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87" y="2436050"/>
            <a:ext cx="10773225" cy="217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346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6207">
        <p:sndAc>
          <p:stSnd>
            <p:snd r:embed="rId2" name="cimbalnik_1.wav"/>
          </p:stSnd>
        </p:sndAc>
      </p:transition>
    </mc:Choice>
    <mc:Fallback>
      <p:transition spd="slow" advClick="0" advTm="56207">
        <p:sndAc>
          <p:stSnd>
            <p:snd r:embed="rId2" name="cimbalnik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EA02E925-6240-4496-A897-9E4566E3F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2151" y="613178"/>
            <a:ext cx="8249726" cy="4797021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6C91C62E-3D66-4719-BE68-2E83D132D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076" y="632226"/>
            <a:ext cx="10449238" cy="47970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4979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3439">
        <p:sndAc>
          <p:stSnd>
            <p:snd r:embed="rId3" name="malík_01.wav"/>
          </p:stSnd>
        </p:sndAc>
      </p:transition>
    </mc:Choice>
    <mc:Fallback>
      <p:transition spd="slow" advClick="0" advTm="73439">
        <p:sndAc>
          <p:stSnd>
            <p:snd r:embed="rId3" name="malík_0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7F5075AB-EECE-4597-8145-9EB5EEDC6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656" y="711385"/>
            <a:ext cx="5116727" cy="18293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A0B30F7C-FED0-4CB9-B257-6E16D8D71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656" y="2528281"/>
            <a:ext cx="5116726" cy="18162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15E078A0-55B0-4381-8D90-BC6B41306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8136" y="537401"/>
            <a:ext cx="9373249" cy="537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38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72">
        <p:sndAc>
          <p:stSnd>
            <p:snd r:embed="rId2" name="malík_dalsi.wav"/>
          </p:stSnd>
        </p:sndAc>
      </p:transition>
    </mc:Choice>
    <mc:Fallback>
      <p:transition spd="slow" advTm="29272">
        <p:sndAc>
          <p:stSnd>
            <p:snd r:embed="rId2" name="malík_dals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CA46B465-EF2C-47D9-A54B-E07D1F212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" y="2271712"/>
            <a:ext cx="11306175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70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1134">
        <p:sndAc>
          <p:stSnd>
            <p:snd r:embed="rId2" name="kovařík.wav"/>
          </p:stSnd>
        </p:sndAc>
      </p:transition>
    </mc:Choice>
    <mc:Fallback>
      <p:transition spd="slow" advClick="0" advTm="21134">
        <p:sndAc>
          <p:stSnd>
            <p:snd r:embed="rId2" name="kovaří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F2E78BF4-847A-451D-A21D-93C1EC179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824" y="72884"/>
            <a:ext cx="11716352" cy="61910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2434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3992">
        <p:sndAc>
          <p:stSnd>
            <p:snd r:embed="rId3" name="uhlík.wav"/>
          </p:stSnd>
        </p:sndAc>
      </p:transition>
    </mc:Choice>
    <mc:Fallback>
      <p:transition spd="slow" advClick="0" advTm="33992">
        <p:sndAc>
          <p:stSnd>
            <p:snd r:embed="rId3" name="uhlí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BD5CA45B-3DA4-4256-8B4B-EA31655FD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874" y="334029"/>
            <a:ext cx="8213725" cy="557430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52B8FE5B-EB96-4A2C-9CAE-91E8B0061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356" y="1222430"/>
            <a:ext cx="10052567" cy="19368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B06D6731-E62C-425B-9F7C-1F1F62961F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356" y="3000187"/>
            <a:ext cx="10382784" cy="1136708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6A26D094-91B3-4144-948D-1FB890401F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8" t="1181" r="1998" b="22552"/>
          <a:stretch/>
        </p:blipFill>
        <p:spPr>
          <a:xfrm>
            <a:off x="23866" y="225909"/>
            <a:ext cx="12144268" cy="568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43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4895">
        <p:sndAc>
          <p:stSnd>
            <p:snd r:embed="rId2" name="sevcik_12.wav"/>
          </p:stSnd>
        </p:sndAc>
      </p:transition>
    </mc:Choice>
    <mc:Fallback>
      <p:transition spd="slow" advClick="0" advTm="114895">
        <p:sndAc>
          <p:stSnd>
            <p:snd r:embed="rId2" name="sevcik_1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2|1.1|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Retrospektiva">
  <a:themeElements>
    <a:clrScheme name="Retrospektiva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37B4FBC56F82B48B74B975341DA9AC9" ma:contentTypeVersion="4" ma:contentTypeDescription="Vytvoří nový dokument" ma:contentTypeScope="" ma:versionID="b707049448bfc7397601e284958ef8ae">
  <xsd:schema xmlns:xsd="http://www.w3.org/2001/XMLSchema" xmlns:xs="http://www.w3.org/2001/XMLSchema" xmlns:p="http://schemas.microsoft.com/office/2006/metadata/properties" xmlns:ns3="6ec1a5fa-5358-46bf-acbb-3661eaca4e35" targetNamespace="http://schemas.microsoft.com/office/2006/metadata/properties" ma:root="true" ma:fieldsID="b7fb2ec6ec91cd06b6ee6652d0e3d709" ns3:_="">
    <xsd:import namespace="6ec1a5fa-5358-46bf-acbb-3661eaca4e3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c1a5fa-5358-46bf-acbb-3661eaca4e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65F0B89-D81D-480A-B0E3-C0FFC520B4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41F11E-C2A1-4603-BB6D-631E39C296D2}">
  <ds:schemaRefs>
    <ds:schemaRef ds:uri="6ec1a5fa-5358-46bf-acbb-3661eaca4e35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EBC682A-881F-4098-BF48-0384FAFAD1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c1a5fa-5358-46bf-acbb-3661eaca4e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314</TotalTime>
  <Words>110</Words>
  <Application>Microsoft Office PowerPoint</Application>
  <PresentationFormat>Širokoúhlá obrazovka</PresentationFormat>
  <Paragraphs>13</Paragraphs>
  <Slides>14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7" baseType="lpstr">
      <vt:lpstr>Calibri</vt:lpstr>
      <vt:lpstr>Calibri Light</vt:lpstr>
      <vt:lpstr>Retrospektiva</vt:lpstr>
      <vt:lpstr>Desambiguace příjmení končící -ík</vt:lpstr>
      <vt:lpstr>Prezentace aplikace PowerPoint</vt:lpstr>
      <vt:lpstr>Prezentace aplikace PowerPoint</vt:lpstr>
      <vt:lpstr>Slovník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pozornost.</vt:lpstr>
      <vt:lpstr>Zdroje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Ludmila Šikulová</dc:creator>
  <cp:lastModifiedBy>petr</cp:lastModifiedBy>
  <cp:revision>4</cp:revision>
  <dcterms:created xsi:type="dcterms:W3CDTF">2020-05-09T16:09:43Z</dcterms:created>
  <dcterms:modified xsi:type="dcterms:W3CDTF">2020-05-11T17:40:57Z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0x010100137B4FBC56F82B48B74B975341DA9AC9</vt:lpwstr>
  </property>
</Properties>
</file>