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rozd" initials="DD" lastIdx="1" clrIdx="0">
    <p:extLst>
      <p:ext uri="{19B8F6BF-5375-455C-9EA6-DF929625EA0E}">
        <p15:presenceInfo xmlns:p15="http://schemas.microsoft.com/office/powerpoint/2012/main" userId="969854b9d22ea2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01T22:23:39.98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0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0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5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0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94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5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7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96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51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6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733E-1B82-4540-873F-B7355B7159BA}" type="datetimeFigureOut">
              <a:rPr lang="cs-CZ" smtClean="0"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70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Problémy s divadelním znakem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Velmi krátký úvod do sémiotiky divadla s diskusními poznámkami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6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77671" y="450376"/>
            <a:ext cx="11000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Všechny skutečnosti jeviště, dramatikovo slovo, herecký projev, jevištní osvětlení – to všechno jsou skutečnosti, které zastupují jiné skutečnosti. Divadelní projev je soubor znaků…. (HONZL)</a:t>
            </a:r>
          </a:p>
          <a:p>
            <a:endParaRPr lang="cs-CZ" dirty="0"/>
          </a:p>
          <a:p>
            <a:pPr algn="ctr"/>
            <a:r>
              <a:rPr lang="cs-CZ" b="1" dirty="0" smtClean="0"/>
              <a:t>A co to přesně je, ten „znak“?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71" y="1798390"/>
            <a:ext cx="3432345" cy="257883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105" y="2017274"/>
            <a:ext cx="4600895" cy="21410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0016" y="4377222"/>
            <a:ext cx="3277098" cy="228778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9266830" y="4790364"/>
            <a:ext cx="2925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F. de </a:t>
            </a:r>
            <a:r>
              <a:rPr lang="cs-CZ" b="1" dirty="0" err="1" smtClean="0"/>
              <a:t>Saussure</a:t>
            </a:r>
            <a:r>
              <a:rPr lang="cs-CZ" b="1" dirty="0" smtClean="0"/>
              <a:t> </a:t>
            </a:r>
            <a:r>
              <a:rPr lang="cs-CZ" dirty="0" smtClean="0"/>
              <a:t>– znak tvoří označující a </a:t>
            </a:r>
            <a:r>
              <a:rPr lang="cs-CZ" dirty="0" err="1" smtClean="0"/>
              <a:t>označováné</a:t>
            </a:r>
            <a:r>
              <a:rPr lang="cs-CZ" dirty="0" smtClean="0"/>
              <a:t>, jejich spojení je arbitrární…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37731" y="5131558"/>
            <a:ext cx="2060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Karl </a:t>
            </a:r>
            <a:r>
              <a:rPr lang="cs-CZ" b="1" dirty="0" err="1" smtClean="0"/>
              <a:t>Bühler</a:t>
            </a:r>
            <a:r>
              <a:rPr lang="cs-CZ" b="1" dirty="0" smtClean="0"/>
              <a:t> </a:t>
            </a:r>
            <a:r>
              <a:rPr lang="cs-CZ" dirty="0" smtClean="0"/>
              <a:t>– znak jako organon, nástroj komunikace….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0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6727" y="709684"/>
            <a:ext cx="10604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Jedno z dělení znaků podle </a:t>
            </a:r>
            <a:r>
              <a:rPr lang="cs-CZ" b="1" dirty="0" err="1" smtClean="0"/>
              <a:t>Peirce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Ikon – nějaký typ podobnosti				obraz, graf, schéma</a:t>
            </a:r>
          </a:p>
          <a:p>
            <a:endParaRPr lang="cs-CZ" dirty="0"/>
          </a:p>
          <a:p>
            <a:r>
              <a:rPr lang="cs-CZ" dirty="0" smtClean="0"/>
              <a:t>Index – návaznost / příčinná vazba /soumeznost		stopa / kouř značí přítomnost ohně</a:t>
            </a:r>
          </a:p>
          <a:p>
            <a:endParaRPr lang="cs-CZ" dirty="0"/>
          </a:p>
          <a:p>
            <a:r>
              <a:rPr lang="cs-CZ" dirty="0" smtClean="0"/>
              <a:t>Symbol – konvenčnost 				jazyk, „symbol“ v úzkém slova smyslu, konvenční gesto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991" y="4067033"/>
            <a:ext cx="10072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Jak složité může být divadlo?</a:t>
            </a:r>
          </a:p>
          <a:p>
            <a:endParaRPr lang="cs-CZ" dirty="0" smtClean="0"/>
          </a:p>
          <a:p>
            <a:r>
              <a:rPr lang="cs-CZ" dirty="0" smtClean="0"/>
              <a:t>Holínky ve slečně Julii</a:t>
            </a:r>
          </a:p>
          <a:p>
            <a:endParaRPr lang="cs-CZ" dirty="0"/>
          </a:p>
          <a:p>
            <a:r>
              <a:rPr lang="cs-CZ" dirty="0" smtClean="0"/>
              <a:t>Hana Kvapilová vyšívá…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6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05469" y="1187355"/>
            <a:ext cx="88028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Specifika divadelního znaku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Znak je materiální a ještě svůj materiál mění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Často jsou znaky produkovány souběžně a to </a:t>
            </a:r>
            <a:r>
              <a:rPr lang="cs-CZ" dirty="0" err="1" smtClean="0"/>
              <a:t>časo</a:t>
            </a:r>
            <a:r>
              <a:rPr lang="cs-CZ" dirty="0" smtClean="0"/>
              <a:t>-prostorově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Vazba mezi znakem a významem není stabilní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Divadelní znak mnohdy není dán předem</a:t>
            </a:r>
          </a:p>
          <a:p>
            <a:pPr marL="285750" indent="-285750"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ůže být mnohoznačný….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05469" y="4353636"/>
            <a:ext cx="104405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Zdůraznění ZNAKOVÉHO charakteru divadla otvírá možnost pro hru se shodou a napětím mezi složkami výrazu</a:t>
            </a:r>
          </a:p>
          <a:p>
            <a:endParaRPr lang="cs-CZ" dirty="0"/>
          </a:p>
          <a:p>
            <a:r>
              <a:rPr lang="cs-CZ" dirty="0" smtClean="0"/>
              <a:t>Čím menší je STYLIZACE, tím mezi je rozdíl mezi znakem a tím, co představuje</a:t>
            </a:r>
          </a:p>
          <a:p>
            <a:endParaRPr lang="cs-CZ" dirty="0"/>
          </a:p>
          <a:p>
            <a:r>
              <a:rPr lang="cs-CZ" dirty="0" smtClean="0"/>
              <a:t>Mění-li se MATERIÁL divadelního znaku, neděje se to bez ztráty či zisku…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9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599296" y="3084562"/>
            <a:ext cx="36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 ještě si povíme něco o složkách divadelního výrazu</a:t>
            </a:r>
          </a:p>
          <a:p>
            <a:r>
              <a:rPr lang="cs-CZ" b="1" dirty="0" smtClean="0"/>
              <a:t> a pak se uvidí….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1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202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Problémy s divadelním znakem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s divadelním znakem</dc:title>
  <dc:creator>David Drozd</dc:creator>
  <cp:lastModifiedBy>David Drozd</cp:lastModifiedBy>
  <cp:revision>10</cp:revision>
  <dcterms:created xsi:type="dcterms:W3CDTF">2020-05-01T17:11:50Z</dcterms:created>
  <dcterms:modified xsi:type="dcterms:W3CDTF">2020-05-01T20:49:23Z</dcterms:modified>
</cp:coreProperties>
</file>