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rozd" initials="DD" lastIdx="1" clrIdx="0">
    <p:extLst>
      <p:ext uri="{19B8F6BF-5375-455C-9EA6-DF929625EA0E}">
        <p15:presenceInfo xmlns:p15="http://schemas.microsoft.com/office/powerpoint/2012/main" userId="969854b9d22ea2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8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03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89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16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60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41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86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25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20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7A6C5-A3AE-4E17-B4A2-BFFFF7DA3FE2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D0B55-2936-40DE-AC37-074A89AA9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9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Interpretace v moderní režii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(čili komentář k Hořínkovi a Vostrému, </a:t>
            </a:r>
          </a:p>
          <a:p>
            <a:r>
              <a:rPr lang="cs-CZ" dirty="0" smtClean="0"/>
              <a:t>k tomu kontext a pár myšlenek z </a:t>
            </a:r>
            <a:r>
              <a:rPr lang="cs-CZ" dirty="0" err="1" smtClean="0"/>
              <a:t>Ejzenštejna</a:t>
            </a:r>
            <a:r>
              <a:rPr lang="cs-CZ" dirty="0" smtClean="0"/>
              <a:t> k tomu)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02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09684" y="696035"/>
            <a:ext cx="100447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 historického shrnutí Vostrého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Režie jako konkrétní profese    </a:t>
            </a:r>
            <a:r>
              <a:rPr lang="cs-CZ" b="1" dirty="0" smtClean="0"/>
              <a:t>x </a:t>
            </a:r>
            <a:r>
              <a:rPr lang="cs-CZ" dirty="0" smtClean="0"/>
              <a:t>   režie jako funkce divadelní struktury</a:t>
            </a:r>
          </a:p>
          <a:p>
            <a:endParaRPr lang="cs-CZ" dirty="0"/>
          </a:p>
          <a:p>
            <a:r>
              <a:rPr lang="cs-CZ" dirty="0" smtClean="0"/>
              <a:t>(totéž platí i o dramaturgii)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Režisér i dramaturg se postupně vynořují v 19. století s proměnou divadelní struktury…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Dělba práce mezi režií a dramaturgií (nebo režiséry a dramaturgy?):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71655"/>
              </p:ext>
            </p:extLst>
          </p:nvPr>
        </p:nvGraphicFramePr>
        <p:xfrm>
          <a:off x="871940" y="3936626"/>
          <a:ext cx="8128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99021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DRAMATURGIE</a:t>
                      </a:r>
                    </a:p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Historický kontext/Rešerše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materiálů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Práce s autorem (u původního dramatu)</a:t>
                      </a: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Práce s textem</a:t>
                      </a:r>
                    </a:p>
                    <a:p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Tvorba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dramaturgicko-režijní koncepce</a:t>
                      </a:r>
                    </a:p>
                    <a:p>
                      <a:endParaRPr lang="cs-CZ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Reflexe zkušebního procesu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REŽIE</a:t>
                      </a:r>
                    </a:p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Práce s textem</a:t>
                      </a: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Organizace zkoušení</a:t>
                      </a:r>
                    </a:p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Práce s hercem a dalšími složkami</a:t>
                      </a:r>
                    </a:p>
                    <a:p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Tvorba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dramaturgicko-režijní koncepce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Samotné zkoušení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19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55093" y="491319"/>
            <a:ext cx="1094550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Různé způsoby jak nahlédnout typy režijní-dramaturgických interpretací</a:t>
            </a:r>
          </a:p>
          <a:p>
            <a:endParaRPr lang="cs-CZ" b="1" dirty="0"/>
          </a:p>
          <a:p>
            <a:r>
              <a:rPr lang="cs-CZ" b="1" dirty="0" smtClean="0"/>
              <a:t>Hořínek</a:t>
            </a:r>
          </a:p>
          <a:p>
            <a:endParaRPr lang="cs-CZ" dirty="0"/>
          </a:p>
          <a:p>
            <a:r>
              <a:rPr lang="cs-CZ" dirty="0" smtClean="0"/>
              <a:t>Historizující x aktualizující</a:t>
            </a:r>
          </a:p>
          <a:p>
            <a:endParaRPr lang="cs-CZ" dirty="0"/>
          </a:p>
          <a:p>
            <a:r>
              <a:rPr lang="cs-CZ" dirty="0" smtClean="0"/>
              <a:t>Afirmativní x kontroverzní			</a:t>
            </a:r>
            <a:r>
              <a:rPr lang="cs-CZ" b="1" dirty="0" smtClean="0"/>
              <a:t>pro srovnání Patrice </a:t>
            </a:r>
            <a:r>
              <a:rPr lang="cs-CZ" b="1" dirty="0" err="1" smtClean="0"/>
              <a:t>Pavis</a:t>
            </a:r>
            <a:r>
              <a:rPr lang="cs-CZ" b="1" dirty="0" smtClean="0"/>
              <a:t> </a:t>
            </a:r>
            <a:r>
              <a:rPr lang="cs-CZ" dirty="0" smtClean="0"/>
              <a:t>(viz jeho heslo Inscenace/Režie)</a:t>
            </a:r>
          </a:p>
          <a:p>
            <a:r>
              <a:rPr lang="cs-CZ" dirty="0" smtClean="0"/>
              <a:t>					(uvádí to jako možnost „katalogizaci“ inscenací tzv. klasiky)</a:t>
            </a:r>
          </a:p>
          <a:p>
            <a:endParaRPr lang="cs-CZ" dirty="0"/>
          </a:p>
          <a:p>
            <a:r>
              <a:rPr lang="cs-CZ" dirty="0" smtClean="0"/>
              <a:t>						- archeologická rekonstrukce</a:t>
            </a:r>
          </a:p>
          <a:p>
            <a:r>
              <a:rPr lang="cs-CZ" dirty="0"/>
              <a:t>	</a:t>
            </a:r>
            <a:r>
              <a:rPr lang="cs-CZ" dirty="0" smtClean="0"/>
              <a:t>					- neutrální čtení</a:t>
            </a:r>
          </a:p>
          <a:p>
            <a:r>
              <a:rPr lang="cs-CZ" dirty="0"/>
              <a:t>	</a:t>
            </a:r>
            <a:r>
              <a:rPr lang="cs-CZ" dirty="0" smtClean="0"/>
              <a:t>					- historizace (sociologická režie/odkrytí východisek)</a:t>
            </a:r>
          </a:p>
          <a:p>
            <a:r>
              <a:rPr lang="cs-CZ" dirty="0"/>
              <a:t>	</a:t>
            </a:r>
            <a:r>
              <a:rPr lang="cs-CZ" dirty="0" smtClean="0"/>
              <a:t>					- text jako surovina</a:t>
            </a:r>
          </a:p>
          <a:p>
            <a:r>
              <a:rPr lang="cs-CZ" dirty="0"/>
              <a:t>	</a:t>
            </a:r>
            <a:r>
              <a:rPr lang="cs-CZ" dirty="0" smtClean="0"/>
              <a:t>					- inscenace mnoha možných významů textu</a:t>
            </a:r>
          </a:p>
          <a:p>
            <a:r>
              <a:rPr lang="cs-CZ" dirty="0"/>
              <a:t>	</a:t>
            </a:r>
            <a:r>
              <a:rPr lang="cs-CZ" dirty="0" smtClean="0"/>
              <a:t>					- dekompozice původního textu</a:t>
            </a:r>
          </a:p>
          <a:p>
            <a:r>
              <a:rPr lang="cs-CZ" dirty="0"/>
              <a:t>	</a:t>
            </a:r>
            <a:r>
              <a:rPr lang="cs-CZ" dirty="0" smtClean="0"/>
              <a:t>					- návrat k mýtu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Nejde o to používat striktní kategorizaci ale co nejpřesněji pojmenovat vztah aktuální inscenace jak k minulosti (tradice), tak k přítomnosti (otázka aktuálnosti /aktualizace)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78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41" y="0"/>
            <a:ext cx="4286250" cy="6858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062" y="1596788"/>
            <a:ext cx="3419788" cy="52612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272" y="-122830"/>
            <a:ext cx="4558262" cy="3452884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 rot="10800000">
            <a:off x="4905062" y="600501"/>
            <a:ext cx="704168" cy="42308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4125" y="4933118"/>
            <a:ext cx="714278" cy="45724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857505" y="304209"/>
            <a:ext cx="15149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1905</a:t>
            </a:r>
            <a:endParaRPr lang="cs-CZ" sz="6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221939" y="4653907"/>
            <a:ext cx="1501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latin typeface="Aharoni" panose="02010803020104030203" pitchFamily="2" charset="-79"/>
                <a:cs typeface="Aharoni" panose="02010803020104030203" pitchFamily="2" charset="-79"/>
              </a:rPr>
              <a:t>1926</a:t>
            </a:r>
          </a:p>
        </p:txBody>
      </p:sp>
    </p:spTree>
    <p:extLst>
      <p:ext uri="{BB962C8B-B14F-4D97-AF65-F5344CB8AC3E}">
        <p14:creationId xmlns:p14="http://schemas.microsoft.com/office/powerpoint/2010/main" val="261369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22" y="41991"/>
            <a:ext cx="5036024" cy="344439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542" y="41991"/>
            <a:ext cx="5312463" cy="336041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07" y="3337541"/>
            <a:ext cx="4951854" cy="352045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837" y="3337541"/>
            <a:ext cx="5285168" cy="352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6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36979" y="641446"/>
            <a:ext cx="89119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Mizascéna</a:t>
            </a:r>
            <a:r>
              <a:rPr lang="cs-CZ" b="1" dirty="0" smtClean="0"/>
              <a:t> jako základní nástroj režijní práce</a:t>
            </a:r>
          </a:p>
          <a:p>
            <a:endParaRPr lang="cs-CZ" dirty="0"/>
          </a:p>
          <a:p>
            <a:r>
              <a:rPr lang="cs-CZ" dirty="0" err="1" smtClean="0"/>
              <a:t>Mizanscéna</a:t>
            </a:r>
            <a:r>
              <a:rPr lang="cs-CZ" dirty="0" smtClean="0"/>
              <a:t> je takové prostorové rozmístění, které není v rozporu s jednáním lidí v reálném životě a zároveň je ještě grafickým vyjádřením (schématem) toho, co v přeneseném smyslu určuje psychologický obsah scény a vzájemné působení jednajících postav. </a:t>
            </a:r>
          </a:p>
          <a:p>
            <a:pPr algn="r"/>
            <a:r>
              <a:rPr lang="cs-CZ" dirty="0" smtClean="0"/>
              <a:t>(Sergej </a:t>
            </a:r>
            <a:r>
              <a:rPr lang="cs-CZ" b="1" dirty="0" err="1" smtClean="0"/>
              <a:t>Ejzenštejn</a:t>
            </a:r>
            <a:r>
              <a:rPr lang="cs-CZ" dirty="0" smtClean="0"/>
              <a:t> – Umění </a:t>
            </a:r>
            <a:r>
              <a:rPr lang="cs-CZ" dirty="0" err="1" smtClean="0"/>
              <a:t>mizanscény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b="1" dirty="0" smtClean="0"/>
              <a:t>Variace</a:t>
            </a:r>
            <a:r>
              <a:rPr lang="cs-CZ" dirty="0" smtClean="0"/>
              <a:t> (u Vostrého):</a:t>
            </a:r>
          </a:p>
          <a:p>
            <a:r>
              <a:rPr lang="cs-CZ" dirty="0" err="1" smtClean="0"/>
              <a:t>Tématizované</a:t>
            </a:r>
            <a:r>
              <a:rPr lang="cs-CZ" dirty="0" smtClean="0"/>
              <a:t> rozehrání situace</a:t>
            </a:r>
          </a:p>
          <a:p>
            <a:endParaRPr lang="cs-CZ" dirty="0"/>
          </a:p>
          <a:p>
            <a:r>
              <a:rPr lang="cs-CZ" dirty="0" smtClean="0"/>
              <a:t>Scénicky realizovaná metafora vyjadřující interpretaci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882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194</Words>
  <Application>Microsoft Office PowerPoint</Application>
  <PresentationFormat>Širokoúhlá obrazovka</PresentationFormat>
  <Paragraphs>64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Motiv Office</vt:lpstr>
      <vt:lpstr>Interpretace v moderní režii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režie</dc:title>
  <dc:creator>David Drozd</dc:creator>
  <cp:lastModifiedBy>David Drozd</cp:lastModifiedBy>
  <cp:revision>11</cp:revision>
  <dcterms:created xsi:type="dcterms:W3CDTF">2020-05-24T07:56:22Z</dcterms:created>
  <dcterms:modified xsi:type="dcterms:W3CDTF">2020-05-24T11:13:28Z</dcterms:modified>
</cp:coreProperties>
</file>