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8" r:id="rId4"/>
    <p:sldId id="260" r:id="rId5"/>
    <p:sldId id="259" r:id="rId6"/>
    <p:sldId id="262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A9DE0-003C-474D-B3E1-63128002A8CB}" type="datetimeFigureOut">
              <a:rPr lang="cs-CZ" smtClean="0"/>
              <a:t>24. 5. 2020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D4C61-48D6-4A02-901B-C73A2D9B5A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8762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A9DE0-003C-474D-B3E1-63128002A8CB}" type="datetimeFigureOut">
              <a:rPr lang="cs-CZ" smtClean="0"/>
              <a:t>24. 5. 2020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D4C61-48D6-4A02-901B-C73A2D9B5A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121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A9DE0-003C-474D-B3E1-63128002A8CB}" type="datetimeFigureOut">
              <a:rPr lang="cs-CZ" smtClean="0"/>
              <a:t>24. 5. 2020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D4C61-48D6-4A02-901B-C73A2D9B5A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4605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A9DE0-003C-474D-B3E1-63128002A8CB}" type="datetimeFigureOut">
              <a:rPr lang="cs-CZ" smtClean="0"/>
              <a:t>24. 5. 2020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D4C61-48D6-4A02-901B-C73A2D9B5A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8884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A9DE0-003C-474D-B3E1-63128002A8CB}" type="datetimeFigureOut">
              <a:rPr lang="cs-CZ" smtClean="0"/>
              <a:t>24. 5. 2020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D4C61-48D6-4A02-901B-C73A2D9B5A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782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A9DE0-003C-474D-B3E1-63128002A8CB}" type="datetimeFigureOut">
              <a:rPr lang="cs-CZ" smtClean="0"/>
              <a:t>24. 5. 2020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D4C61-48D6-4A02-901B-C73A2D9B5A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7086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A9DE0-003C-474D-B3E1-63128002A8CB}" type="datetimeFigureOut">
              <a:rPr lang="cs-CZ" smtClean="0"/>
              <a:t>24. 5. 2020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D4C61-48D6-4A02-901B-C73A2D9B5A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407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A9DE0-003C-474D-B3E1-63128002A8CB}" type="datetimeFigureOut">
              <a:rPr lang="cs-CZ" smtClean="0"/>
              <a:t>24. 5. 2020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D4C61-48D6-4A02-901B-C73A2D9B5A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2845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A9DE0-003C-474D-B3E1-63128002A8CB}" type="datetimeFigureOut">
              <a:rPr lang="cs-CZ" smtClean="0"/>
              <a:t>24. 5. 2020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D4C61-48D6-4A02-901B-C73A2D9B5A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243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A9DE0-003C-474D-B3E1-63128002A8CB}" type="datetimeFigureOut">
              <a:rPr lang="cs-CZ" smtClean="0"/>
              <a:t>24. 5. 2020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D4C61-48D6-4A02-901B-C73A2D9B5A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7136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A9DE0-003C-474D-B3E1-63128002A8CB}" type="datetimeFigureOut">
              <a:rPr lang="cs-CZ" smtClean="0"/>
              <a:t>24. 5. 2020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D4C61-48D6-4A02-901B-C73A2D9B5A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0171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A9DE0-003C-474D-B3E1-63128002A8CB}" type="datetimeFigureOut">
              <a:rPr lang="cs-CZ" smtClean="0"/>
              <a:t>24. 5. 2020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D4C61-48D6-4A02-901B-C73A2D9B5A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6121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528034"/>
            <a:ext cx="4130899" cy="4391695"/>
          </a:xfrm>
        </p:spPr>
        <p:txBody>
          <a:bodyPr>
            <a:normAutofit/>
          </a:bodyPr>
          <a:lstStyle/>
          <a:p>
            <a:r>
              <a:rPr lang="cs-CZ" dirty="0" smtClean="0"/>
              <a:t>MARYŠA…?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100" dirty="0"/>
              <a:t>Malé analytické</a:t>
            </a:r>
            <a:r>
              <a:rPr lang="cs-CZ" sz="3100" dirty="0" smtClean="0"/>
              <a:t/>
            </a:r>
            <a:br>
              <a:rPr lang="cs-CZ" sz="3100" dirty="0" smtClean="0"/>
            </a:br>
            <a:r>
              <a:rPr lang="cs-CZ" sz="3100" dirty="0" smtClean="0"/>
              <a:t>cvičení na </a:t>
            </a:r>
            <a:r>
              <a:rPr lang="cs-CZ" sz="3100" dirty="0" err="1" smtClean="0"/>
              <a:t>misanscény</a:t>
            </a:r>
            <a:r>
              <a:rPr lang="cs-CZ" sz="3100" dirty="0" smtClean="0"/>
              <a:t/>
            </a:r>
            <a:br>
              <a:rPr lang="cs-CZ" sz="3100" dirty="0" smtClean="0"/>
            </a:br>
            <a:r>
              <a:rPr lang="cs-CZ" sz="3100" dirty="0" smtClean="0"/>
              <a:t/>
            </a:r>
            <a:br>
              <a:rPr lang="cs-CZ" sz="3100" dirty="0" smtClean="0"/>
            </a:br>
            <a:endParaRPr lang="cs-CZ" sz="31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680" y="-16925"/>
            <a:ext cx="4451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74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7" y="0"/>
            <a:ext cx="3119384" cy="6858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031" y="174977"/>
            <a:ext cx="5941969" cy="650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51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18510" cy="298438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17" y="2984389"/>
            <a:ext cx="3122676" cy="384962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515" y="101839"/>
            <a:ext cx="2606040" cy="387248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615" y="1138556"/>
            <a:ext cx="2628900" cy="389534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2503" y="4076162"/>
            <a:ext cx="2719052" cy="276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4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147"/>
            <a:ext cx="3433478" cy="227982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844" y="-13146"/>
            <a:ext cx="3366155" cy="189346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1933" y="2171674"/>
            <a:ext cx="3342066" cy="222804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472744"/>
            <a:ext cx="3472105" cy="195595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454566"/>
            <a:ext cx="3433478" cy="240343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1471" y="527766"/>
            <a:ext cx="2231095" cy="302009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1933" y="4597758"/>
            <a:ext cx="3336685" cy="233568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10877" y="3709115"/>
            <a:ext cx="2290910" cy="254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8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746975" y="1223492"/>
            <a:ext cx="759853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Srovnání dialogu </a:t>
            </a:r>
            <a:r>
              <a:rPr lang="cs-CZ" b="1" dirty="0" err="1" smtClean="0"/>
              <a:t>Maryšy</a:t>
            </a:r>
            <a:r>
              <a:rPr lang="cs-CZ" b="1" dirty="0" smtClean="0"/>
              <a:t> a Francka z prvního dějství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Verze </a:t>
            </a:r>
            <a:r>
              <a:rPr lang="cs-CZ" dirty="0" err="1" smtClean="0"/>
              <a:t>Grossmanova</a:t>
            </a:r>
            <a:r>
              <a:rPr lang="cs-CZ" dirty="0" smtClean="0"/>
              <a:t> – 1981</a:t>
            </a:r>
          </a:p>
          <a:p>
            <a:endParaRPr lang="cs-CZ" dirty="0"/>
          </a:p>
          <a:p>
            <a:r>
              <a:rPr lang="cs-CZ" dirty="0" smtClean="0"/>
              <a:t>Verze Krobotova – 1989</a:t>
            </a:r>
          </a:p>
          <a:p>
            <a:endParaRPr lang="cs-CZ" dirty="0"/>
          </a:p>
          <a:p>
            <a:r>
              <a:rPr lang="cs-CZ" dirty="0" smtClean="0"/>
              <a:t>Základní otázky: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Jaký je vztah mezi Maryšou a Franckem?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Jak se to projevuje v jejich chování? A jak se to promítá do režijní práce s </a:t>
            </a:r>
            <a:r>
              <a:rPr lang="cs-CZ" dirty="0" err="1" smtClean="0"/>
              <a:t>misanscénou</a:t>
            </a:r>
            <a:r>
              <a:rPr lang="cs-CZ" dirty="0" smtClean="0"/>
              <a:t>?</a:t>
            </a:r>
          </a:p>
          <a:p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 smtClean="0"/>
              <a:t>Jaké jsou kostýmy, hudba, prostor?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Co vás nejvíc překvapilo, pokud něco…?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553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40158" y="991673"/>
            <a:ext cx="76500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Úkol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Porovnejte režijní výklad scény setkání Francka a </a:t>
            </a:r>
            <a:r>
              <a:rPr lang="cs-CZ" dirty="0" err="1" smtClean="0"/>
              <a:t>Maryšy</a:t>
            </a:r>
            <a:r>
              <a:rPr lang="cs-CZ" dirty="0" smtClean="0"/>
              <a:t> ve čtvrtém dějství</a:t>
            </a:r>
          </a:p>
          <a:p>
            <a:endParaRPr lang="cs-CZ" dirty="0"/>
          </a:p>
          <a:p>
            <a:r>
              <a:rPr lang="cs-CZ" dirty="0" smtClean="0"/>
              <a:t>(opět ve verzi Grossman x Krobot)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056068" y="3299997"/>
            <a:ext cx="72636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Základní </a:t>
            </a:r>
            <a:r>
              <a:rPr lang="cs-CZ" dirty="0" smtClean="0"/>
              <a:t>otázky jsou vlastně </a:t>
            </a:r>
            <a:r>
              <a:rPr lang="cs-CZ" smtClean="0"/>
              <a:t>stejné: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- Jaký </a:t>
            </a:r>
            <a:r>
              <a:rPr lang="cs-CZ" dirty="0"/>
              <a:t>je vztah mezi Maryšou a </a:t>
            </a:r>
            <a:r>
              <a:rPr lang="cs-CZ" dirty="0" smtClean="0"/>
              <a:t>Franckem (resp. kam se vyvinul)?</a:t>
            </a:r>
            <a:endParaRPr lang="cs-CZ" dirty="0"/>
          </a:p>
          <a:p>
            <a:r>
              <a:rPr lang="cs-CZ" dirty="0" smtClean="0"/>
              <a:t>- Jak </a:t>
            </a:r>
            <a:r>
              <a:rPr lang="cs-CZ" dirty="0"/>
              <a:t>se to projevuje v jejich chování? A jak se to promítá do režijní práce s </a:t>
            </a:r>
            <a:r>
              <a:rPr lang="cs-CZ" dirty="0" err="1"/>
              <a:t>misanscénou</a:t>
            </a:r>
            <a:r>
              <a:rPr lang="cs-CZ" dirty="0"/>
              <a:t>?</a:t>
            </a:r>
          </a:p>
          <a:p>
            <a:endParaRPr lang="cs-CZ" dirty="0"/>
          </a:p>
          <a:p>
            <a:r>
              <a:rPr lang="cs-CZ" dirty="0" smtClean="0"/>
              <a:t>- Jaké </a:t>
            </a:r>
            <a:r>
              <a:rPr lang="cs-CZ" dirty="0"/>
              <a:t>jsou kostýmy, hudba, prostor?</a:t>
            </a:r>
          </a:p>
          <a:p>
            <a:r>
              <a:rPr lang="cs-CZ" dirty="0" smtClean="0"/>
              <a:t>- Co </a:t>
            </a:r>
            <a:r>
              <a:rPr lang="cs-CZ" dirty="0"/>
              <a:t>vás nejvíc překvapilo, pokud něco…?</a:t>
            </a:r>
          </a:p>
        </p:txBody>
      </p:sp>
    </p:spTree>
    <p:extLst>
      <p:ext uri="{BB962C8B-B14F-4D97-AF65-F5344CB8AC3E}">
        <p14:creationId xmlns:p14="http://schemas.microsoft.com/office/powerpoint/2010/main" val="420625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</TotalTime>
  <Words>143</Words>
  <Application>Microsoft Office PowerPoint</Application>
  <PresentationFormat>Předvádění na obrazovce (4:3)</PresentationFormat>
  <Paragraphs>27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Motiv Office</vt:lpstr>
      <vt:lpstr>MARYŠA…?  Malé analytické cvičení na misanscény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David Drozd</dc:creator>
  <cp:lastModifiedBy>David Drozd</cp:lastModifiedBy>
  <cp:revision>12</cp:revision>
  <dcterms:created xsi:type="dcterms:W3CDTF">2018-11-15T00:24:07Z</dcterms:created>
  <dcterms:modified xsi:type="dcterms:W3CDTF">2020-05-24T22:00:57Z</dcterms:modified>
</cp:coreProperties>
</file>