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0" r:id="rId4"/>
    <p:sldId id="267" r:id="rId5"/>
    <p:sldId id="257" r:id="rId6"/>
    <p:sldId id="258" r:id="rId7"/>
    <p:sldId id="259" r:id="rId8"/>
    <p:sldId id="268" r:id="rId9"/>
    <p:sldId id="270" r:id="rId10"/>
    <p:sldId id="269" r:id="rId11"/>
    <p:sldId id="261" r:id="rId12"/>
    <p:sldId id="262" r:id="rId13"/>
    <p:sldId id="271" r:id="rId14"/>
    <p:sldId id="263" r:id="rId15"/>
    <p:sldId id="264" r:id="rId16"/>
    <p:sldId id="265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álie Rivolová" initials="NR" lastIdx="1" clrIdx="0">
    <p:extLst>
      <p:ext uri="{19B8F6BF-5375-455C-9EA6-DF929625EA0E}">
        <p15:presenceInfo xmlns:p15="http://schemas.microsoft.com/office/powerpoint/2012/main" userId="Natálie Rivol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F14-CBFF-43E9-A5D7-346FC8154243}" type="datetimeFigureOut">
              <a:rPr lang="cs-CZ" smtClean="0"/>
              <a:t>29.05.2020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D8-E5E1-4A2F-8675-81484A5AB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86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F14-CBFF-43E9-A5D7-346FC8154243}" type="datetimeFigureOut">
              <a:rPr lang="cs-CZ" smtClean="0"/>
              <a:t>29.05.2020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D8-E5E1-4A2F-8675-81484A5AB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17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F14-CBFF-43E9-A5D7-346FC8154243}" type="datetimeFigureOut">
              <a:rPr lang="cs-CZ" smtClean="0"/>
              <a:t>29.05.2020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D8-E5E1-4A2F-8675-81484A5AB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247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F14-CBFF-43E9-A5D7-346FC8154243}" type="datetimeFigureOut">
              <a:rPr lang="cs-CZ" smtClean="0"/>
              <a:t>29.05.2020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D8-E5E1-4A2F-8675-81484A5AB78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3357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F14-CBFF-43E9-A5D7-346FC8154243}" type="datetimeFigureOut">
              <a:rPr lang="cs-CZ" smtClean="0"/>
              <a:t>29.05.2020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D8-E5E1-4A2F-8675-81484A5AB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537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F14-CBFF-43E9-A5D7-346FC8154243}" type="datetimeFigureOut">
              <a:rPr lang="cs-CZ" smtClean="0"/>
              <a:t>29.05.2020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D8-E5E1-4A2F-8675-81484A5AB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06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F14-CBFF-43E9-A5D7-346FC8154243}" type="datetimeFigureOut">
              <a:rPr lang="cs-CZ" smtClean="0"/>
              <a:t>29.05.2020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D8-E5E1-4A2F-8675-81484A5AB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139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F14-CBFF-43E9-A5D7-346FC8154243}" type="datetimeFigureOut">
              <a:rPr lang="cs-CZ" smtClean="0"/>
              <a:t>29.05.2020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D8-E5E1-4A2F-8675-81484A5AB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369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F14-CBFF-43E9-A5D7-346FC8154243}" type="datetimeFigureOut">
              <a:rPr lang="cs-CZ" smtClean="0"/>
              <a:t>29.05.2020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D8-E5E1-4A2F-8675-81484A5AB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9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F14-CBFF-43E9-A5D7-346FC8154243}" type="datetimeFigureOut">
              <a:rPr lang="cs-CZ" smtClean="0"/>
              <a:t>29.05.2020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D8-E5E1-4A2F-8675-81484A5AB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28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F14-CBFF-43E9-A5D7-346FC8154243}" type="datetimeFigureOut">
              <a:rPr lang="cs-CZ" smtClean="0"/>
              <a:t>29.05.2020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D8-E5E1-4A2F-8675-81484A5AB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88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F14-CBFF-43E9-A5D7-346FC8154243}" type="datetimeFigureOut">
              <a:rPr lang="cs-CZ" smtClean="0"/>
              <a:t>29.05.2020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D8-E5E1-4A2F-8675-81484A5AB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89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F14-CBFF-43E9-A5D7-346FC8154243}" type="datetimeFigureOut">
              <a:rPr lang="cs-CZ" smtClean="0"/>
              <a:t>29.05.2020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D8-E5E1-4A2F-8675-81484A5AB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62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F14-CBFF-43E9-A5D7-346FC8154243}" type="datetimeFigureOut">
              <a:rPr lang="cs-CZ" smtClean="0"/>
              <a:t>29.05.2020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D8-E5E1-4A2F-8675-81484A5AB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32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F14-CBFF-43E9-A5D7-346FC8154243}" type="datetimeFigureOut">
              <a:rPr lang="cs-CZ" smtClean="0"/>
              <a:t>29.05.2020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D8-E5E1-4A2F-8675-81484A5AB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22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F14-CBFF-43E9-A5D7-346FC8154243}" type="datetimeFigureOut">
              <a:rPr lang="cs-CZ" smtClean="0"/>
              <a:t>29.05.2020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D8-E5E1-4A2F-8675-81484A5AB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44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F14-CBFF-43E9-A5D7-346FC8154243}" type="datetimeFigureOut">
              <a:rPr lang="cs-CZ" smtClean="0"/>
              <a:t>29.05.2020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2AD8-E5E1-4A2F-8675-81484A5AB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2B1EF14-CBFF-43E9-A5D7-346FC8154243}" type="datetimeFigureOut">
              <a:rPr lang="cs-CZ" smtClean="0"/>
              <a:t>29.05.2020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B132AD8-E5E1-4A2F-8675-81484A5AB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292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BA46D-398B-4F8C-98CF-3B01219AD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MONUMENT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8715E7-62EF-4B60-8394-C6F82F9A60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Autor/Režie/Scéna: DAVID RADOK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 hudby/Hudební nastudování/Dirigent: MARKO IVANOVIČ</a:t>
            </a:r>
          </a:p>
        </p:txBody>
      </p:sp>
    </p:spTree>
    <p:extLst>
      <p:ext uri="{BB962C8B-B14F-4D97-AF65-F5344CB8AC3E}">
        <p14:creationId xmlns:p14="http://schemas.microsoft.com/office/powerpoint/2010/main" val="3359226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30AD8EE-A07B-4084-BCD7-B90C6E4C3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Výběrová komise – návrhy pomníku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Zástupný obsah 4" descr="Obsah obrázku osoba, budova, stojící, fotka&#10;&#10;Popis byl vytvořen automaticky">
            <a:extLst>
              <a:ext uri="{FF2B5EF4-FFF2-40B4-BE49-F238E27FC236}">
                <a16:creationId xmlns:a16="http://schemas.microsoft.com/office/drawing/2014/main" id="{A073A0E2-444C-463C-8081-528FDA02D7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r="10696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8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573B37-482D-479C-905C-4CAF5B4A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cs-CZ" sz="3600">
                <a:latin typeface="Times New Roman" panose="02020603050405020304" pitchFamily="18" charset="0"/>
                <a:cs typeface="Times New Roman" panose="02020603050405020304" pitchFamily="18" charset="0"/>
              </a:rPr>
              <a:t>ROZČLENĚNÍ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BA46E8-C334-42E3-AB6A-1086A4146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 je členěna do deseti obrazů a konečného epilogu, který ukončuje operu odpálením Stalinova pomníku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obraz – shromáždění lidí na náměstí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Druhá obraz – sochařův ateliér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Třetí obraz – večírek politiků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Čtvrtý obraz – výběrová komise, návrh  Stalinova pomníku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Pátý obraz – kancelář 1. tajemníka, předvolání sochaře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Šestý obraz – metaři na ulici 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Sedmý obraz – sochařův ateliér 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Osmý obraz – kostel, sochařova zpověď před sebevraždou 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Devátý obraz – sochařova sebevražda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Desátý obraz – záchodky, rozhodnutí o budoucnosti pomníku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Epilog – odpálení pomníku</a:t>
            </a:r>
          </a:p>
        </p:txBody>
      </p:sp>
    </p:spTree>
    <p:extLst>
      <p:ext uri="{BB962C8B-B14F-4D97-AF65-F5344CB8AC3E}">
        <p14:creationId xmlns:p14="http://schemas.microsoft.com/office/powerpoint/2010/main" val="143361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B563C-CE18-49F8-BF1B-B441E6189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SCÉNOGRAFIE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81E95-FF82-44B5-8C1A-08199DF94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Scénu především tvořilo světlo, které zároveň udávalo atmosféru toho, co se právě odehrávalo na scéně a klade důraz na důležité části opery, na které se máme zaměřit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Převažovala především tmavá, ponurá, až depresivní, scéna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Herci většinou hráli na poloprázdném jevišti, nejsou zde umístěny žádné zbytečné kulisy a dekorace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Jelikož se v opeře objevuje mnoho davových scén, byla scéna z velké části tvořena také lidmi (jednalo se o již zmíněné tři sbory)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scénách s politickými příslušníky bylo vždy v pozadí vidět červená až rudé světlo – pravděpodobně mělo znázorňovat režim, krutost a krveprolití, které bylo spácháno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09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468E88-EDB2-484D-940A-892D7B5DA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obraz – projev politických příslušníků k lidem (zde jde vidět práce se světlem – v pozadí rudá barva)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Zástupný obsah 4" descr="Obsah obrázku stůl, vpředu, jídlo, stojící&#10;&#10;Popis byl vytvořen automaticky">
            <a:extLst>
              <a:ext uri="{FF2B5EF4-FFF2-40B4-BE49-F238E27FC236}">
                <a16:creationId xmlns:a16="http://schemas.microsoft.com/office/drawing/2014/main" id="{FCD9B74D-B82B-4417-9390-96F6CC11A2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r="15386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86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82B42-1F76-443D-8EC5-69A37BAD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KOSTÝMY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F589E8-B3AA-4B24-835F-BF4F41CA5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Kostýmy odpovídají době, ve které se děj opery odehrává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Nejsou příliš barevné (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vyjímku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tvoří scéna, ve které je zobrazen večírek politiků), snad má znázorňovat ponurost doby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Použity jsou také uniformy, ve kterých vidíme právě politiky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dětského sboru kostýmy připomínají stejnokroje například pionýrů, jisker či skautů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Často kostýmy tvoří svou barvou kontrast ke scéně</a:t>
            </a:r>
          </a:p>
        </p:txBody>
      </p:sp>
    </p:spTree>
    <p:extLst>
      <p:ext uri="{BB962C8B-B14F-4D97-AF65-F5344CB8AC3E}">
        <p14:creationId xmlns:p14="http://schemas.microsoft.com/office/powerpoint/2010/main" val="805492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DF1C4-73CE-4212-9DB9-46F67F5E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LIBRETO  </a:t>
            </a:r>
            <a:r>
              <a:rPr lang="cs-CZ" sz="2000" dirty="0"/>
              <a:t>„Dáte si chlebíček?“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779D6E-144A-4AC5-88B2-0BA54757E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5030301"/>
          </a:xfrm>
        </p:spPr>
        <p:txBody>
          <a:bodyPr/>
          <a:lstStyle/>
          <a:p>
            <a:r>
              <a:rPr lang="cs-CZ" dirty="0"/>
              <a:t>Není moc dlouhé, zato obsáhlé – obsahuje nejdůležitější informace k nastínění situace a doby, ve které se děj opery odehrává </a:t>
            </a:r>
          </a:p>
          <a:p>
            <a:r>
              <a:rPr lang="cs-CZ" dirty="0"/>
              <a:t>Objevují se zde témata, která jsou aktuální v každé době – otázka morálky (k čemu je člověk donucen, i přes jeho morální zásady), materialismus, nesouhlas s politickým systémem, vliv společnosti na jedince, manipulace společností </a:t>
            </a:r>
          </a:p>
          <a:p>
            <a:r>
              <a:rPr lang="cs-CZ" dirty="0"/>
              <a:t>Autor záměrně nepojmenovává postavy – jak již bylo zmíněno, nejde o dokument, ale pouze o operu inspirovanou skutečnou událostí, proto zde také vytváří časově neurčitý svět (víme, že jde o život v dobách tvrdého režimu, jen nevíme přesná data; proto se také zdá, že se událost odehrává v rozmezí například jednoho roku, ne 6, jak tomu ve skutečnosti bylo)</a:t>
            </a:r>
          </a:p>
          <a:p>
            <a:r>
              <a:rPr lang="cs-CZ" dirty="0"/>
              <a:t>Je zde také vykreslena umělcova tíha svědomí, kterou nelze vyřešit jednoduchou cestou, proto ji řeší smrt</a:t>
            </a:r>
          </a:p>
          <a:p>
            <a:r>
              <a:rPr lang="cs-CZ" dirty="0"/>
              <a:t>Zřetelná změna u politiků – na začátku se navzájem vychvalují ve svých úspěších, při vzniklém problému hází vinu jeden na druhého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463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0BEB38-DEF0-4563-B2E5-2D0990B7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cs-CZ" sz="3600"/>
              <a:t>HUDBA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A0BAA2-6702-4DD1-913B-834D245EA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cs-CZ"/>
              <a:t>Tvořila důležitější složku než samotný text</a:t>
            </a:r>
          </a:p>
          <a:p>
            <a:r>
              <a:rPr lang="cs-CZ"/>
              <a:t>Každá z postav dle autora měla své vlastní hudební téma</a:t>
            </a:r>
          </a:p>
          <a:p>
            <a:r>
              <a:rPr lang="cs-CZ"/>
              <a:t>Sám autor hudby uvedl, že bylo náročně se řídit předem napsaným libretem a myšlenkou celé opery</a:t>
            </a:r>
          </a:p>
        </p:txBody>
      </p:sp>
    </p:spTree>
    <p:extLst>
      <p:ext uri="{BB962C8B-B14F-4D97-AF65-F5344CB8AC3E}">
        <p14:creationId xmlns:p14="http://schemas.microsoft.com/office/powerpoint/2010/main" val="3334439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4E76BA-FD2B-4C54-86AD-D3F52224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cs-CZ" sz="3600" dirty="0"/>
              <a:t>ZÁVĚREM…</a:t>
            </a: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B186EC-B2A6-491E-978F-94D50D1CF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cs-CZ" dirty="0"/>
              <a:t>Po uvedení opery se v některých rozhovorech a článcích objevovala také přirovnání k aktuální situaci související s odstraněním sochy Maršála </a:t>
            </a:r>
            <a:r>
              <a:rPr lang="cs-CZ" dirty="0" err="1"/>
              <a:t>Koněva</a:t>
            </a:r>
            <a:r>
              <a:rPr lang="cs-CZ" dirty="0"/>
              <a:t> z Prahy 6, kdy se po rozhodnutí o jeho odstranění strhla lavina diskuzí a negativních reakcí ze strany Ruska</a:t>
            </a:r>
          </a:p>
        </p:txBody>
      </p:sp>
    </p:spTree>
    <p:extLst>
      <p:ext uri="{BB962C8B-B14F-4D97-AF65-F5344CB8AC3E}">
        <p14:creationId xmlns:p14="http://schemas.microsoft.com/office/powerpoint/2010/main" val="332086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F71C62-3BB2-4227-B7F1-9AF896C7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Stalinův pomník, tzv. fronta na maso</a:t>
            </a:r>
          </a:p>
        </p:txBody>
      </p:sp>
      <p:pic>
        <p:nvPicPr>
          <p:cNvPr id="5" name="Zástupný obsah 4" descr="Obsah obrázku exteriér, fotka, budova, staré&#10;&#10;Popis byl vytvořen automaticky">
            <a:extLst>
              <a:ext uri="{FF2B5EF4-FFF2-40B4-BE49-F238E27FC236}">
                <a16:creationId xmlns:a16="http://schemas.microsoft.com/office/drawing/2014/main" id="{AD2E01CE-AF32-422C-874B-1C4CA185F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58" y="1580050"/>
            <a:ext cx="4726802" cy="5028835"/>
          </a:xfrm>
        </p:spPr>
      </p:pic>
    </p:spTree>
    <p:extLst>
      <p:ext uri="{BB962C8B-B14F-4D97-AF65-F5344CB8AC3E}">
        <p14:creationId xmlns:p14="http://schemas.microsoft.com/office/powerpoint/2010/main" val="165790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574BA-3C58-481D-9CB2-AB160A67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PREMIÉRA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ABB38E-4607-4E55-82C2-B9034E326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/>
              <a:t>Světová premiéra se uskutečnila 7. 2. 2020</a:t>
            </a:r>
          </a:p>
          <a:p>
            <a:r>
              <a:rPr lang="cs-CZ" sz="2800" dirty="0"/>
              <a:t>Od svého uvedení se dočkala celkem tří repríz</a:t>
            </a:r>
          </a:p>
          <a:p>
            <a:r>
              <a:rPr lang="cs-CZ" sz="2800" dirty="0"/>
              <a:t>Opera vznikla (dle rozhovorů) na objednávku Národního divadla Brno</a:t>
            </a:r>
          </a:p>
          <a:p>
            <a:r>
              <a:rPr lang="cs-CZ" sz="2800" dirty="0"/>
              <a:t>Autoři předem uvedli, že se nejedná o dokument o historické události, ale o operu inspirovanou skutečnou událostí, aby nedošlo k nedorozumění </a:t>
            </a:r>
          </a:p>
          <a:p>
            <a:r>
              <a:rPr lang="cs-CZ" sz="2800" dirty="0"/>
              <a:t>Opera nemá být pouze o pomníku Stalina, ale má celkově nastiňovat dobu komunismu v 50. letech u  nás</a:t>
            </a:r>
          </a:p>
        </p:txBody>
      </p:sp>
    </p:spTree>
    <p:extLst>
      <p:ext uri="{BB962C8B-B14F-4D97-AF65-F5344CB8AC3E}">
        <p14:creationId xmlns:p14="http://schemas.microsoft.com/office/powerpoint/2010/main" val="141171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muž, černá, ležící, tetování&#10;&#10;Popis byl vytvořen automaticky">
            <a:extLst>
              <a:ext uri="{FF2B5EF4-FFF2-40B4-BE49-F238E27FC236}">
                <a16:creationId xmlns:a16="http://schemas.microsoft.com/office/drawing/2014/main" id="{884EAB13-20DE-412A-997A-588AE2F0A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38" y="0"/>
            <a:ext cx="4846779" cy="6858000"/>
          </a:xfrm>
        </p:spPr>
      </p:pic>
    </p:spTree>
    <p:extLst>
      <p:ext uri="{BB962C8B-B14F-4D97-AF65-F5344CB8AC3E}">
        <p14:creationId xmlns:p14="http://schemas.microsoft.com/office/powerpoint/2010/main" val="268271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CFAEB-8E2B-4D11-ABEF-6E1983454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RADOK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A875F7-BB41-4D20-87DA-676961D0C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 režiséra Alfréda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Radoka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Radok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divadelním a operním režisérem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Režíroval především ve Skandinávii, kam jeho rodina po roce 1968 emigrovala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 </a:t>
            </a:r>
            <a:r>
              <a:rPr lang="cs-C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Monumet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jeho čtvrtou inscenací v Národním divadle Brno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také autorem libreta k této opeře, toto libreto je jeho první vůbec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5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908799-832A-4D76-B188-ADAEF65F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MARKO IVANOVIČ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892985-6512-448B-9C95-632F8483D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Patří mezi neuznávanější dirigenty a hudební skladatele současnosti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Kromě divadla je také autorem filmové hudby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svou kariéru spolupracoval s mnoha významnými orchestry, nejen českými, ale i zahraničními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Často se zaměřuje na současnou hudbu a inscenování českých oper</a:t>
            </a: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6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0D7908-9A9D-4ACE-81C8-014833B1C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95250"/>
            <a:ext cx="10353762" cy="6467475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Díky velkému jevišti Janáčkova divadla bylo možné mít v inscenaci na scéně tři sbory zároveň – Sbor a orchestr Janáčkovy opery Národního divadla Brno, Český akademický sbor, Dětský sbor Brno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Obsazení:</a:t>
            </a:r>
          </a:p>
          <a:p>
            <a:pPr marL="494100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Sochař – SVATOPLUK SEM</a:t>
            </a:r>
          </a:p>
          <a:p>
            <a:pPr marL="494100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Manželka – MARKÉTA CUKROVÁ</a:t>
            </a:r>
          </a:p>
          <a:p>
            <a:pPr marL="494100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Kolega – ROMAN HOZA</a:t>
            </a:r>
          </a:p>
          <a:p>
            <a:pPr marL="494100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 kultury – ONDŘEJ KOPLÍK</a:t>
            </a:r>
          </a:p>
          <a:p>
            <a:pPr marL="494100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tajemník – DAVID NYKL</a:t>
            </a:r>
          </a:p>
          <a:p>
            <a:pPr marL="494100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Manželka 1. tajemníka – MARTINA MÁDLOVÁ</a:t>
            </a:r>
          </a:p>
          <a:p>
            <a:pPr marL="494100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Milenka – TEREZA MERKLOVÁ KYZLINKOVÁ</a:t>
            </a:r>
          </a:p>
          <a:p>
            <a:pPr marL="494100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Zpěvačka – ANDREA ŠIROKÁ </a:t>
            </a:r>
          </a:p>
          <a:p>
            <a:pPr marL="494100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Muž 1 – IGOR LOŠKÁR </a:t>
            </a:r>
          </a:p>
          <a:p>
            <a:pPr marL="494100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Muž 2 – PETR LEVÍČEK</a:t>
            </a:r>
          </a:p>
          <a:p>
            <a:pPr marL="494100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Náměstek 1 – PAVEL VALENTA</a:t>
            </a:r>
          </a:p>
          <a:p>
            <a:pPr marL="494100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Náměstek 2 – PETR KARAS</a:t>
            </a:r>
          </a:p>
          <a:p>
            <a:pPr marL="494100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Sochař 2 – MARTIN NOVOTNÝ</a:t>
            </a:r>
          </a:p>
          <a:p>
            <a:pPr marL="494100" indent="-457200">
              <a:buFont typeface="+mj-lt"/>
              <a:buAutoNum type="arabicPeriod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1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>
            <a:extLst>
              <a:ext uri="{FF2B5EF4-FFF2-40B4-BE49-F238E27FC236}">
                <a16:creationId xmlns:a16="http://schemas.microsoft.com/office/drawing/2014/main" id="{A266E15E-6DC1-4DBC-9AA8-4178F316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cs-CZ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 postava s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ochař</a:t>
            </a:r>
            <a:r>
              <a:rPr lang="cs-CZ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manželkou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ateliéru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5" name="Zástupný obsah 4" descr="Obsah obrázku osoba, žena, lidé, hledání&#10;&#10;Popis byl vytvořen automaticky">
            <a:extLst>
              <a:ext uri="{FF2B5EF4-FFF2-40B4-BE49-F238E27FC236}">
                <a16:creationId xmlns:a16="http://schemas.microsoft.com/office/drawing/2014/main" id="{CA4CA232-C007-4052-A05A-02E4A17120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r="16307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92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žena, muž, stojící, místnost&#10;&#10;Popis byl vytvořen automaticky">
            <a:extLst>
              <a:ext uri="{FF2B5EF4-FFF2-40B4-BE49-F238E27FC236}">
                <a16:creationId xmlns:a16="http://schemas.microsoft.com/office/drawing/2014/main" id="{3E0F496F-AA53-45E5-AA61-40DCC6F37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43" y="66687"/>
            <a:ext cx="10105314" cy="672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90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828</Words>
  <Application>Microsoft Office PowerPoint</Application>
  <PresentationFormat>Širokoúhlá obrazovka</PresentationFormat>
  <Paragraphs>75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Calisto MT</vt:lpstr>
      <vt:lpstr>Times New Roman</vt:lpstr>
      <vt:lpstr>Trebuchet MS</vt:lpstr>
      <vt:lpstr>Wingdings 2</vt:lpstr>
      <vt:lpstr>Břidlice</vt:lpstr>
      <vt:lpstr>MONUMENT</vt:lpstr>
      <vt:lpstr>Stalinův pomník, tzv. fronta na maso</vt:lpstr>
      <vt:lpstr>PREMIÉRA</vt:lpstr>
      <vt:lpstr>Prezentace aplikace PowerPoint</vt:lpstr>
      <vt:lpstr>DAVID RADOK</vt:lpstr>
      <vt:lpstr>MARKO IVANOVIČ</vt:lpstr>
      <vt:lpstr>Prezentace aplikace PowerPoint</vt:lpstr>
      <vt:lpstr>Hlavní postava sochaře s manželkou v ateliéru</vt:lpstr>
      <vt:lpstr>Prezentace aplikace PowerPoint</vt:lpstr>
      <vt:lpstr>Prezentace aplikace PowerPoint</vt:lpstr>
      <vt:lpstr>ROZČLENĚNÍ</vt:lpstr>
      <vt:lpstr>SCÉNOGRAFIE</vt:lpstr>
      <vt:lpstr>Prezentace aplikace PowerPoint</vt:lpstr>
      <vt:lpstr>KOSTÝMY</vt:lpstr>
      <vt:lpstr>LIBRETO  „Dáte si chlebíček?“</vt:lpstr>
      <vt:lpstr>HUDBA</vt:lpstr>
      <vt:lpstr>ZÁVĚREM…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MONUMENT</dc:title>
  <dc:creator>Natálie Rivolová</dc:creator>
  <cp:lastModifiedBy>HP Inc.</cp:lastModifiedBy>
  <cp:revision>1</cp:revision>
  <dcterms:created xsi:type="dcterms:W3CDTF">2020-05-28T19:28:58Z</dcterms:created>
  <dcterms:modified xsi:type="dcterms:W3CDTF">2020-05-29T14:28:30Z</dcterms:modified>
</cp:coreProperties>
</file>