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71" r:id="rId3"/>
    <p:sldId id="258" r:id="rId4"/>
    <p:sldId id="269" r:id="rId5"/>
    <p:sldId id="256" r:id="rId6"/>
    <p:sldId id="270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17C2F-1A11-4855-8765-44610B4EDE0B}" type="datetimeFigureOut">
              <a:rPr lang="cs-CZ" smtClean="0"/>
              <a:t>20.03.2020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B1CCC-BCC4-4FE4-AE58-87EB06AF67A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0591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17C2F-1A11-4855-8765-44610B4EDE0B}" type="datetimeFigureOut">
              <a:rPr lang="cs-CZ" smtClean="0"/>
              <a:t>20.03.2020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B1CCC-BCC4-4FE4-AE58-87EB06AF67A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73373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17C2F-1A11-4855-8765-44610B4EDE0B}" type="datetimeFigureOut">
              <a:rPr lang="cs-CZ" smtClean="0"/>
              <a:t>20.03.2020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B1CCC-BCC4-4FE4-AE58-87EB06AF67A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065878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17C2F-1A11-4855-8765-44610B4EDE0B}" type="datetimeFigureOut">
              <a:rPr lang="cs-CZ" smtClean="0"/>
              <a:t>20.03.2020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B1CCC-BCC4-4FE4-AE58-87EB06AF67A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06669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17C2F-1A11-4855-8765-44610B4EDE0B}" type="datetimeFigureOut">
              <a:rPr lang="cs-CZ" smtClean="0"/>
              <a:t>20.03.2020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B1CCC-BCC4-4FE4-AE58-87EB06AF67A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0323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17C2F-1A11-4855-8765-44610B4EDE0B}" type="datetimeFigureOut">
              <a:rPr lang="cs-CZ" smtClean="0"/>
              <a:t>20.03.2020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B1CCC-BCC4-4FE4-AE58-87EB06AF67A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90971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17C2F-1A11-4855-8765-44610B4EDE0B}" type="datetimeFigureOut">
              <a:rPr lang="cs-CZ" smtClean="0"/>
              <a:t>20.03.2020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B1CCC-BCC4-4FE4-AE58-87EB06AF67A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15515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17C2F-1A11-4855-8765-44610B4EDE0B}" type="datetimeFigureOut">
              <a:rPr lang="cs-CZ" smtClean="0"/>
              <a:t>20.03.2020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B1CCC-BCC4-4FE4-AE58-87EB06AF67A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94855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17C2F-1A11-4855-8765-44610B4EDE0B}" type="datetimeFigureOut">
              <a:rPr lang="cs-CZ" smtClean="0"/>
              <a:t>20.03.2020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B1CCC-BCC4-4FE4-AE58-87EB06AF67A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70660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17C2F-1A11-4855-8765-44610B4EDE0B}" type="datetimeFigureOut">
              <a:rPr lang="cs-CZ" smtClean="0"/>
              <a:t>20.03.2020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B1CCC-BCC4-4FE4-AE58-87EB06AF67A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85824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17C2F-1A11-4855-8765-44610B4EDE0B}" type="datetimeFigureOut">
              <a:rPr lang="cs-CZ" smtClean="0"/>
              <a:t>20.03.2020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B1CCC-BCC4-4FE4-AE58-87EB06AF67A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9854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E17C2F-1A11-4855-8765-44610B4EDE0B}" type="datetimeFigureOut">
              <a:rPr lang="cs-CZ" smtClean="0"/>
              <a:t>20.03.2020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7B1CCC-BCC4-4FE4-AE58-87EB06AF67A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93784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7">
            <a:extLst>
              <a:ext uri="{FF2B5EF4-FFF2-40B4-BE49-F238E27FC236}">
                <a16:creationId xmlns:a16="http://schemas.microsoft.com/office/drawing/2014/main" id="{FFD48BC7-DC40-47DE-87EE-9F4B6ECB9A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6" name="Freeform: Shape 9">
            <a:extLst>
              <a:ext uri="{FF2B5EF4-FFF2-40B4-BE49-F238E27FC236}">
                <a16:creationId xmlns:a16="http://schemas.microsoft.com/office/drawing/2014/main" id="{E502BBC7-2C76-46F3-BC24-5985BC13DB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14425" y="0"/>
            <a:ext cx="9963150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solidFill>
              <a:srgbClr val="EFEFEF"/>
            </a:solidFill>
          </a:ln>
          <a:effectLst>
            <a:outerShdw blurRad="139700" sx="102000" sy="102000" algn="ctr" rotWithShape="0">
              <a:schemeClr val="bg1">
                <a:lumMod val="85000"/>
                <a:alpha val="38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7" name="Freeform: Shape 11">
            <a:extLst>
              <a:ext uri="{FF2B5EF4-FFF2-40B4-BE49-F238E27FC236}">
                <a16:creationId xmlns:a16="http://schemas.microsoft.com/office/drawing/2014/main" id="{C7F28D52-2A5F-4D23-81AE-7CB8B591C7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1664" y="0"/>
            <a:ext cx="9948672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50722495-87F3-4FF5-ACF5-D6B7C781C05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3" y="1999615"/>
            <a:ext cx="9144000" cy="2764028"/>
          </a:xfrm>
        </p:spPr>
        <p:txBody>
          <a:bodyPr anchor="ctr">
            <a:normAutofit/>
          </a:bodyPr>
          <a:lstStyle/>
          <a:p>
            <a:r>
              <a:rPr lang="cs-CZ" sz="13800" dirty="0"/>
              <a:t>Didaktika 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C9C00AA-7A56-4C5A-BB8B-EEC899FE4FF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66912" y="5645150"/>
            <a:ext cx="8258176" cy="631825"/>
          </a:xfrm>
        </p:spPr>
        <p:txBody>
          <a:bodyPr anchor="ctr">
            <a:normAutofit/>
          </a:bodyPr>
          <a:lstStyle/>
          <a:p>
            <a:r>
              <a:rPr lang="cs-CZ" sz="2800"/>
              <a:t>JS 2020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629484E-3792-4B3D-89AD-7C8A1ED0E0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18560" y="5524786"/>
            <a:ext cx="4754880" cy="2743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48233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CBF628C-503B-4DB5-8091-385E60DE5E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Cíle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5D8F44D-538C-4524-83C3-D4E4CA98A6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Studenti se umí pohybovat v prostředí učebny </a:t>
            </a:r>
            <a:r>
              <a:rPr lang="cs-CZ" dirty="0" err="1"/>
              <a:t>google</a:t>
            </a:r>
            <a:endParaRPr lang="cs-CZ" dirty="0"/>
          </a:p>
          <a:p>
            <a:r>
              <a:rPr lang="cs-CZ" dirty="0"/>
              <a:t>Studenti jsou schopni vytvořit plán výuky, která probíhá distančně</a:t>
            </a:r>
          </a:p>
          <a:p>
            <a:endParaRPr lang="cs-CZ" dirty="0"/>
          </a:p>
          <a:p>
            <a:r>
              <a:rPr lang="cs-CZ" dirty="0"/>
              <a:t>Navíc: </a:t>
            </a:r>
          </a:p>
          <a:p>
            <a:r>
              <a:rPr lang="cs-CZ" dirty="0"/>
              <a:t>Studenti umí ve svém plánu výuky uplatnit určitý mediální obsah</a:t>
            </a:r>
          </a:p>
        </p:txBody>
      </p:sp>
    </p:spTree>
    <p:extLst>
      <p:ext uri="{BB962C8B-B14F-4D97-AF65-F5344CB8AC3E}">
        <p14:creationId xmlns:p14="http://schemas.microsoft.com/office/powerpoint/2010/main" val="6080917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>
            <a:extLst>
              <a:ext uri="{FF2B5EF4-FFF2-40B4-BE49-F238E27FC236}">
                <a16:creationId xmlns:a16="http://schemas.microsoft.com/office/drawing/2014/main" id="{B35E8FC1-66DF-4EF4-BA13-E469ECDE87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893572"/>
            <a:ext cx="10905066" cy="50708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6374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>
            <a:extLst>
              <a:ext uri="{FF2B5EF4-FFF2-40B4-BE49-F238E27FC236}">
                <a16:creationId xmlns:a16="http://schemas.microsoft.com/office/drawing/2014/main" id="{1D30E5DF-5D0A-4E61-8E2E-11790D8716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0550" y="1513551"/>
            <a:ext cx="10706100" cy="16401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40000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2684078-01B4-4BC3-B806-F3BB6EFBBC7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Kód: nq3forz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DF5BF03D-DFED-43EB-A31A-2D3FBF42D0A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629444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>
            <a:extLst>
              <a:ext uri="{FF2B5EF4-FFF2-40B4-BE49-F238E27FC236}">
                <a16:creationId xmlns:a16="http://schemas.microsoft.com/office/drawing/2014/main" id="{0FCF39A1-641F-4515-8F73-AC94EBAF44A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45262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38</Words>
  <Application>Microsoft Office PowerPoint</Application>
  <PresentationFormat>Širokoúhlá obrazovka</PresentationFormat>
  <Paragraphs>10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Didaktika </vt:lpstr>
      <vt:lpstr>Cíle</vt:lpstr>
      <vt:lpstr>Prezentace aplikace PowerPoint</vt:lpstr>
      <vt:lpstr>Prezentace aplikace PowerPoint</vt:lpstr>
      <vt:lpstr>Kód: nq3forz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Didaktika </dc:title>
  <dc:creator>Zuzana Šalamounová</dc:creator>
  <cp:lastModifiedBy>Zuzana Šalamounová</cp:lastModifiedBy>
  <cp:revision>2</cp:revision>
  <dcterms:created xsi:type="dcterms:W3CDTF">2020-03-20T09:00:42Z</dcterms:created>
  <dcterms:modified xsi:type="dcterms:W3CDTF">2020-03-20T21:01:21Z</dcterms:modified>
</cp:coreProperties>
</file>