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57" r:id="rId4"/>
    <p:sldId id="272" r:id="rId5"/>
    <p:sldId id="273" r:id="rId6"/>
    <p:sldId id="271" r:id="rId7"/>
    <p:sldId id="263" r:id="rId8"/>
    <p:sldId id="258" r:id="rId9"/>
    <p:sldId id="264" r:id="rId10"/>
    <p:sldId id="259" r:id="rId11"/>
    <p:sldId id="265" r:id="rId12"/>
    <p:sldId id="260" r:id="rId13"/>
    <p:sldId id="267" r:id="rId14"/>
    <p:sldId id="261" r:id="rId15"/>
    <p:sldId id="266" r:id="rId16"/>
    <p:sldId id="262" r:id="rId17"/>
    <p:sldId id="268" r:id="rId18"/>
    <p:sldId id="275" r:id="rId19"/>
    <p:sldId id="277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FA9429-77C7-D32A-4514-5BD0AA63F16F}" v="5998" dt="2020-05-12T18:47:23.889"/>
    <p1510:client id="{DFCD9A9E-6A6F-2BEE-E841-4952C5732D65}" v="1221" dt="2020-05-12T11:33:43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Garcia" userId="S::487866@muni.cz::290ffad8-1a96-4d7c-acb9-1407d2d81ce5" providerId="AD" clId="Web-{DDFA9429-77C7-D32A-4514-5BD0AA63F16F}"/>
    <pc:docChg chg="addSld delSld modSld sldOrd">
      <pc:chgData name="Anna Garcia" userId="S::487866@muni.cz::290ffad8-1a96-4d7c-acb9-1407d2d81ce5" providerId="AD" clId="Web-{DDFA9429-77C7-D32A-4514-5BD0AA63F16F}" dt="2020-05-12T18:47:23.889" v="5969" actId="20577"/>
      <pc:docMkLst>
        <pc:docMk/>
      </pc:docMkLst>
      <pc:sldChg chg="modSp">
        <pc:chgData name="Anna Garcia" userId="S::487866@muni.cz::290ffad8-1a96-4d7c-acb9-1407d2d81ce5" providerId="AD" clId="Web-{DDFA9429-77C7-D32A-4514-5BD0AA63F16F}" dt="2020-05-12T17:48:57.372" v="2485" actId="20577"/>
        <pc:sldMkLst>
          <pc:docMk/>
          <pc:sldMk cId="812691962" sldId="257"/>
        </pc:sldMkLst>
        <pc:spChg chg="mod">
          <ac:chgData name="Anna Garcia" userId="S::487866@muni.cz::290ffad8-1a96-4d7c-acb9-1407d2d81ce5" providerId="AD" clId="Web-{DDFA9429-77C7-D32A-4514-5BD0AA63F16F}" dt="2020-05-12T17:38:06.241" v="1685" actId="20577"/>
          <ac:spMkLst>
            <pc:docMk/>
            <pc:sldMk cId="812691962" sldId="257"/>
            <ac:spMk id="2" creationId="{C69170A9-BCFA-46ED-BB31-7402C5E1D3FF}"/>
          </ac:spMkLst>
        </pc:spChg>
        <pc:spChg chg="mod">
          <ac:chgData name="Anna Garcia" userId="S::487866@muni.cz::290ffad8-1a96-4d7c-acb9-1407d2d81ce5" providerId="AD" clId="Web-{DDFA9429-77C7-D32A-4514-5BD0AA63F16F}" dt="2020-05-12T17:48:57.372" v="2485" actId="20577"/>
          <ac:spMkLst>
            <pc:docMk/>
            <pc:sldMk cId="812691962" sldId="257"/>
            <ac:spMk id="3" creationId="{15495ABA-DAAD-40C9-974E-3B5C6130F087}"/>
          </ac:spMkLst>
        </pc:spChg>
      </pc:sldChg>
      <pc:sldChg chg="modSp">
        <pc:chgData name="Anna Garcia" userId="S::487866@muni.cz::290ffad8-1a96-4d7c-acb9-1407d2d81ce5" providerId="AD" clId="Web-{DDFA9429-77C7-D32A-4514-5BD0AA63F16F}" dt="2020-05-12T17:52:25.405" v="2682" actId="20577"/>
        <pc:sldMkLst>
          <pc:docMk/>
          <pc:sldMk cId="3713180324" sldId="263"/>
        </pc:sldMkLst>
        <pc:graphicFrameChg chg="modGraphic">
          <ac:chgData name="Anna Garcia" userId="S::487866@muni.cz::290ffad8-1a96-4d7c-acb9-1407d2d81ce5" providerId="AD" clId="Web-{DDFA9429-77C7-D32A-4514-5BD0AA63F16F}" dt="2020-05-12T17:52:25.405" v="2682" actId="20577"/>
          <ac:graphicFrameMkLst>
            <pc:docMk/>
            <pc:sldMk cId="3713180324" sldId="263"/>
            <ac:graphicFrameMk id="5" creationId="{7F71D6F6-7F38-452A-8E79-8FCFC93FC31B}"/>
          </ac:graphicFrameMkLst>
        </pc:graphicFrameChg>
      </pc:sldChg>
      <pc:sldChg chg="modSp">
        <pc:chgData name="Anna Garcia" userId="S::487866@muni.cz::290ffad8-1a96-4d7c-acb9-1407d2d81ce5" providerId="AD" clId="Web-{DDFA9429-77C7-D32A-4514-5BD0AA63F16F}" dt="2020-05-12T17:52:51.092" v="2687" actId="20577"/>
        <pc:sldMkLst>
          <pc:docMk/>
          <pc:sldMk cId="3561935288" sldId="264"/>
        </pc:sldMkLst>
        <pc:graphicFrameChg chg="modGraphic">
          <ac:chgData name="Anna Garcia" userId="S::487866@muni.cz::290ffad8-1a96-4d7c-acb9-1407d2d81ce5" providerId="AD" clId="Web-{DDFA9429-77C7-D32A-4514-5BD0AA63F16F}" dt="2020-05-12T17:52:51.092" v="2687" actId="20577"/>
          <ac:graphicFrameMkLst>
            <pc:docMk/>
            <pc:sldMk cId="3561935288" sldId="264"/>
            <ac:graphicFrameMk id="5" creationId="{FBCD8ACD-5CDE-4F07-8E71-17D070B2D77B}"/>
          </ac:graphicFrameMkLst>
        </pc:graphicFrameChg>
      </pc:sldChg>
      <pc:sldChg chg="modSp">
        <pc:chgData name="Anna Garcia" userId="S::487866@muni.cz::290ffad8-1a96-4d7c-acb9-1407d2d81ce5" providerId="AD" clId="Web-{DDFA9429-77C7-D32A-4514-5BD0AA63F16F}" dt="2020-05-12T17:53:13.015" v="2691" actId="20577"/>
        <pc:sldMkLst>
          <pc:docMk/>
          <pc:sldMk cId="1276505057" sldId="265"/>
        </pc:sldMkLst>
        <pc:graphicFrameChg chg="modGraphic">
          <ac:chgData name="Anna Garcia" userId="S::487866@muni.cz::290ffad8-1a96-4d7c-acb9-1407d2d81ce5" providerId="AD" clId="Web-{DDFA9429-77C7-D32A-4514-5BD0AA63F16F}" dt="2020-05-12T17:53:13.015" v="2691" actId="20577"/>
          <ac:graphicFrameMkLst>
            <pc:docMk/>
            <pc:sldMk cId="1276505057" sldId="265"/>
            <ac:graphicFrameMk id="5" creationId="{E3B4240C-8A06-41A6-A1FB-258298BCA7E2}"/>
          </ac:graphicFrameMkLst>
        </pc:graphicFrameChg>
      </pc:sldChg>
      <pc:sldChg chg="modSp">
        <pc:chgData name="Anna Garcia" userId="S::487866@muni.cz::290ffad8-1a96-4d7c-acb9-1407d2d81ce5" providerId="AD" clId="Web-{DDFA9429-77C7-D32A-4514-5BD0AA63F16F}" dt="2020-05-12T17:53:46.905" v="2697" actId="20577"/>
        <pc:sldMkLst>
          <pc:docMk/>
          <pc:sldMk cId="451932390" sldId="266"/>
        </pc:sldMkLst>
        <pc:graphicFrameChg chg="modGraphic">
          <ac:chgData name="Anna Garcia" userId="S::487866@muni.cz::290ffad8-1a96-4d7c-acb9-1407d2d81ce5" providerId="AD" clId="Web-{DDFA9429-77C7-D32A-4514-5BD0AA63F16F}" dt="2020-05-12T17:53:46.905" v="2697" actId="20577"/>
          <ac:graphicFrameMkLst>
            <pc:docMk/>
            <pc:sldMk cId="451932390" sldId="266"/>
            <ac:graphicFrameMk id="5" creationId="{CAF00C41-F7AE-4CD4-B66C-F5CED6517FFE}"/>
          </ac:graphicFrameMkLst>
        </pc:graphicFrameChg>
      </pc:sldChg>
      <pc:sldChg chg="modSp">
        <pc:chgData name="Anna Garcia" userId="S::487866@muni.cz::290ffad8-1a96-4d7c-acb9-1407d2d81ce5" providerId="AD" clId="Web-{DDFA9429-77C7-D32A-4514-5BD0AA63F16F}" dt="2020-05-12T17:53:29.202" v="2694" actId="20577"/>
        <pc:sldMkLst>
          <pc:docMk/>
          <pc:sldMk cId="3415521096" sldId="267"/>
        </pc:sldMkLst>
        <pc:graphicFrameChg chg="modGraphic">
          <ac:chgData name="Anna Garcia" userId="S::487866@muni.cz::290ffad8-1a96-4d7c-acb9-1407d2d81ce5" providerId="AD" clId="Web-{DDFA9429-77C7-D32A-4514-5BD0AA63F16F}" dt="2020-05-12T17:53:29.202" v="2694" actId="20577"/>
          <ac:graphicFrameMkLst>
            <pc:docMk/>
            <pc:sldMk cId="3415521096" sldId="267"/>
            <ac:graphicFrameMk id="5" creationId="{7D640A0B-63A8-4D09-A259-5FF4B00FCFBF}"/>
          </ac:graphicFrameMkLst>
        </pc:graphicFrameChg>
      </pc:sldChg>
      <pc:sldChg chg="modSp">
        <pc:chgData name="Anna Garcia" userId="S::487866@muni.cz::290ffad8-1a96-4d7c-acb9-1407d2d81ce5" providerId="AD" clId="Web-{DDFA9429-77C7-D32A-4514-5BD0AA63F16F}" dt="2020-05-12T18:20:23.405" v="4830" actId="20577"/>
        <pc:sldMkLst>
          <pc:docMk/>
          <pc:sldMk cId="2680732813" sldId="268"/>
        </pc:sldMkLst>
        <pc:spChg chg="mod">
          <ac:chgData name="Anna Garcia" userId="S::487866@muni.cz::290ffad8-1a96-4d7c-acb9-1407d2d81ce5" providerId="AD" clId="Web-{DDFA9429-77C7-D32A-4514-5BD0AA63F16F}" dt="2020-05-12T18:06:30.226" v="4020" actId="20577"/>
          <ac:spMkLst>
            <pc:docMk/>
            <pc:sldMk cId="2680732813" sldId="268"/>
            <ac:spMk id="2" creationId="{F1BFD8A7-AE0A-478A-8ECD-F21E56455DBC}"/>
          </ac:spMkLst>
        </pc:spChg>
        <pc:spChg chg="mod">
          <ac:chgData name="Anna Garcia" userId="S::487866@muni.cz::290ffad8-1a96-4d7c-acb9-1407d2d81ce5" providerId="AD" clId="Web-{DDFA9429-77C7-D32A-4514-5BD0AA63F16F}" dt="2020-05-12T18:20:23.405" v="4830" actId="20577"/>
          <ac:spMkLst>
            <pc:docMk/>
            <pc:sldMk cId="2680732813" sldId="268"/>
            <ac:spMk id="3" creationId="{75CF63D0-07AE-4AF0-AE84-C8171C240947}"/>
          </ac:spMkLst>
        </pc:spChg>
      </pc:sldChg>
      <pc:sldChg chg="del">
        <pc:chgData name="Anna Garcia" userId="S::487866@muni.cz::290ffad8-1a96-4d7c-acb9-1407d2d81ce5" providerId="AD" clId="Web-{DDFA9429-77C7-D32A-4514-5BD0AA63F16F}" dt="2020-05-12T18:22:03.516" v="4946"/>
        <pc:sldMkLst>
          <pc:docMk/>
          <pc:sldMk cId="2276319805" sldId="269"/>
        </pc:sldMkLst>
      </pc:sldChg>
      <pc:sldChg chg="modSp">
        <pc:chgData name="Anna Garcia" userId="S::487866@muni.cz::290ffad8-1a96-4d7c-acb9-1407d2d81ce5" providerId="AD" clId="Web-{DDFA9429-77C7-D32A-4514-5BD0AA63F16F}" dt="2020-05-12T18:21:57.828" v="4944" actId="20577"/>
        <pc:sldMkLst>
          <pc:docMk/>
          <pc:sldMk cId="3714574120" sldId="270"/>
        </pc:sldMkLst>
        <pc:spChg chg="mod">
          <ac:chgData name="Anna Garcia" userId="S::487866@muni.cz::290ffad8-1a96-4d7c-acb9-1407d2d81ce5" providerId="AD" clId="Web-{DDFA9429-77C7-D32A-4514-5BD0AA63F16F}" dt="2020-05-12T17:16:22.322" v="18" actId="20577"/>
          <ac:spMkLst>
            <pc:docMk/>
            <pc:sldMk cId="3714574120" sldId="270"/>
            <ac:spMk id="2" creationId="{A4DF0EA6-C8AB-4E60-987D-D3C28E0D17E3}"/>
          </ac:spMkLst>
        </pc:spChg>
        <pc:spChg chg="mod">
          <ac:chgData name="Anna Garcia" userId="S::487866@muni.cz::290ffad8-1a96-4d7c-acb9-1407d2d81ce5" providerId="AD" clId="Web-{DDFA9429-77C7-D32A-4514-5BD0AA63F16F}" dt="2020-05-12T18:21:57.828" v="4944" actId="20577"/>
          <ac:spMkLst>
            <pc:docMk/>
            <pc:sldMk cId="3714574120" sldId="270"/>
            <ac:spMk id="3" creationId="{D4EA8CCF-FF48-405C-A703-CE7FFFE4032E}"/>
          </ac:spMkLst>
        </pc:spChg>
      </pc:sldChg>
      <pc:sldChg chg="modSp new">
        <pc:chgData name="Anna Garcia" userId="S::487866@muni.cz::290ffad8-1a96-4d7c-acb9-1407d2d81ce5" providerId="AD" clId="Web-{DDFA9429-77C7-D32A-4514-5BD0AA63F16F}" dt="2020-05-12T18:06:21.944" v="3990" actId="20577"/>
        <pc:sldMkLst>
          <pc:docMk/>
          <pc:sldMk cId="1573898267" sldId="271"/>
        </pc:sldMkLst>
        <pc:spChg chg="mod">
          <ac:chgData name="Anna Garcia" userId="S::487866@muni.cz::290ffad8-1a96-4d7c-acb9-1407d2d81ce5" providerId="AD" clId="Web-{DDFA9429-77C7-D32A-4514-5BD0AA63F16F}" dt="2020-05-12T17:27:00.281" v="1041" actId="20577"/>
          <ac:spMkLst>
            <pc:docMk/>
            <pc:sldMk cId="1573898267" sldId="271"/>
            <ac:spMk id="2" creationId="{53A9CC54-884D-4F08-BE96-3DA84F42EE83}"/>
          </ac:spMkLst>
        </pc:spChg>
        <pc:spChg chg="mod">
          <ac:chgData name="Anna Garcia" userId="S::487866@muni.cz::290ffad8-1a96-4d7c-acb9-1407d2d81ce5" providerId="AD" clId="Web-{DDFA9429-77C7-D32A-4514-5BD0AA63F16F}" dt="2020-05-12T18:06:21.944" v="3990" actId="20577"/>
          <ac:spMkLst>
            <pc:docMk/>
            <pc:sldMk cId="1573898267" sldId="271"/>
            <ac:spMk id="3" creationId="{346FB642-6378-4204-81AB-47B09C34A27F}"/>
          </ac:spMkLst>
        </pc:spChg>
      </pc:sldChg>
      <pc:sldChg chg="modSp new ord">
        <pc:chgData name="Anna Garcia" userId="S::487866@muni.cz::290ffad8-1a96-4d7c-acb9-1407d2d81ce5" providerId="AD" clId="Web-{DDFA9429-77C7-D32A-4514-5BD0AA63F16F}" dt="2020-05-12T18:16:11.356" v="4506" actId="20577"/>
        <pc:sldMkLst>
          <pc:docMk/>
          <pc:sldMk cId="650120708" sldId="272"/>
        </pc:sldMkLst>
        <pc:spChg chg="mod">
          <ac:chgData name="Anna Garcia" userId="S::487866@muni.cz::290ffad8-1a96-4d7c-acb9-1407d2d81ce5" providerId="AD" clId="Web-{DDFA9429-77C7-D32A-4514-5BD0AA63F16F}" dt="2020-05-12T18:03:33.114" v="3666" actId="20577"/>
          <ac:spMkLst>
            <pc:docMk/>
            <pc:sldMk cId="650120708" sldId="272"/>
            <ac:spMk id="2" creationId="{C60EB878-9D77-4D80-8F89-72CE3F86A85A}"/>
          </ac:spMkLst>
        </pc:spChg>
        <pc:spChg chg="mod">
          <ac:chgData name="Anna Garcia" userId="S::487866@muni.cz::290ffad8-1a96-4d7c-acb9-1407d2d81ce5" providerId="AD" clId="Web-{DDFA9429-77C7-D32A-4514-5BD0AA63F16F}" dt="2020-05-12T18:16:11.356" v="4506" actId="20577"/>
          <ac:spMkLst>
            <pc:docMk/>
            <pc:sldMk cId="650120708" sldId="272"/>
            <ac:spMk id="3" creationId="{BF33B5C6-3092-4042-91AD-84D30253B213}"/>
          </ac:spMkLst>
        </pc:spChg>
      </pc:sldChg>
      <pc:sldChg chg="modSp new ord">
        <pc:chgData name="Anna Garcia" userId="S::487866@muni.cz::290ffad8-1a96-4d7c-acb9-1407d2d81ce5" providerId="AD" clId="Web-{DDFA9429-77C7-D32A-4514-5BD0AA63F16F}" dt="2020-05-12T18:23:23.360" v="5000" actId="20577"/>
        <pc:sldMkLst>
          <pc:docMk/>
          <pc:sldMk cId="1635211921" sldId="273"/>
        </pc:sldMkLst>
        <pc:spChg chg="mod">
          <ac:chgData name="Anna Garcia" userId="S::487866@muni.cz::290ffad8-1a96-4d7c-acb9-1407d2d81ce5" providerId="AD" clId="Web-{DDFA9429-77C7-D32A-4514-5BD0AA63F16F}" dt="2020-05-12T17:56:14.844" v="2918" actId="20577"/>
          <ac:spMkLst>
            <pc:docMk/>
            <pc:sldMk cId="1635211921" sldId="273"/>
            <ac:spMk id="2" creationId="{A137583E-750D-4842-B6BD-D60AD3137E5C}"/>
          </ac:spMkLst>
        </pc:spChg>
        <pc:spChg chg="mod">
          <ac:chgData name="Anna Garcia" userId="S::487866@muni.cz::290ffad8-1a96-4d7c-acb9-1407d2d81ce5" providerId="AD" clId="Web-{DDFA9429-77C7-D32A-4514-5BD0AA63F16F}" dt="2020-05-12T18:23:23.360" v="5000" actId="20577"/>
          <ac:spMkLst>
            <pc:docMk/>
            <pc:sldMk cId="1635211921" sldId="273"/>
            <ac:spMk id="3" creationId="{9DBAE486-48D5-4A1E-9361-E79B3F9A3A20}"/>
          </ac:spMkLst>
        </pc:spChg>
      </pc:sldChg>
      <pc:sldChg chg="modSp new del">
        <pc:chgData name="Anna Garcia" userId="S::487866@muni.cz::290ffad8-1a96-4d7c-acb9-1407d2d81ce5" providerId="AD" clId="Web-{DDFA9429-77C7-D32A-4514-5BD0AA63F16F}" dt="2020-05-12T18:02:01.301" v="3563"/>
        <pc:sldMkLst>
          <pc:docMk/>
          <pc:sldMk cId="832969868" sldId="274"/>
        </pc:sldMkLst>
        <pc:spChg chg="mod">
          <ac:chgData name="Anna Garcia" userId="S::487866@muni.cz::290ffad8-1a96-4d7c-acb9-1407d2d81ce5" providerId="AD" clId="Web-{DDFA9429-77C7-D32A-4514-5BD0AA63F16F}" dt="2020-05-12T17:58:21.267" v="3194" actId="20577"/>
          <ac:spMkLst>
            <pc:docMk/>
            <pc:sldMk cId="832969868" sldId="274"/>
            <ac:spMk id="2" creationId="{204337F7-7E2E-47D8-A385-D478A35780A0}"/>
          </ac:spMkLst>
        </pc:spChg>
        <pc:spChg chg="mod">
          <ac:chgData name="Anna Garcia" userId="S::487866@muni.cz::290ffad8-1a96-4d7c-acb9-1407d2d81ce5" providerId="AD" clId="Web-{DDFA9429-77C7-D32A-4514-5BD0AA63F16F}" dt="2020-05-12T17:58:49.471" v="3238" actId="20577"/>
          <ac:spMkLst>
            <pc:docMk/>
            <pc:sldMk cId="832969868" sldId="274"/>
            <ac:spMk id="3" creationId="{4BD60E75-219D-481D-AE0B-6CE57DFFAC92}"/>
          </ac:spMkLst>
        </pc:spChg>
      </pc:sldChg>
      <pc:sldChg chg="new">
        <pc:chgData name="Anna Garcia" userId="S::487866@muni.cz::290ffad8-1a96-4d7c-acb9-1407d2d81ce5" providerId="AD" clId="Web-{DDFA9429-77C7-D32A-4514-5BD0AA63F16F}" dt="2020-05-12T18:22:18.328" v="4947"/>
        <pc:sldMkLst>
          <pc:docMk/>
          <pc:sldMk cId="3619017923" sldId="274"/>
        </pc:sldMkLst>
      </pc:sldChg>
      <pc:sldChg chg="modSp new ord">
        <pc:chgData name="Anna Garcia" userId="S::487866@muni.cz::290ffad8-1a96-4d7c-acb9-1407d2d81ce5" providerId="AD" clId="Web-{DDFA9429-77C7-D32A-4514-5BD0AA63F16F}" dt="2020-05-12T18:47:23.889" v="5968" actId="20577"/>
        <pc:sldMkLst>
          <pc:docMk/>
          <pc:sldMk cId="2927499095" sldId="275"/>
        </pc:sldMkLst>
        <pc:spChg chg="mod">
          <ac:chgData name="Anna Garcia" userId="S::487866@muni.cz::290ffad8-1a96-4d7c-acb9-1407d2d81ce5" providerId="AD" clId="Web-{DDFA9429-77C7-D32A-4514-5BD0AA63F16F}" dt="2020-05-12T18:31:58.584" v="5025" actId="20577"/>
          <ac:spMkLst>
            <pc:docMk/>
            <pc:sldMk cId="2927499095" sldId="275"/>
            <ac:spMk id="2" creationId="{E9E6E259-1F3E-41AC-9D17-A4CF09DF1159}"/>
          </ac:spMkLst>
        </pc:spChg>
        <pc:spChg chg="mod">
          <ac:chgData name="Anna Garcia" userId="S::487866@muni.cz::290ffad8-1a96-4d7c-acb9-1407d2d81ce5" providerId="AD" clId="Web-{DDFA9429-77C7-D32A-4514-5BD0AA63F16F}" dt="2020-05-12T18:47:23.889" v="5968" actId="20577"/>
          <ac:spMkLst>
            <pc:docMk/>
            <pc:sldMk cId="2927499095" sldId="275"/>
            <ac:spMk id="3" creationId="{65D568AD-4BEF-4D4C-9065-7CE736B2BD40}"/>
          </ac:spMkLst>
        </pc:spChg>
      </pc:sldChg>
      <pc:sldChg chg="modSp new del">
        <pc:chgData name="Anna Garcia" userId="S::487866@muni.cz::290ffad8-1a96-4d7c-acb9-1407d2d81ce5" providerId="AD" clId="Web-{DDFA9429-77C7-D32A-4514-5BD0AA63F16F}" dt="2020-05-12T18:44:46.825" v="5742"/>
        <pc:sldMkLst>
          <pc:docMk/>
          <pc:sldMk cId="2487654238" sldId="276"/>
        </pc:sldMkLst>
        <pc:spChg chg="mod">
          <ac:chgData name="Anna Garcia" userId="S::487866@muni.cz::290ffad8-1a96-4d7c-acb9-1407d2d81ce5" providerId="AD" clId="Web-{DDFA9429-77C7-D32A-4514-5BD0AA63F16F}" dt="2020-05-12T18:44:29.794" v="5728" actId="20577"/>
          <ac:spMkLst>
            <pc:docMk/>
            <pc:sldMk cId="2487654238" sldId="276"/>
            <ac:spMk id="2" creationId="{DCECEAA3-48A2-4C54-B197-DFE4034F9334}"/>
          </ac:spMkLst>
        </pc:spChg>
        <pc:spChg chg="mod">
          <ac:chgData name="Anna Garcia" userId="S::487866@muni.cz::290ffad8-1a96-4d7c-acb9-1407d2d81ce5" providerId="AD" clId="Web-{DDFA9429-77C7-D32A-4514-5BD0AA63F16F}" dt="2020-05-12T18:44:39.481" v="5735" actId="20577"/>
          <ac:spMkLst>
            <pc:docMk/>
            <pc:sldMk cId="2487654238" sldId="276"/>
            <ac:spMk id="3" creationId="{0ABC7D1A-5759-44DF-951C-CA4D89AD58BB}"/>
          </ac:spMkLst>
        </pc:spChg>
      </pc:sldChg>
      <pc:sldChg chg="modSp new">
        <pc:chgData name="Anna Garcia" userId="S::487866@muni.cz::290ffad8-1a96-4d7c-acb9-1407d2d81ce5" providerId="AD" clId="Web-{DDFA9429-77C7-D32A-4514-5BD0AA63F16F}" dt="2020-05-12T18:46:14.279" v="5847" actId="20577"/>
        <pc:sldMkLst>
          <pc:docMk/>
          <pc:sldMk cId="4144656740" sldId="277"/>
        </pc:sldMkLst>
        <pc:spChg chg="mod">
          <ac:chgData name="Anna Garcia" userId="S::487866@muni.cz::290ffad8-1a96-4d7c-acb9-1407d2d81ce5" providerId="AD" clId="Web-{DDFA9429-77C7-D32A-4514-5BD0AA63F16F}" dt="2020-05-12T18:44:35.153" v="5733" actId="20577"/>
          <ac:spMkLst>
            <pc:docMk/>
            <pc:sldMk cId="4144656740" sldId="277"/>
            <ac:spMk id="2" creationId="{0D01F8E9-04AA-4FFB-8988-251248B55898}"/>
          </ac:spMkLst>
        </pc:spChg>
        <pc:spChg chg="mod">
          <ac:chgData name="Anna Garcia" userId="S::487866@muni.cz::290ffad8-1a96-4d7c-acb9-1407d2d81ce5" providerId="AD" clId="Web-{DDFA9429-77C7-D32A-4514-5BD0AA63F16F}" dt="2020-05-12T18:44:44.028" v="5740" actId="20577"/>
          <ac:spMkLst>
            <pc:docMk/>
            <pc:sldMk cId="4144656740" sldId="277"/>
            <ac:spMk id="3" creationId="{3E39CBB7-E013-4261-9B93-58F3415F397D}"/>
          </ac:spMkLst>
        </pc:spChg>
        <pc:spChg chg="mod">
          <ac:chgData name="Anna Garcia" userId="S::487866@muni.cz::290ffad8-1a96-4d7c-acb9-1407d2d81ce5" providerId="AD" clId="Web-{DDFA9429-77C7-D32A-4514-5BD0AA63F16F}" dt="2020-05-12T18:46:14.279" v="5847" actId="20577"/>
          <ac:spMkLst>
            <pc:docMk/>
            <pc:sldMk cId="4144656740" sldId="277"/>
            <ac:spMk id="4" creationId="{F7A563A9-D70E-4967-B514-7CE85080CDD9}"/>
          </ac:spMkLst>
        </pc:spChg>
      </pc:sldChg>
    </pc:docChg>
  </pc:docChgLst>
  <pc:docChgLst>
    <pc:chgData name="Anna Garcia" userId="S::487866@muni.cz::290ffad8-1a96-4d7c-acb9-1407d2d81ce5" providerId="AD" clId="Web-{DFCD9A9E-6A6F-2BEE-E841-4952C5732D65}"/>
    <pc:docChg chg="addSld modSld sldOrd">
      <pc:chgData name="Anna Garcia" userId="S::487866@muni.cz::290ffad8-1a96-4d7c-acb9-1407d2d81ce5" providerId="AD" clId="Web-{DFCD9A9E-6A6F-2BEE-E841-4952C5732D65}" dt="2020-05-12T11:33:43.397" v="1213"/>
      <pc:docMkLst>
        <pc:docMk/>
      </pc:docMkLst>
      <pc:sldChg chg="modSp">
        <pc:chgData name="Anna Garcia" userId="S::487866@muni.cz::290ffad8-1a96-4d7c-acb9-1407d2d81ce5" providerId="AD" clId="Web-{DFCD9A9E-6A6F-2BEE-E841-4952C5732D65}" dt="2020-05-12T11:14:15.641" v="35" actId="20577"/>
        <pc:sldMkLst>
          <pc:docMk/>
          <pc:sldMk cId="128632686" sldId="256"/>
        </pc:sldMkLst>
        <pc:spChg chg="mod">
          <ac:chgData name="Anna Garcia" userId="S::487866@muni.cz::290ffad8-1a96-4d7c-acb9-1407d2d81ce5" providerId="AD" clId="Web-{DFCD9A9E-6A6F-2BEE-E841-4952C5732D65}" dt="2020-05-12T11:13:16.172" v="26" actId="20577"/>
          <ac:spMkLst>
            <pc:docMk/>
            <pc:sldMk cId="128632686" sldId="256"/>
            <ac:spMk id="2" creationId="{00000000-0000-0000-0000-000000000000}"/>
          </ac:spMkLst>
        </pc:spChg>
        <pc:spChg chg="mod">
          <ac:chgData name="Anna Garcia" userId="S::487866@muni.cz::290ffad8-1a96-4d7c-acb9-1407d2d81ce5" providerId="AD" clId="Web-{DFCD9A9E-6A6F-2BEE-E841-4952C5732D65}" dt="2020-05-12T11:14:15.641" v="35" actId="20577"/>
          <ac:spMkLst>
            <pc:docMk/>
            <pc:sldMk cId="128632686" sldId="256"/>
            <ac:spMk id="3" creationId="{00000000-0000-0000-0000-000000000000}"/>
          </ac:spMkLst>
        </pc:spChg>
      </pc:sldChg>
      <pc:sldChg chg="new">
        <pc:chgData name="Anna Garcia" userId="S::487866@muni.cz::290ffad8-1a96-4d7c-acb9-1407d2d81ce5" providerId="AD" clId="Web-{DFCD9A9E-6A6F-2BEE-E841-4952C5732D65}" dt="2020-05-12T11:14:15.813" v="37"/>
        <pc:sldMkLst>
          <pc:docMk/>
          <pc:sldMk cId="812691962" sldId="257"/>
        </pc:sldMkLst>
      </pc:sldChg>
      <pc:sldChg chg="addSp modSp new">
        <pc:chgData name="Anna Garcia" userId="S::487866@muni.cz::290ffad8-1a96-4d7c-acb9-1407d2d81ce5" providerId="AD" clId="Web-{DFCD9A9E-6A6F-2BEE-E841-4952C5732D65}" dt="2020-05-12T11:18:02.970" v="41" actId="14100"/>
        <pc:sldMkLst>
          <pc:docMk/>
          <pc:sldMk cId="2751302087" sldId="258"/>
        </pc:sldMkLst>
        <pc:picChg chg="add mod">
          <ac:chgData name="Anna Garcia" userId="S::487866@muni.cz::290ffad8-1a96-4d7c-acb9-1407d2d81ce5" providerId="AD" clId="Web-{DFCD9A9E-6A6F-2BEE-E841-4952C5732D65}" dt="2020-05-12T11:18:02.970" v="41" actId="14100"/>
          <ac:picMkLst>
            <pc:docMk/>
            <pc:sldMk cId="2751302087" sldId="258"/>
            <ac:picMk id="2" creationId="{72972D93-7942-47F0-8846-865CC3597BF2}"/>
          </ac:picMkLst>
        </pc:picChg>
      </pc:sldChg>
      <pc:sldChg chg="addSp modSp new">
        <pc:chgData name="Anna Garcia" userId="S::487866@muni.cz::290ffad8-1a96-4d7c-acb9-1407d2d81ce5" providerId="AD" clId="Web-{DFCD9A9E-6A6F-2BEE-E841-4952C5732D65}" dt="2020-05-12T11:18:51.111" v="48" actId="14100"/>
        <pc:sldMkLst>
          <pc:docMk/>
          <pc:sldMk cId="855971774" sldId="259"/>
        </pc:sldMkLst>
        <pc:picChg chg="add mod">
          <ac:chgData name="Anna Garcia" userId="S::487866@muni.cz::290ffad8-1a96-4d7c-acb9-1407d2d81ce5" providerId="AD" clId="Web-{DFCD9A9E-6A6F-2BEE-E841-4952C5732D65}" dt="2020-05-12T11:18:51.111" v="48" actId="14100"/>
          <ac:picMkLst>
            <pc:docMk/>
            <pc:sldMk cId="855971774" sldId="259"/>
            <ac:picMk id="2" creationId="{A339FA04-900F-4E8A-B3B7-E4B3AB33181C}"/>
          </ac:picMkLst>
        </pc:picChg>
      </pc:sldChg>
      <pc:sldChg chg="addSp modSp new">
        <pc:chgData name="Anna Garcia" userId="S::487866@muni.cz::290ffad8-1a96-4d7c-acb9-1407d2d81ce5" providerId="AD" clId="Web-{DFCD9A9E-6A6F-2BEE-E841-4952C5732D65}" dt="2020-05-12T11:19:11.033" v="52" actId="14100"/>
        <pc:sldMkLst>
          <pc:docMk/>
          <pc:sldMk cId="1094817163" sldId="260"/>
        </pc:sldMkLst>
        <pc:picChg chg="add mod">
          <ac:chgData name="Anna Garcia" userId="S::487866@muni.cz::290ffad8-1a96-4d7c-acb9-1407d2d81ce5" providerId="AD" clId="Web-{DFCD9A9E-6A6F-2BEE-E841-4952C5732D65}" dt="2020-05-12T11:19:11.033" v="52" actId="14100"/>
          <ac:picMkLst>
            <pc:docMk/>
            <pc:sldMk cId="1094817163" sldId="260"/>
            <ac:picMk id="2" creationId="{E23E8D6F-9647-4C82-868E-8544FF44ED52}"/>
          </ac:picMkLst>
        </pc:picChg>
      </pc:sldChg>
      <pc:sldChg chg="addSp modSp new">
        <pc:chgData name="Anna Garcia" userId="S::487866@muni.cz::290ffad8-1a96-4d7c-acb9-1407d2d81ce5" providerId="AD" clId="Web-{DFCD9A9E-6A6F-2BEE-E841-4952C5732D65}" dt="2020-05-12T11:19:29.533" v="55" actId="14100"/>
        <pc:sldMkLst>
          <pc:docMk/>
          <pc:sldMk cId="4265758654" sldId="261"/>
        </pc:sldMkLst>
        <pc:picChg chg="add mod">
          <ac:chgData name="Anna Garcia" userId="S::487866@muni.cz::290ffad8-1a96-4d7c-acb9-1407d2d81ce5" providerId="AD" clId="Web-{DFCD9A9E-6A6F-2BEE-E841-4952C5732D65}" dt="2020-05-12T11:19:29.533" v="55" actId="14100"/>
          <ac:picMkLst>
            <pc:docMk/>
            <pc:sldMk cId="4265758654" sldId="261"/>
            <ac:picMk id="2" creationId="{8E994141-BAB3-4E37-84D2-50418B9762EC}"/>
          </ac:picMkLst>
        </pc:picChg>
      </pc:sldChg>
      <pc:sldChg chg="addSp modSp new ord">
        <pc:chgData name="Anna Garcia" userId="S::487866@muni.cz::290ffad8-1a96-4d7c-acb9-1407d2d81ce5" providerId="AD" clId="Web-{DFCD9A9E-6A6F-2BEE-E841-4952C5732D65}" dt="2020-05-12T11:33:43.397" v="1213"/>
        <pc:sldMkLst>
          <pc:docMk/>
          <pc:sldMk cId="2096744871" sldId="262"/>
        </pc:sldMkLst>
        <pc:picChg chg="add mod">
          <ac:chgData name="Anna Garcia" userId="S::487866@muni.cz::290ffad8-1a96-4d7c-acb9-1407d2d81ce5" providerId="AD" clId="Web-{DFCD9A9E-6A6F-2BEE-E841-4952C5732D65}" dt="2020-05-12T11:20:46.924" v="58" actId="14100"/>
          <ac:picMkLst>
            <pc:docMk/>
            <pc:sldMk cId="2096744871" sldId="262"/>
            <ac:picMk id="2" creationId="{64E008A1-4FF7-4790-9B1B-E9DDB498B48F}"/>
          </ac:picMkLst>
        </pc:picChg>
      </pc:sldChg>
      <pc:sldChg chg="addSp delSp modSp new mod ord setBg">
        <pc:chgData name="Anna Garcia" userId="S::487866@muni.cz::290ffad8-1a96-4d7c-acb9-1407d2d81ce5" providerId="AD" clId="Web-{DFCD9A9E-6A6F-2BEE-E841-4952C5732D65}" dt="2020-05-12T11:32:17.647" v="1204"/>
        <pc:sldMkLst>
          <pc:docMk/>
          <pc:sldMk cId="3713180324" sldId="263"/>
        </pc:sldMkLst>
        <pc:spChg chg="mod">
          <ac:chgData name="Anna Garcia" userId="S::487866@muni.cz::290ffad8-1a96-4d7c-acb9-1407d2d81ce5" providerId="AD" clId="Web-{DFCD9A9E-6A6F-2BEE-E841-4952C5732D65}" dt="2020-05-12T11:32:17.647" v="1204"/>
          <ac:spMkLst>
            <pc:docMk/>
            <pc:sldMk cId="3713180324" sldId="263"/>
            <ac:spMk id="2" creationId="{64A4A78A-5D13-4888-988C-7CAF107865A5}"/>
          </ac:spMkLst>
        </pc:spChg>
        <pc:spChg chg="del mod">
          <ac:chgData name="Anna Garcia" userId="S::487866@muni.cz::290ffad8-1a96-4d7c-acb9-1407d2d81ce5" providerId="AD" clId="Web-{DFCD9A9E-6A6F-2BEE-E841-4952C5732D65}" dt="2020-05-12T11:32:17.647" v="1204"/>
          <ac:spMkLst>
            <pc:docMk/>
            <pc:sldMk cId="3713180324" sldId="263"/>
            <ac:spMk id="3" creationId="{21B6E936-1CE8-4DB2-B034-18B497E952AE}"/>
          </ac:spMkLst>
        </pc:spChg>
        <pc:graphicFrameChg chg="add">
          <ac:chgData name="Anna Garcia" userId="S::487866@muni.cz::290ffad8-1a96-4d7c-acb9-1407d2d81ce5" providerId="AD" clId="Web-{DFCD9A9E-6A6F-2BEE-E841-4952C5732D65}" dt="2020-05-12T11:32:17.647" v="1204"/>
          <ac:graphicFrameMkLst>
            <pc:docMk/>
            <pc:sldMk cId="3713180324" sldId="263"/>
            <ac:graphicFrameMk id="5" creationId="{7F71D6F6-7F38-452A-8E79-8FCFC93FC31B}"/>
          </ac:graphicFrameMkLst>
        </pc:graphicFrameChg>
      </pc:sldChg>
      <pc:sldChg chg="addSp delSp modSp new mod ord setBg">
        <pc:chgData name="Anna Garcia" userId="S::487866@muni.cz::290ffad8-1a96-4d7c-acb9-1407d2d81ce5" providerId="AD" clId="Web-{DFCD9A9E-6A6F-2BEE-E841-4952C5732D65}" dt="2020-05-12T11:32:26.756" v="1205"/>
        <pc:sldMkLst>
          <pc:docMk/>
          <pc:sldMk cId="3561935288" sldId="264"/>
        </pc:sldMkLst>
        <pc:spChg chg="mod">
          <ac:chgData name="Anna Garcia" userId="S::487866@muni.cz::290ffad8-1a96-4d7c-acb9-1407d2d81ce5" providerId="AD" clId="Web-{DFCD9A9E-6A6F-2BEE-E841-4952C5732D65}" dt="2020-05-12T11:32:02.896" v="1203"/>
          <ac:spMkLst>
            <pc:docMk/>
            <pc:sldMk cId="3561935288" sldId="264"/>
            <ac:spMk id="2" creationId="{60D616D3-31C7-40AB-A26D-53DD848EBFFF}"/>
          </ac:spMkLst>
        </pc:spChg>
        <pc:spChg chg="del mod">
          <ac:chgData name="Anna Garcia" userId="S::487866@muni.cz::290ffad8-1a96-4d7c-acb9-1407d2d81ce5" providerId="AD" clId="Web-{DFCD9A9E-6A6F-2BEE-E841-4952C5732D65}" dt="2020-05-12T11:32:02.896" v="1203"/>
          <ac:spMkLst>
            <pc:docMk/>
            <pc:sldMk cId="3561935288" sldId="264"/>
            <ac:spMk id="3" creationId="{5016628C-8CEF-445B-A916-FF3D4CF50021}"/>
          </ac:spMkLst>
        </pc:spChg>
        <pc:spChg chg="add">
          <ac:chgData name="Anna Garcia" userId="S::487866@muni.cz::290ffad8-1a96-4d7c-acb9-1407d2d81ce5" providerId="AD" clId="Web-{DFCD9A9E-6A6F-2BEE-E841-4952C5732D65}" dt="2020-05-12T11:32:26.756" v="1205"/>
          <ac:spMkLst>
            <pc:docMk/>
            <pc:sldMk cId="3561935288" sldId="264"/>
            <ac:spMk id="10" creationId="{482E7304-2AC2-4A5C-924D-A6AC3FFC5EAC}"/>
          </ac:spMkLst>
        </pc:spChg>
        <pc:spChg chg="add">
          <ac:chgData name="Anna Garcia" userId="S::487866@muni.cz::290ffad8-1a96-4d7c-acb9-1407d2d81ce5" providerId="AD" clId="Web-{DFCD9A9E-6A6F-2BEE-E841-4952C5732D65}" dt="2020-05-12T11:32:26.756" v="1205"/>
          <ac:spMkLst>
            <pc:docMk/>
            <pc:sldMk cId="3561935288" sldId="264"/>
            <ac:spMk id="14" creationId="{A3C183B1-1D4B-4E3D-A02E-A426E3BFA016}"/>
          </ac:spMkLst>
        </pc:spChg>
        <pc:graphicFrameChg chg="add mod modGraphic">
          <ac:chgData name="Anna Garcia" userId="S::487866@muni.cz::290ffad8-1a96-4d7c-acb9-1407d2d81ce5" providerId="AD" clId="Web-{DFCD9A9E-6A6F-2BEE-E841-4952C5732D65}" dt="2020-05-12T11:32:26.756" v="1205"/>
          <ac:graphicFrameMkLst>
            <pc:docMk/>
            <pc:sldMk cId="3561935288" sldId="264"/>
            <ac:graphicFrameMk id="5" creationId="{FBCD8ACD-5CDE-4F07-8E71-17D070B2D77B}"/>
          </ac:graphicFrameMkLst>
        </pc:graphicFrameChg>
        <pc:cxnChg chg="add">
          <ac:chgData name="Anna Garcia" userId="S::487866@muni.cz::290ffad8-1a96-4d7c-acb9-1407d2d81ce5" providerId="AD" clId="Web-{DFCD9A9E-6A6F-2BEE-E841-4952C5732D65}" dt="2020-05-12T11:32:26.756" v="1205"/>
          <ac:cxnSpMkLst>
            <pc:docMk/>
            <pc:sldMk cId="3561935288" sldId="264"/>
            <ac:cxnSpMk id="12" creationId="{D259FEF2-F6A5-442F-BA10-4E39EECD0ABE}"/>
          </ac:cxnSpMkLst>
        </pc:cxnChg>
      </pc:sldChg>
      <pc:sldChg chg="addSp delSp modSp new mod ord setBg">
        <pc:chgData name="Anna Garcia" userId="S::487866@muni.cz::290ffad8-1a96-4d7c-acb9-1407d2d81ce5" providerId="AD" clId="Web-{DFCD9A9E-6A6F-2BEE-E841-4952C5732D65}" dt="2020-05-12T11:32:34.600" v="1206"/>
        <pc:sldMkLst>
          <pc:docMk/>
          <pc:sldMk cId="1276505057" sldId="265"/>
        </pc:sldMkLst>
        <pc:spChg chg="mod">
          <ac:chgData name="Anna Garcia" userId="S::487866@muni.cz::290ffad8-1a96-4d7c-acb9-1407d2d81ce5" providerId="AD" clId="Web-{DFCD9A9E-6A6F-2BEE-E841-4952C5732D65}" dt="2020-05-12T11:31:54.490" v="1202"/>
          <ac:spMkLst>
            <pc:docMk/>
            <pc:sldMk cId="1276505057" sldId="265"/>
            <ac:spMk id="2" creationId="{3651AF8E-601A-4EFE-9E3B-E53F07A9446C}"/>
          </ac:spMkLst>
        </pc:spChg>
        <pc:spChg chg="del mod">
          <ac:chgData name="Anna Garcia" userId="S::487866@muni.cz::290ffad8-1a96-4d7c-acb9-1407d2d81ce5" providerId="AD" clId="Web-{DFCD9A9E-6A6F-2BEE-E841-4952C5732D65}" dt="2020-05-12T11:31:54.490" v="1202"/>
          <ac:spMkLst>
            <pc:docMk/>
            <pc:sldMk cId="1276505057" sldId="265"/>
            <ac:spMk id="3" creationId="{6CC3B3FA-5784-400D-9696-4A39DEE0A45C}"/>
          </ac:spMkLst>
        </pc:spChg>
        <pc:graphicFrameChg chg="add mod modGraphic">
          <ac:chgData name="Anna Garcia" userId="S::487866@muni.cz::290ffad8-1a96-4d7c-acb9-1407d2d81ce5" providerId="AD" clId="Web-{DFCD9A9E-6A6F-2BEE-E841-4952C5732D65}" dt="2020-05-12T11:32:34.600" v="1206"/>
          <ac:graphicFrameMkLst>
            <pc:docMk/>
            <pc:sldMk cId="1276505057" sldId="265"/>
            <ac:graphicFrameMk id="5" creationId="{E3B4240C-8A06-41A6-A1FB-258298BCA7E2}"/>
          </ac:graphicFrameMkLst>
        </pc:graphicFrameChg>
      </pc:sldChg>
      <pc:sldChg chg="addSp delSp modSp new mod ord setBg">
        <pc:chgData name="Anna Garcia" userId="S::487866@muni.cz::290ffad8-1a96-4d7c-acb9-1407d2d81ce5" providerId="AD" clId="Web-{DFCD9A9E-6A6F-2BEE-E841-4952C5732D65}" dt="2020-05-12T11:32:50.412" v="1208"/>
        <pc:sldMkLst>
          <pc:docMk/>
          <pc:sldMk cId="451932390" sldId="266"/>
        </pc:sldMkLst>
        <pc:spChg chg="mod">
          <ac:chgData name="Anna Garcia" userId="S::487866@muni.cz::290ffad8-1a96-4d7c-acb9-1407d2d81ce5" providerId="AD" clId="Web-{DFCD9A9E-6A6F-2BEE-E841-4952C5732D65}" dt="2020-05-12T11:31:31.162" v="1200"/>
          <ac:spMkLst>
            <pc:docMk/>
            <pc:sldMk cId="451932390" sldId="266"/>
            <ac:spMk id="2" creationId="{03C7F6D9-E15C-4C2D-B3D1-D7F50C9C68F4}"/>
          </ac:spMkLst>
        </pc:spChg>
        <pc:spChg chg="del mod">
          <ac:chgData name="Anna Garcia" userId="S::487866@muni.cz::290ffad8-1a96-4d7c-acb9-1407d2d81ce5" providerId="AD" clId="Web-{DFCD9A9E-6A6F-2BEE-E841-4952C5732D65}" dt="2020-05-12T11:31:31.162" v="1200"/>
          <ac:spMkLst>
            <pc:docMk/>
            <pc:sldMk cId="451932390" sldId="266"/>
            <ac:spMk id="3" creationId="{9BA0CE1A-1F57-41F0-876D-5CA5D66A6B0E}"/>
          </ac:spMkLst>
        </pc:spChg>
        <pc:graphicFrameChg chg="add mod modGraphic">
          <ac:chgData name="Anna Garcia" userId="S::487866@muni.cz::290ffad8-1a96-4d7c-acb9-1407d2d81ce5" providerId="AD" clId="Web-{DFCD9A9E-6A6F-2BEE-E841-4952C5732D65}" dt="2020-05-12T11:32:50.412" v="1208"/>
          <ac:graphicFrameMkLst>
            <pc:docMk/>
            <pc:sldMk cId="451932390" sldId="266"/>
            <ac:graphicFrameMk id="5" creationId="{CAF00C41-F7AE-4CD4-B66C-F5CED6517FFE}"/>
          </ac:graphicFrameMkLst>
        </pc:graphicFrameChg>
      </pc:sldChg>
      <pc:sldChg chg="addSp delSp modSp new mod ord setBg">
        <pc:chgData name="Anna Garcia" userId="S::487866@muni.cz::290ffad8-1a96-4d7c-acb9-1407d2d81ce5" providerId="AD" clId="Web-{DFCD9A9E-6A6F-2BEE-E841-4952C5732D65}" dt="2020-05-12T11:32:42.225" v="1207"/>
        <pc:sldMkLst>
          <pc:docMk/>
          <pc:sldMk cId="3415521096" sldId="267"/>
        </pc:sldMkLst>
        <pc:spChg chg="mod">
          <ac:chgData name="Anna Garcia" userId="S::487866@muni.cz::290ffad8-1a96-4d7c-acb9-1407d2d81ce5" providerId="AD" clId="Web-{DFCD9A9E-6A6F-2BEE-E841-4952C5732D65}" dt="2020-05-12T11:31:43.084" v="1201"/>
          <ac:spMkLst>
            <pc:docMk/>
            <pc:sldMk cId="3415521096" sldId="267"/>
            <ac:spMk id="2" creationId="{7F3E0FCC-3248-438D-B269-7A09F7B17BE5}"/>
          </ac:spMkLst>
        </pc:spChg>
        <pc:spChg chg="del mod">
          <ac:chgData name="Anna Garcia" userId="S::487866@muni.cz::290ffad8-1a96-4d7c-acb9-1407d2d81ce5" providerId="AD" clId="Web-{DFCD9A9E-6A6F-2BEE-E841-4952C5732D65}" dt="2020-05-12T11:31:43.084" v="1201"/>
          <ac:spMkLst>
            <pc:docMk/>
            <pc:sldMk cId="3415521096" sldId="267"/>
            <ac:spMk id="3" creationId="{663D2D0E-F9B2-4205-813D-66B45A39F790}"/>
          </ac:spMkLst>
        </pc:spChg>
        <pc:spChg chg="add">
          <ac:chgData name="Anna Garcia" userId="S::487866@muni.cz::290ffad8-1a96-4d7c-acb9-1407d2d81ce5" providerId="AD" clId="Web-{DFCD9A9E-6A6F-2BEE-E841-4952C5732D65}" dt="2020-05-12T11:32:42.225" v="1207"/>
          <ac:spMkLst>
            <pc:docMk/>
            <pc:sldMk cId="3415521096" sldId="267"/>
            <ac:spMk id="10" creationId="{482E7304-2AC2-4A5C-924D-A6AC3FFC5EAC}"/>
          </ac:spMkLst>
        </pc:spChg>
        <pc:spChg chg="add">
          <ac:chgData name="Anna Garcia" userId="S::487866@muni.cz::290ffad8-1a96-4d7c-acb9-1407d2d81ce5" providerId="AD" clId="Web-{DFCD9A9E-6A6F-2BEE-E841-4952C5732D65}" dt="2020-05-12T11:32:42.225" v="1207"/>
          <ac:spMkLst>
            <pc:docMk/>
            <pc:sldMk cId="3415521096" sldId="267"/>
            <ac:spMk id="14" creationId="{A3C183B1-1D4B-4E3D-A02E-A426E3BFA016}"/>
          </ac:spMkLst>
        </pc:spChg>
        <pc:graphicFrameChg chg="add mod modGraphic">
          <ac:chgData name="Anna Garcia" userId="S::487866@muni.cz::290ffad8-1a96-4d7c-acb9-1407d2d81ce5" providerId="AD" clId="Web-{DFCD9A9E-6A6F-2BEE-E841-4952C5732D65}" dt="2020-05-12T11:32:42.225" v="1207"/>
          <ac:graphicFrameMkLst>
            <pc:docMk/>
            <pc:sldMk cId="3415521096" sldId="267"/>
            <ac:graphicFrameMk id="5" creationId="{7D640A0B-63A8-4D09-A259-5FF4B00FCFBF}"/>
          </ac:graphicFrameMkLst>
        </pc:graphicFrameChg>
        <pc:cxnChg chg="add">
          <ac:chgData name="Anna Garcia" userId="S::487866@muni.cz::290ffad8-1a96-4d7c-acb9-1407d2d81ce5" providerId="AD" clId="Web-{DFCD9A9E-6A6F-2BEE-E841-4952C5732D65}" dt="2020-05-12T11:32:42.225" v="1207"/>
          <ac:cxnSpMkLst>
            <pc:docMk/>
            <pc:sldMk cId="3415521096" sldId="267"/>
            <ac:cxnSpMk id="12" creationId="{D259FEF2-F6A5-442F-BA10-4E39EECD0ABE}"/>
          </ac:cxnSpMkLst>
        </pc:cxnChg>
      </pc:sldChg>
      <pc:sldChg chg="new">
        <pc:chgData name="Anna Garcia" userId="S::487866@muni.cz::290ffad8-1a96-4d7c-acb9-1407d2d81ce5" providerId="AD" clId="Web-{DFCD9A9E-6A6F-2BEE-E841-4952C5732D65}" dt="2020-05-12T11:33:07.100" v="1209"/>
        <pc:sldMkLst>
          <pc:docMk/>
          <pc:sldMk cId="2680732813" sldId="268"/>
        </pc:sldMkLst>
      </pc:sldChg>
      <pc:sldChg chg="new">
        <pc:chgData name="Anna Garcia" userId="S::487866@muni.cz::290ffad8-1a96-4d7c-acb9-1407d2d81ce5" providerId="AD" clId="Web-{DFCD9A9E-6A6F-2BEE-E841-4952C5732D65}" dt="2020-05-12T11:33:16.553" v="1210"/>
        <pc:sldMkLst>
          <pc:docMk/>
          <pc:sldMk cId="2276319805" sldId="269"/>
        </pc:sldMkLst>
      </pc:sldChg>
      <pc:sldChg chg="new ord">
        <pc:chgData name="Anna Garcia" userId="S::487866@muni.cz::290ffad8-1a96-4d7c-acb9-1407d2d81ce5" providerId="AD" clId="Web-{DFCD9A9E-6A6F-2BEE-E841-4952C5732D65}" dt="2020-05-12T11:33:33.069" v="1212"/>
        <pc:sldMkLst>
          <pc:docMk/>
          <pc:sldMk cId="3714574120" sldId="27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B0F50F-7269-4BFD-9C4F-34B29DF73CEB}" type="doc">
      <dgm:prSet loTypeId="urn:microsoft.com/office/officeart/2005/8/layout/vProcess5" loCatId="process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6C8102D-9B0D-47A8-903B-D62C8823AC5C}">
      <dgm:prSet/>
      <dgm:spPr/>
      <dgm:t>
        <a:bodyPr/>
        <a:lstStyle/>
        <a:p>
          <a:r>
            <a:rPr lang="cs-CZ" dirty="0"/>
            <a:t>Obraz: Emil Filla: Hlava</a:t>
          </a:r>
          <a:endParaRPr lang="en-US" dirty="0"/>
        </a:p>
      </dgm:t>
    </dgm:pt>
    <dgm:pt modelId="{3DF883DF-ACD2-4211-AFAF-AA711CE0FB63}" type="parTrans" cxnId="{113397AC-002F-41E5-9027-AFFADA422615}">
      <dgm:prSet/>
      <dgm:spPr/>
      <dgm:t>
        <a:bodyPr/>
        <a:lstStyle/>
        <a:p>
          <a:endParaRPr lang="en-US"/>
        </a:p>
      </dgm:t>
    </dgm:pt>
    <dgm:pt modelId="{2CB877E9-A897-4BC4-9734-DBF5E901F2CE}" type="sibTrans" cxnId="{113397AC-002F-41E5-9027-AFFADA422615}">
      <dgm:prSet/>
      <dgm:spPr/>
      <dgm:t>
        <a:bodyPr/>
        <a:lstStyle/>
        <a:p>
          <a:endParaRPr lang="en-US"/>
        </a:p>
      </dgm:t>
    </dgm:pt>
    <dgm:pt modelId="{956A913F-8699-42C0-B128-334169FEDFAA}">
      <dgm:prSet/>
      <dgm:spPr/>
      <dgm:t>
        <a:bodyPr/>
        <a:lstStyle/>
        <a:p>
          <a:pPr rtl="0"/>
          <a:r>
            <a:rPr lang="cs-CZ" dirty="0"/>
            <a:t>Socha: Lukáš Rittstein: Úsvit</a:t>
          </a:r>
          <a:r>
            <a:rPr lang="cs-CZ" dirty="0">
              <a:latin typeface="Gill Sans MT" panose="020B0502020104020203"/>
            </a:rPr>
            <a:t> (Speciální stanoviště)</a:t>
          </a:r>
          <a:endParaRPr lang="en-US" dirty="0"/>
        </a:p>
      </dgm:t>
    </dgm:pt>
    <dgm:pt modelId="{5831A69C-CB49-460E-94EA-E30452BC43C4}" type="parTrans" cxnId="{AAFE7435-45A1-44D8-9F1E-78137EA329D9}">
      <dgm:prSet/>
      <dgm:spPr/>
      <dgm:t>
        <a:bodyPr/>
        <a:lstStyle/>
        <a:p>
          <a:endParaRPr lang="en-US"/>
        </a:p>
      </dgm:t>
    </dgm:pt>
    <dgm:pt modelId="{48DD3C5E-8E4D-45EC-B6A6-900C0B3EB640}" type="sibTrans" cxnId="{AAFE7435-45A1-44D8-9F1E-78137EA329D9}">
      <dgm:prSet/>
      <dgm:spPr/>
      <dgm:t>
        <a:bodyPr/>
        <a:lstStyle/>
        <a:p>
          <a:endParaRPr lang="en-US"/>
        </a:p>
      </dgm:t>
    </dgm:pt>
    <dgm:pt modelId="{EE6AC8FE-5735-429D-83DC-15B884444EAC}">
      <dgm:prSet/>
      <dgm:spPr/>
      <dgm:t>
        <a:bodyPr/>
        <a:lstStyle/>
        <a:p>
          <a:r>
            <a:rPr lang="cs-CZ" dirty="0"/>
            <a:t>Kostel: Kostel sv. Václava</a:t>
          </a:r>
          <a:endParaRPr lang="en-US" dirty="0"/>
        </a:p>
      </dgm:t>
    </dgm:pt>
    <dgm:pt modelId="{B685B38F-518E-4A64-8317-F324C3D98BF3}" type="parTrans" cxnId="{1A7CC34F-0B8C-4C15-BF61-6723A268157A}">
      <dgm:prSet/>
      <dgm:spPr/>
      <dgm:t>
        <a:bodyPr/>
        <a:lstStyle/>
        <a:p>
          <a:endParaRPr lang="en-US"/>
        </a:p>
      </dgm:t>
    </dgm:pt>
    <dgm:pt modelId="{F969EE72-06BC-4AC8-B976-B5444C64B33B}" type="sibTrans" cxnId="{1A7CC34F-0B8C-4C15-BF61-6723A268157A}">
      <dgm:prSet/>
      <dgm:spPr/>
      <dgm:t>
        <a:bodyPr/>
        <a:lstStyle/>
        <a:p>
          <a:endParaRPr lang="en-US"/>
        </a:p>
      </dgm:t>
    </dgm:pt>
    <dgm:pt modelId="{6E9CBCA2-FCED-4B24-9F80-2A54707BAC3C}">
      <dgm:prSet/>
      <dgm:spPr/>
      <dgm:t>
        <a:bodyPr/>
        <a:lstStyle/>
        <a:p>
          <a:r>
            <a:rPr lang="cs-CZ" dirty="0"/>
            <a:t>Divadlo: Komorní scéna Aréna</a:t>
          </a:r>
          <a:endParaRPr lang="en-US" dirty="0"/>
        </a:p>
      </dgm:t>
    </dgm:pt>
    <dgm:pt modelId="{438C13F0-6585-4EAC-8511-D1E8C6C5E197}" type="parTrans" cxnId="{3CEF7CE8-8ABA-413D-9247-3AB25CCCF61B}">
      <dgm:prSet/>
      <dgm:spPr/>
      <dgm:t>
        <a:bodyPr/>
        <a:lstStyle/>
        <a:p>
          <a:endParaRPr lang="en-US"/>
        </a:p>
      </dgm:t>
    </dgm:pt>
    <dgm:pt modelId="{A51E10B5-33D5-4085-9A99-12081C2D29E4}" type="sibTrans" cxnId="{3CEF7CE8-8ABA-413D-9247-3AB25CCCF61B}">
      <dgm:prSet/>
      <dgm:spPr/>
      <dgm:t>
        <a:bodyPr/>
        <a:lstStyle/>
        <a:p>
          <a:endParaRPr lang="en-US"/>
        </a:p>
      </dgm:t>
    </dgm:pt>
    <dgm:pt modelId="{3A425F23-B1DE-42D4-82DD-2EDAC8DBE2A3}">
      <dgm:prSet/>
      <dgm:spPr/>
      <dgm:t>
        <a:bodyPr/>
        <a:lstStyle/>
        <a:p>
          <a:r>
            <a:rPr lang="cs-CZ" dirty="0"/>
            <a:t>Budova: Budova České Policie (Národní banka)</a:t>
          </a:r>
          <a:endParaRPr lang="en-US" dirty="0"/>
        </a:p>
      </dgm:t>
    </dgm:pt>
    <dgm:pt modelId="{4434E65D-B051-422A-88D3-B18CC111184E}" type="parTrans" cxnId="{1E8F56D0-45B9-4C2B-9349-5AD4BAD52931}">
      <dgm:prSet/>
      <dgm:spPr/>
      <dgm:t>
        <a:bodyPr/>
        <a:lstStyle/>
        <a:p>
          <a:endParaRPr lang="en-US"/>
        </a:p>
      </dgm:t>
    </dgm:pt>
    <dgm:pt modelId="{CF593804-4F18-41E4-A6A2-C70AFA2AAEAD}" type="sibTrans" cxnId="{1E8F56D0-45B9-4C2B-9349-5AD4BAD52931}">
      <dgm:prSet/>
      <dgm:spPr/>
      <dgm:t>
        <a:bodyPr/>
        <a:lstStyle/>
        <a:p>
          <a:endParaRPr lang="en-US"/>
        </a:p>
      </dgm:t>
    </dgm:pt>
    <dgm:pt modelId="{6AC0E231-8C62-4940-AC1A-7C09EF9546F5}" type="pres">
      <dgm:prSet presAssocID="{D1B0F50F-7269-4BFD-9C4F-34B29DF73CEB}" presName="outerComposite" presStyleCnt="0">
        <dgm:presLayoutVars>
          <dgm:chMax val="5"/>
          <dgm:dir/>
          <dgm:resizeHandles val="exact"/>
        </dgm:presLayoutVars>
      </dgm:prSet>
      <dgm:spPr/>
    </dgm:pt>
    <dgm:pt modelId="{26C6286D-9E3E-4D80-B33E-F232E01AE9FB}" type="pres">
      <dgm:prSet presAssocID="{D1B0F50F-7269-4BFD-9C4F-34B29DF73CEB}" presName="dummyMaxCanvas" presStyleCnt="0">
        <dgm:presLayoutVars/>
      </dgm:prSet>
      <dgm:spPr/>
    </dgm:pt>
    <dgm:pt modelId="{E66AE6A8-D35C-4A02-81E3-98ECD8575468}" type="pres">
      <dgm:prSet presAssocID="{D1B0F50F-7269-4BFD-9C4F-34B29DF73CEB}" presName="FiveNodes_1" presStyleLbl="node1" presStyleIdx="0" presStyleCnt="5">
        <dgm:presLayoutVars>
          <dgm:bulletEnabled val="1"/>
        </dgm:presLayoutVars>
      </dgm:prSet>
      <dgm:spPr/>
    </dgm:pt>
    <dgm:pt modelId="{60B66345-BFAF-4F61-BD0D-E839EA626ECC}" type="pres">
      <dgm:prSet presAssocID="{D1B0F50F-7269-4BFD-9C4F-34B29DF73CEB}" presName="FiveNodes_2" presStyleLbl="node1" presStyleIdx="1" presStyleCnt="5">
        <dgm:presLayoutVars>
          <dgm:bulletEnabled val="1"/>
        </dgm:presLayoutVars>
      </dgm:prSet>
      <dgm:spPr/>
    </dgm:pt>
    <dgm:pt modelId="{3F1489E3-914B-4C6B-8FD1-E1D047C9C8D5}" type="pres">
      <dgm:prSet presAssocID="{D1B0F50F-7269-4BFD-9C4F-34B29DF73CEB}" presName="FiveNodes_3" presStyleLbl="node1" presStyleIdx="2" presStyleCnt="5">
        <dgm:presLayoutVars>
          <dgm:bulletEnabled val="1"/>
        </dgm:presLayoutVars>
      </dgm:prSet>
      <dgm:spPr/>
    </dgm:pt>
    <dgm:pt modelId="{E1E9F0D3-F9A7-4444-A339-E6C7D71230DE}" type="pres">
      <dgm:prSet presAssocID="{D1B0F50F-7269-4BFD-9C4F-34B29DF73CEB}" presName="FiveNodes_4" presStyleLbl="node1" presStyleIdx="3" presStyleCnt="5">
        <dgm:presLayoutVars>
          <dgm:bulletEnabled val="1"/>
        </dgm:presLayoutVars>
      </dgm:prSet>
      <dgm:spPr/>
    </dgm:pt>
    <dgm:pt modelId="{32BE9DE9-5C9D-4F64-8221-BC35C53AE147}" type="pres">
      <dgm:prSet presAssocID="{D1B0F50F-7269-4BFD-9C4F-34B29DF73CEB}" presName="FiveNodes_5" presStyleLbl="node1" presStyleIdx="4" presStyleCnt="5">
        <dgm:presLayoutVars>
          <dgm:bulletEnabled val="1"/>
        </dgm:presLayoutVars>
      </dgm:prSet>
      <dgm:spPr/>
    </dgm:pt>
    <dgm:pt modelId="{1538C6C5-F4A4-4CD6-A1C0-4BA8DF988F95}" type="pres">
      <dgm:prSet presAssocID="{D1B0F50F-7269-4BFD-9C4F-34B29DF73CEB}" presName="FiveConn_1-2" presStyleLbl="fgAccFollowNode1" presStyleIdx="0" presStyleCnt="4">
        <dgm:presLayoutVars>
          <dgm:bulletEnabled val="1"/>
        </dgm:presLayoutVars>
      </dgm:prSet>
      <dgm:spPr/>
    </dgm:pt>
    <dgm:pt modelId="{85D3C8DD-F6B7-4BB0-8FFF-EC71B6166771}" type="pres">
      <dgm:prSet presAssocID="{D1B0F50F-7269-4BFD-9C4F-34B29DF73CEB}" presName="FiveConn_2-3" presStyleLbl="fgAccFollowNode1" presStyleIdx="1" presStyleCnt="4">
        <dgm:presLayoutVars>
          <dgm:bulletEnabled val="1"/>
        </dgm:presLayoutVars>
      </dgm:prSet>
      <dgm:spPr/>
    </dgm:pt>
    <dgm:pt modelId="{F285328A-1B7D-4EC9-A38F-1680728BF430}" type="pres">
      <dgm:prSet presAssocID="{D1B0F50F-7269-4BFD-9C4F-34B29DF73CEB}" presName="FiveConn_3-4" presStyleLbl="fgAccFollowNode1" presStyleIdx="2" presStyleCnt="4">
        <dgm:presLayoutVars>
          <dgm:bulletEnabled val="1"/>
        </dgm:presLayoutVars>
      </dgm:prSet>
      <dgm:spPr/>
    </dgm:pt>
    <dgm:pt modelId="{D7F3D6BB-FDBC-4C9E-9F1B-1530B6880010}" type="pres">
      <dgm:prSet presAssocID="{D1B0F50F-7269-4BFD-9C4F-34B29DF73CEB}" presName="FiveConn_4-5" presStyleLbl="fgAccFollowNode1" presStyleIdx="3" presStyleCnt="4">
        <dgm:presLayoutVars>
          <dgm:bulletEnabled val="1"/>
        </dgm:presLayoutVars>
      </dgm:prSet>
      <dgm:spPr/>
    </dgm:pt>
    <dgm:pt modelId="{B696BE71-1D45-4348-9538-D58FDA558141}" type="pres">
      <dgm:prSet presAssocID="{D1B0F50F-7269-4BFD-9C4F-34B29DF73CEB}" presName="FiveNodes_1_text" presStyleLbl="node1" presStyleIdx="4" presStyleCnt="5">
        <dgm:presLayoutVars>
          <dgm:bulletEnabled val="1"/>
        </dgm:presLayoutVars>
      </dgm:prSet>
      <dgm:spPr/>
    </dgm:pt>
    <dgm:pt modelId="{B6FC27FF-AFD8-45A4-B72E-5E832B27C8C0}" type="pres">
      <dgm:prSet presAssocID="{D1B0F50F-7269-4BFD-9C4F-34B29DF73CEB}" presName="FiveNodes_2_text" presStyleLbl="node1" presStyleIdx="4" presStyleCnt="5">
        <dgm:presLayoutVars>
          <dgm:bulletEnabled val="1"/>
        </dgm:presLayoutVars>
      </dgm:prSet>
      <dgm:spPr/>
    </dgm:pt>
    <dgm:pt modelId="{43AF91D6-BA6F-4736-8BB7-4FAF623C0528}" type="pres">
      <dgm:prSet presAssocID="{D1B0F50F-7269-4BFD-9C4F-34B29DF73CEB}" presName="FiveNodes_3_text" presStyleLbl="node1" presStyleIdx="4" presStyleCnt="5">
        <dgm:presLayoutVars>
          <dgm:bulletEnabled val="1"/>
        </dgm:presLayoutVars>
      </dgm:prSet>
      <dgm:spPr/>
    </dgm:pt>
    <dgm:pt modelId="{82E3F8C9-BC4C-40DE-8E53-0976F9691B8D}" type="pres">
      <dgm:prSet presAssocID="{D1B0F50F-7269-4BFD-9C4F-34B29DF73CEB}" presName="FiveNodes_4_text" presStyleLbl="node1" presStyleIdx="4" presStyleCnt="5">
        <dgm:presLayoutVars>
          <dgm:bulletEnabled val="1"/>
        </dgm:presLayoutVars>
      </dgm:prSet>
      <dgm:spPr/>
    </dgm:pt>
    <dgm:pt modelId="{DAC2A57B-1697-46E2-83DB-2DB38DAA4CE8}" type="pres">
      <dgm:prSet presAssocID="{D1B0F50F-7269-4BFD-9C4F-34B29DF73CEB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A353F105-9145-4B95-BB03-B60C6B2522DE}" type="presOf" srcId="{6E9CBCA2-FCED-4B24-9F80-2A54707BAC3C}" destId="{82E3F8C9-BC4C-40DE-8E53-0976F9691B8D}" srcOrd="1" destOrd="0" presId="urn:microsoft.com/office/officeart/2005/8/layout/vProcess5"/>
    <dgm:cxn modelId="{46B7EC19-217A-4A71-8271-B44AE8626BB5}" type="presOf" srcId="{956A913F-8699-42C0-B128-334169FEDFAA}" destId="{B6FC27FF-AFD8-45A4-B72E-5E832B27C8C0}" srcOrd="1" destOrd="0" presId="urn:microsoft.com/office/officeart/2005/8/layout/vProcess5"/>
    <dgm:cxn modelId="{AAFE7435-45A1-44D8-9F1E-78137EA329D9}" srcId="{D1B0F50F-7269-4BFD-9C4F-34B29DF73CEB}" destId="{956A913F-8699-42C0-B128-334169FEDFAA}" srcOrd="1" destOrd="0" parTransId="{5831A69C-CB49-460E-94EA-E30452BC43C4}" sibTransId="{48DD3C5E-8E4D-45EC-B6A6-900C0B3EB640}"/>
    <dgm:cxn modelId="{86ED4C44-D71E-4233-ABE3-56A78ACB1780}" type="presOf" srcId="{3A425F23-B1DE-42D4-82DD-2EDAC8DBE2A3}" destId="{DAC2A57B-1697-46E2-83DB-2DB38DAA4CE8}" srcOrd="1" destOrd="0" presId="urn:microsoft.com/office/officeart/2005/8/layout/vProcess5"/>
    <dgm:cxn modelId="{6A4A7668-6D3B-4185-BF96-530D50CABDF6}" type="presOf" srcId="{D1B0F50F-7269-4BFD-9C4F-34B29DF73CEB}" destId="{6AC0E231-8C62-4940-AC1A-7C09EF9546F5}" srcOrd="0" destOrd="0" presId="urn:microsoft.com/office/officeart/2005/8/layout/vProcess5"/>
    <dgm:cxn modelId="{1A7CC34F-0B8C-4C15-BF61-6723A268157A}" srcId="{D1B0F50F-7269-4BFD-9C4F-34B29DF73CEB}" destId="{EE6AC8FE-5735-429D-83DC-15B884444EAC}" srcOrd="2" destOrd="0" parTransId="{B685B38F-518E-4A64-8317-F324C3D98BF3}" sibTransId="{F969EE72-06BC-4AC8-B976-B5444C64B33B}"/>
    <dgm:cxn modelId="{2F290D51-CAE2-4BBC-BDA3-997BDAECCA6A}" type="presOf" srcId="{6E9CBCA2-FCED-4B24-9F80-2A54707BAC3C}" destId="{E1E9F0D3-F9A7-4444-A339-E6C7D71230DE}" srcOrd="0" destOrd="0" presId="urn:microsoft.com/office/officeart/2005/8/layout/vProcess5"/>
    <dgm:cxn modelId="{8305B876-20C8-435B-A290-4B5DDB91766E}" type="presOf" srcId="{3A425F23-B1DE-42D4-82DD-2EDAC8DBE2A3}" destId="{32BE9DE9-5C9D-4F64-8221-BC35C53AE147}" srcOrd="0" destOrd="0" presId="urn:microsoft.com/office/officeart/2005/8/layout/vProcess5"/>
    <dgm:cxn modelId="{350DF27E-9D78-4FDB-A7C4-812251AB06C8}" type="presOf" srcId="{2CB877E9-A897-4BC4-9734-DBF5E901F2CE}" destId="{1538C6C5-F4A4-4CD6-A1C0-4BA8DF988F95}" srcOrd="0" destOrd="0" presId="urn:microsoft.com/office/officeart/2005/8/layout/vProcess5"/>
    <dgm:cxn modelId="{945CE091-BF25-4B61-B389-672A9E8984E2}" type="presOf" srcId="{48DD3C5E-8E4D-45EC-B6A6-900C0B3EB640}" destId="{85D3C8DD-F6B7-4BB0-8FFF-EC71B6166771}" srcOrd="0" destOrd="0" presId="urn:microsoft.com/office/officeart/2005/8/layout/vProcess5"/>
    <dgm:cxn modelId="{51993D9A-1D2F-49AD-A0B5-8D657577B287}" type="presOf" srcId="{86C8102D-9B0D-47A8-903B-D62C8823AC5C}" destId="{B696BE71-1D45-4348-9538-D58FDA558141}" srcOrd="1" destOrd="0" presId="urn:microsoft.com/office/officeart/2005/8/layout/vProcess5"/>
    <dgm:cxn modelId="{113397AC-002F-41E5-9027-AFFADA422615}" srcId="{D1B0F50F-7269-4BFD-9C4F-34B29DF73CEB}" destId="{86C8102D-9B0D-47A8-903B-D62C8823AC5C}" srcOrd="0" destOrd="0" parTransId="{3DF883DF-ACD2-4211-AFAF-AA711CE0FB63}" sibTransId="{2CB877E9-A897-4BC4-9734-DBF5E901F2CE}"/>
    <dgm:cxn modelId="{A24686B7-6BBD-4AB9-B7A0-5D3269D1F892}" type="presOf" srcId="{F969EE72-06BC-4AC8-B976-B5444C64B33B}" destId="{F285328A-1B7D-4EC9-A38F-1680728BF430}" srcOrd="0" destOrd="0" presId="urn:microsoft.com/office/officeart/2005/8/layout/vProcess5"/>
    <dgm:cxn modelId="{95F289C0-C47E-4B85-91FA-BA3704840C27}" type="presOf" srcId="{EE6AC8FE-5735-429D-83DC-15B884444EAC}" destId="{3F1489E3-914B-4C6B-8FD1-E1D047C9C8D5}" srcOrd="0" destOrd="0" presId="urn:microsoft.com/office/officeart/2005/8/layout/vProcess5"/>
    <dgm:cxn modelId="{345922C7-9C36-444D-A443-5677F48E9C89}" type="presOf" srcId="{EE6AC8FE-5735-429D-83DC-15B884444EAC}" destId="{43AF91D6-BA6F-4736-8BB7-4FAF623C0528}" srcOrd="1" destOrd="0" presId="urn:microsoft.com/office/officeart/2005/8/layout/vProcess5"/>
    <dgm:cxn modelId="{F20EEFC8-90AE-40FB-847F-FE2222EAF8BB}" type="presOf" srcId="{956A913F-8699-42C0-B128-334169FEDFAA}" destId="{60B66345-BFAF-4F61-BD0D-E839EA626ECC}" srcOrd="0" destOrd="0" presId="urn:microsoft.com/office/officeart/2005/8/layout/vProcess5"/>
    <dgm:cxn modelId="{1E8F56D0-45B9-4C2B-9349-5AD4BAD52931}" srcId="{D1B0F50F-7269-4BFD-9C4F-34B29DF73CEB}" destId="{3A425F23-B1DE-42D4-82DD-2EDAC8DBE2A3}" srcOrd="4" destOrd="0" parTransId="{4434E65D-B051-422A-88D3-B18CC111184E}" sibTransId="{CF593804-4F18-41E4-A6A2-C70AFA2AAEAD}"/>
    <dgm:cxn modelId="{3CEF7CE8-8ABA-413D-9247-3AB25CCCF61B}" srcId="{D1B0F50F-7269-4BFD-9C4F-34B29DF73CEB}" destId="{6E9CBCA2-FCED-4B24-9F80-2A54707BAC3C}" srcOrd="3" destOrd="0" parTransId="{438C13F0-6585-4EAC-8511-D1E8C6C5E197}" sibTransId="{A51E10B5-33D5-4085-9A99-12081C2D29E4}"/>
    <dgm:cxn modelId="{1D4CC7F1-6312-432E-BEEC-43BB1C5063F7}" type="presOf" srcId="{A51E10B5-33D5-4085-9A99-12081C2D29E4}" destId="{D7F3D6BB-FDBC-4C9E-9F1B-1530B6880010}" srcOrd="0" destOrd="0" presId="urn:microsoft.com/office/officeart/2005/8/layout/vProcess5"/>
    <dgm:cxn modelId="{A71628F8-35E1-419F-A0FE-2B150BE0353B}" type="presOf" srcId="{86C8102D-9B0D-47A8-903B-D62C8823AC5C}" destId="{E66AE6A8-D35C-4A02-81E3-98ECD8575468}" srcOrd="0" destOrd="0" presId="urn:microsoft.com/office/officeart/2005/8/layout/vProcess5"/>
    <dgm:cxn modelId="{973B745A-A6BB-43DD-A308-360039537F8A}" type="presParOf" srcId="{6AC0E231-8C62-4940-AC1A-7C09EF9546F5}" destId="{26C6286D-9E3E-4D80-B33E-F232E01AE9FB}" srcOrd="0" destOrd="0" presId="urn:microsoft.com/office/officeart/2005/8/layout/vProcess5"/>
    <dgm:cxn modelId="{4819AB32-F7E4-4880-B61D-068D0D314254}" type="presParOf" srcId="{6AC0E231-8C62-4940-AC1A-7C09EF9546F5}" destId="{E66AE6A8-D35C-4A02-81E3-98ECD8575468}" srcOrd="1" destOrd="0" presId="urn:microsoft.com/office/officeart/2005/8/layout/vProcess5"/>
    <dgm:cxn modelId="{081CE8B9-48DC-44A1-96A2-785F785AA059}" type="presParOf" srcId="{6AC0E231-8C62-4940-AC1A-7C09EF9546F5}" destId="{60B66345-BFAF-4F61-BD0D-E839EA626ECC}" srcOrd="2" destOrd="0" presId="urn:microsoft.com/office/officeart/2005/8/layout/vProcess5"/>
    <dgm:cxn modelId="{276518BD-BCC3-4210-87CC-73C71B4C647F}" type="presParOf" srcId="{6AC0E231-8C62-4940-AC1A-7C09EF9546F5}" destId="{3F1489E3-914B-4C6B-8FD1-E1D047C9C8D5}" srcOrd="3" destOrd="0" presId="urn:microsoft.com/office/officeart/2005/8/layout/vProcess5"/>
    <dgm:cxn modelId="{D0E0D727-831F-4725-8E46-AD801F46435A}" type="presParOf" srcId="{6AC0E231-8C62-4940-AC1A-7C09EF9546F5}" destId="{E1E9F0D3-F9A7-4444-A339-E6C7D71230DE}" srcOrd="4" destOrd="0" presId="urn:microsoft.com/office/officeart/2005/8/layout/vProcess5"/>
    <dgm:cxn modelId="{9C9266A4-F23E-4C38-9819-C2560C0DBB38}" type="presParOf" srcId="{6AC0E231-8C62-4940-AC1A-7C09EF9546F5}" destId="{32BE9DE9-5C9D-4F64-8221-BC35C53AE147}" srcOrd="5" destOrd="0" presId="urn:microsoft.com/office/officeart/2005/8/layout/vProcess5"/>
    <dgm:cxn modelId="{C7ADA7E6-B060-4196-A308-C3FF55AE7A28}" type="presParOf" srcId="{6AC0E231-8C62-4940-AC1A-7C09EF9546F5}" destId="{1538C6C5-F4A4-4CD6-A1C0-4BA8DF988F95}" srcOrd="6" destOrd="0" presId="urn:microsoft.com/office/officeart/2005/8/layout/vProcess5"/>
    <dgm:cxn modelId="{B50CAAE1-E257-44B7-A30F-F21CD8355567}" type="presParOf" srcId="{6AC0E231-8C62-4940-AC1A-7C09EF9546F5}" destId="{85D3C8DD-F6B7-4BB0-8FFF-EC71B6166771}" srcOrd="7" destOrd="0" presId="urn:microsoft.com/office/officeart/2005/8/layout/vProcess5"/>
    <dgm:cxn modelId="{94BB9BBD-7F40-4AD1-A98B-08B175E536F5}" type="presParOf" srcId="{6AC0E231-8C62-4940-AC1A-7C09EF9546F5}" destId="{F285328A-1B7D-4EC9-A38F-1680728BF430}" srcOrd="8" destOrd="0" presId="urn:microsoft.com/office/officeart/2005/8/layout/vProcess5"/>
    <dgm:cxn modelId="{EDAE6145-2805-40BA-82EC-C89FAE5B9CC1}" type="presParOf" srcId="{6AC0E231-8C62-4940-AC1A-7C09EF9546F5}" destId="{D7F3D6BB-FDBC-4C9E-9F1B-1530B6880010}" srcOrd="9" destOrd="0" presId="urn:microsoft.com/office/officeart/2005/8/layout/vProcess5"/>
    <dgm:cxn modelId="{6DEA9E00-ED57-46DB-88B7-5C3C78B37034}" type="presParOf" srcId="{6AC0E231-8C62-4940-AC1A-7C09EF9546F5}" destId="{B696BE71-1D45-4348-9538-D58FDA558141}" srcOrd="10" destOrd="0" presId="urn:microsoft.com/office/officeart/2005/8/layout/vProcess5"/>
    <dgm:cxn modelId="{4C58CB71-7C80-4003-8403-E8AEBC321721}" type="presParOf" srcId="{6AC0E231-8C62-4940-AC1A-7C09EF9546F5}" destId="{B6FC27FF-AFD8-45A4-B72E-5E832B27C8C0}" srcOrd="11" destOrd="0" presId="urn:microsoft.com/office/officeart/2005/8/layout/vProcess5"/>
    <dgm:cxn modelId="{980895E7-5761-4343-AE53-B8E5D12D353D}" type="presParOf" srcId="{6AC0E231-8C62-4940-AC1A-7C09EF9546F5}" destId="{43AF91D6-BA6F-4736-8BB7-4FAF623C0528}" srcOrd="12" destOrd="0" presId="urn:microsoft.com/office/officeart/2005/8/layout/vProcess5"/>
    <dgm:cxn modelId="{F3D8F7A1-C261-483F-8B00-D659B972865C}" type="presParOf" srcId="{6AC0E231-8C62-4940-AC1A-7C09EF9546F5}" destId="{82E3F8C9-BC4C-40DE-8E53-0976F9691B8D}" srcOrd="13" destOrd="0" presId="urn:microsoft.com/office/officeart/2005/8/layout/vProcess5"/>
    <dgm:cxn modelId="{0472A988-3CCB-4188-898C-8B438FC90144}" type="presParOf" srcId="{6AC0E231-8C62-4940-AC1A-7C09EF9546F5}" destId="{DAC2A57B-1697-46E2-83DB-2DB38DAA4CE8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3318B2-4AB9-4DE1-9AF0-CB310AACE64C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D785F94-E163-4643-815E-2157E5CC02A7}">
      <dgm:prSet/>
      <dgm:spPr/>
      <dgm:t>
        <a:bodyPr/>
        <a:lstStyle/>
        <a:p>
          <a:pPr>
            <a:defRPr cap="all"/>
          </a:pPr>
          <a:r>
            <a:rPr lang="cs-CZ" dirty="0"/>
            <a:t>Obraz: František Kupka: Meditace</a:t>
          </a:r>
          <a:endParaRPr lang="en-US" dirty="0"/>
        </a:p>
      </dgm:t>
    </dgm:pt>
    <dgm:pt modelId="{331A7D34-8716-4C08-B9B1-1D4DB64AF119}" type="parTrans" cxnId="{CB45D440-50C6-466E-B162-C0E9F4B015BA}">
      <dgm:prSet/>
      <dgm:spPr/>
      <dgm:t>
        <a:bodyPr/>
        <a:lstStyle/>
        <a:p>
          <a:endParaRPr lang="en-US"/>
        </a:p>
      </dgm:t>
    </dgm:pt>
    <dgm:pt modelId="{2A975D83-8183-4AAF-BAF5-A965C536A6C9}" type="sibTrans" cxnId="{CB45D440-50C6-466E-B162-C0E9F4B015BA}">
      <dgm:prSet/>
      <dgm:spPr/>
      <dgm:t>
        <a:bodyPr/>
        <a:lstStyle/>
        <a:p>
          <a:endParaRPr lang="en-US"/>
        </a:p>
      </dgm:t>
    </dgm:pt>
    <dgm:pt modelId="{73FB529A-BF6D-4256-BF49-2D8F4B3A2C0A}">
      <dgm:prSet/>
      <dgm:spPr/>
      <dgm:t>
        <a:bodyPr/>
        <a:lstStyle/>
        <a:p>
          <a:pPr>
            <a:defRPr cap="all"/>
          </a:pPr>
          <a:r>
            <a:rPr lang="cs-CZ" dirty="0"/>
            <a:t>Socha: František Štorek: Modrooký Ikarus</a:t>
          </a:r>
          <a:endParaRPr lang="en-US" dirty="0"/>
        </a:p>
      </dgm:t>
    </dgm:pt>
    <dgm:pt modelId="{DEF09DDC-9EA4-4FE4-9B64-ED3B041EEECB}" type="parTrans" cxnId="{6B83B19A-BA15-448C-B052-FB0B64C5F867}">
      <dgm:prSet/>
      <dgm:spPr/>
      <dgm:t>
        <a:bodyPr/>
        <a:lstStyle/>
        <a:p>
          <a:endParaRPr lang="en-US"/>
        </a:p>
      </dgm:t>
    </dgm:pt>
    <dgm:pt modelId="{23C4371F-9E65-4C4D-9825-415F431EC3E1}" type="sibTrans" cxnId="{6B83B19A-BA15-448C-B052-FB0B64C5F867}">
      <dgm:prSet/>
      <dgm:spPr/>
      <dgm:t>
        <a:bodyPr/>
        <a:lstStyle/>
        <a:p>
          <a:endParaRPr lang="en-US"/>
        </a:p>
      </dgm:t>
    </dgm:pt>
    <dgm:pt modelId="{155DD6E8-3C08-4F9B-A4B4-97304E62DA66}">
      <dgm:prSet/>
      <dgm:spPr/>
      <dgm:t>
        <a:bodyPr/>
        <a:lstStyle/>
        <a:p>
          <a:pPr>
            <a:defRPr cap="all"/>
          </a:pPr>
          <a:r>
            <a:rPr lang="cs-CZ" dirty="0"/>
            <a:t>Kostel: Katedrála Božského Spasitele</a:t>
          </a:r>
          <a:endParaRPr lang="en-US" dirty="0"/>
        </a:p>
      </dgm:t>
    </dgm:pt>
    <dgm:pt modelId="{8D758184-4296-4B94-A785-E83D593DE9F1}" type="parTrans" cxnId="{FC9DAF1C-D44C-4A69-81F1-C583F07164C0}">
      <dgm:prSet/>
      <dgm:spPr/>
      <dgm:t>
        <a:bodyPr/>
        <a:lstStyle/>
        <a:p>
          <a:endParaRPr lang="en-US"/>
        </a:p>
      </dgm:t>
    </dgm:pt>
    <dgm:pt modelId="{51800ECC-B854-4F90-B427-D7D7B3223DFA}" type="sibTrans" cxnId="{FC9DAF1C-D44C-4A69-81F1-C583F07164C0}">
      <dgm:prSet/>
      <dgm:spPr/>
      <dgm:t>
        <a:bodyPr/>
        <a:lstStyle/>
        <a:p>
          <a:endParaRPr lang="en-US"/>
        </a:p>
      </dgm:t>
    </dgm:pt>
    <dgm:pt modelId="{DB3CC5AD-090C-4616-8135-2DAA91A7A019}">
      <dgm:prSet/>
      <dgm:spPr/>
      <dgm:t>
        <a:bodyPr/>
        <a:lstStyle/>
        <a:p>
          <a:pPr>
            <a:defRPr cap="all"/>
          </a:pPr>
          <a:r>
            <a:rPr lang="cs-CZ" dirty="0"/>
            <a:t>Divadlo: Stará Aréna</a:t>
          </a:r>
          <a:endParaRPr lang="en-US" dirty="0"/>
        </a:p>
      </dgm:t>
    </dgm:pt>
    <dgm:pt modelId="{30CCCF7B-6E3B-4B12-A198-2AA47E9EBE59}" type="parTrans" cxnId="{08044724-00ED-4DD5-8707-A3F0F6744FFE}">
      <dgm:prSet/>
      <dgm:spPr/>
      <dgm:t>
        <a:bodyPr/>
        <a:lstStyle/>
        <a:p>
          <a:endParaRPr lang="en-US"/>
        </a:p>
      </dgm:t>
    </dgm:pt>
    <dgm:pt modelId="{0CCC1F4F-7A99-43E9-A79B-23D6C6574119}" type="sibTrans" cxnId="{08044724-00ED-4DD5-8707-A3F0F6744FFE}">
      <dgm:prSet/>
      <dgm:spPr/>
      <dgm:t>
        <a:bodyPr/>
        <a:lstStyle/>
        <a:p>
          <a:endParaRPr lang="en-US"/>
        </a:p>
      </dgm:t>
    </dgm:pt>
    <dgm:pt modelId="{8ABAF581-C3C4-44DD-A77B-AA825F765EBD}">
      <dgm:prSet/>
      <dgm:spPr/>
      <dgm:t>
        <a:bodyPr/>
        <a:lstStyle/>
        <a:p>
          <a:pPr rtl="0">
            <a:defRPr cap="all"/>
          </a:pPr>
          <a:r>
            <a:rPr lang="cs-CZ" dirty="0"/>
            <a:t>Budova: Budova živnostenské banky</a:t>
          </a:r>
          <a:r>
            <a:rPr lang="cs-CZ" dirty="0">
              <a:latin typeface="Gill Sans MT" panose="020B0502020104020203"/>
            </a:rPr>
            <a:t> </a:t>
          </a:r>
          <a:r>
            <a:rPr lang="cs-CZ" dirty="0"/>
            <a:t>(Speciální stanoviště)</a:t>
          </a:r>
          <a:endParaRPr lang="en-US" dirty="0"/>
        </a:p>
      </dgm:t>
    </dgm:pt>
    <dgm:pt modelId="{B38AEC70-5B9B-4960-916D-D34F03B86590}" type="parTrans" cxnId="{B1921928-FDDF-49F4-A656-03FD653344E3}">
      <dgm:prSet/>
      <dgm:spPr/>
      <dgm:t>
        <a:bodyPr/>
        <a:lstStyle/>
        <a:p>
          <a:endParaRPr lang="en-US"/>
        </a:p>
      </dgm:t>
    </dgm:pt>
    <dgm:pt modelId="{8786AD88-133C-48DB-A945-FB558228DFB8}" type="sibTrans" cxnId="{B1921928-FDDF-49F4-A656-03FD653344E3}">
      <dgm:prSet/>
      <dgm:spPr/>
      <dgm:t>
        <a:bodyPr/>
        <a:lstStyle/>
        <a:p>
          <a:endParaRPr lang="en-US"/>
        </a:p>
      </dgm:t>
    </dgm:pt>
    <dgm:pt modelId="{53091133-94D1-4987-8CDE-21637021F443}" type="pres">
      <dgm:prSet presAssocID="{B03318B2-4AB9-4DE1-9AF0-CB310AACE64C}" presName="outerComposite" presStyleCnt="0">
        <dgm:presLayoutVars>
          <dgm:chMax val="5"/>
          <dgm:dir/>
          <dgm:resizeHandles val="exact"/>
        </dgm:presLayoutVars>
      </dgm:prSet>
      <dgm:spPr/>
    </dgm:pt>
    <dgm:pt modelId="{570C3017-A271-4707-B871-067C19F0E200}" type="pres">
      <dgm:prSet presAssocID="{B03318B2-4AB9-4DE1-9AF0-CB310AACE64C}" presName="dummyMaxCanvas" presStyleCnt="0">
        <dgm:presLayoutVars/>
      </dgm:prSet>
      <dgm:spPr/>
    </dgm:pt>
    <dgm:pt modelId="{D602130D-8C3D-4023-9FE8-CF1265E01FDA}" type="pres">
      <dgm:prSet presAssocID="{B03318B2-4AB9-4DE1-9AF0-CB310AACE64C}" presName="FiveNodes_1" presStyleLbl="node1" presStyleIdx="0" presStyleCnt="5">
        <dgm:presLayoutVars>
          <dgm:bulletEnabled val="1"/>
        </dgm:presLayoutVars>
      </dgm:prSet>
      <dgm:spPr/>
    </dgm:pt>
    <dgm:pt modelId="{946EADDC-FF24-4152-BC07-35B7EBFE2102}" type="pres">
      <dgm:prSet presAssocID="{B03318B2-4AB9-4DE1-9AF0-CB310AACE64C}" presName="FiveNodes_2" presStyleLbl="node1" presStyleIdx="1" presStyleCnt="5">
        <dgm:presLayoutVars>
          <dgm:bulletEnabled val="1"/>
        </dgm:presLayoutVars>
      </dgm:prSet>
      <dgm:spPr/>
    </dgm:pt>
    <dgm:pt modelId="{A1FE3687-99AD-45D7-AA40-17654975BEB7}" type="pres">
      <dgm:prSet presAssocID="{B03318B2-4AB9-4DE1-9AF0-CB310AACE64C}" presName="FiveNodes_3" presStyleLbl="node1" presStyleIdx="2" presStyleCnt="5">
        <dgm:presLayoutVars>
          <dgm:bulletEnabled val="1"/>
        </dgm:presLayoutVars>
      </dgm:prSet>
      <dgm:spPr/>
    </dgm:pt>
    <dgm:pt modelId="{C1EAC312-4610-4B18-A72E-C60FFB20C02E}" type="pres">
      <dgm:prSet presAssocID="{B03318B2-4AB9-4DE1-9AF0-CB310AACE64C}" presName="FiveNodes_4" presStyleLbl="node1" presStyleIdx="3" presStyleCnt="5">
        <dgm:presLayoutVars>
          <dgm:bulletEnabled val="1"/>
        </dgm:presLayoutVars>
      </dgm:prSet>
      <dgm:spPr/>
    </dgm:pt>
    <dgm:pt modelId="{4678D664-6D3F-4CF0-A5F4-D76C769A6064}" type="pres">
      <dgm:prSet presAssocID="{B03318B2-4AB9-4DE1-9AF0-CB310AACE64C}" presName="FiveNodes_5" presStyleLbl="node1" presStyleIdx="4" presStyleCnt="5">
        <dgm:presLayoutVars>
          <dgm:bulletEnabled val="1"/>
        </dgm:presLayoutVars>
      </dgm:prSet>
      <dgm:spPr/>
    </dgm:pt>
    <dgm:pt modelId="{44F62524-8D25-4271-9376-DB881F71D2E9}" type="pres">
      <dgm:prSet presAssocID="{B03318B2-4AB9-4DE1-9AF0-CB310AACE64C}" presName="FiveConn_1-2" presStyleLbl="fgAccFollowNode1" presStyleIdx="0" presStyleCnt="4">
        <dgm:presLayoutVars>
          <dgm:bulletEnabled val="1"/>
        </dgm:presLayoutVars>
      </dgm:prSet>
      <dgm:spPr/>
    </dgm:pt>
    <dgm:pt modelId="{A6FE3F5E-593B-4620-BC88-992A45D063C3}" type="pres">
      <dgm:prSet presAssocID="{B03318B2-4AB9-4DE1-9AF0-CB310AACE64C}" presName="FiveConn_2-3" presStyleLbl="fgAccFollowNode1" presStyleIdx="1" presStyleCnt="4">
        <dgm:presLayoutVars>
          <dgm:bulletEnabled val="1"/>
        </dgm:presLayoutVars>
      </dgm:prSet>
      <dgm:spPr/>
    </dgm:pt>
    <dgm:pt modelId="{C3D5CD0E-2CEC-47F1-8B3B-BA87E9B5F3CF}" type="pres">
      <dgm:prSet presAssocID="{B03318B2-4AB9-4DE1-9AF0-CB310AACE64C}" presName="FiveConn_3-4" presStyleLbl="fgAccFollowNode1" presStyleIdx="2" presStyleCnt="4">
        <dgm:presLayoutVars>
          <dgm:bulletEnabled val="1"/>
        </dgm:presLayoutVars>
      </dgm:prSet>
      <dgm:spPr/>
    </dgm:pt>
    <dgm:pt modelId="{767FD7AA-A1E5-478C-ADB5-13AD5243D24B}" type="pres">
      <dgm:prSet presAssocID="{B03318B2-4AB9-4DE1-9AF0-CB310AACE64C}" presName="FiveConn_4-5" presStyleLbl="fgAccFollowNode1" presStyleIdx="3" presStyleCnt="4">
        <dgm:presLayoutVars>
          <dgm:bulletEnabled val="1"/>
        </dgm:presLayoutVars>
      </dgm:prSet>
      <dgm:spPr/>
    </dgm:pt>
    <dgm:pt modelId="{E64B33A2-9A52-4F85-B15D-D7E0584EA445}" type="pres">
      <dgm:prSet presAssocID="{B03318B2-4AB9-4DE1-9AF0-CB310AACE64C}" presName="FiveNodes_1_text" presStyleLbl="node1" presStyleIdx="4" presStyleCnt="5">
        <dgm:presLayoutVars>
          <dgm:bulletEnabled val="1"/>
        </dgm:presLayoutVars>
      </dgm:prSet>
      <dgm:spPr/>
    </dgm:pt>
    <dgm:pt modelId="{B0F82B1A-9600-4EEF-B3B7-4E693A2A92FC}" type="pres">
      <dgm:prSet presAssocID="{B03318B2-4AB9-4DE1-9AF0-CB310AACE64C}" presName="FiveNodes_2_text" presStyleLbl="node1" presStyleIdx="4" presStyleCnt="5">
        <dgm:presLayoutVars>
          <dgm:bulletEnabled val="1"/>
        </dgm:presLayoutVars>
      </dgm:prSet>
      <dgm:spPr/>
    </dgm:pt>
    <dgm:pt modelId="{61301941-62F8-405E-AF9C-64DC1877FB65}" type="pres">
      <dgm:prSet presAssocID="{B03318B2-4AB9-4DE1-9AF0-CB310AACE64C}" presName="FiveNodes_3_text" presStyleLbl="node1" presStyleIdx="4" presStyleCnt="5">
        <dgm:presLayoutVars>
          <dgm:bulletEnabled val="1"/>
        </dgm:presLayoutVars>
      </dgm:prSet>
      <dgm:spPr/>
    </dgm:pt>
    <dgm:pt modelId="{709BDEEE-FF2C-4E06-AA59-1E401DC2D03B}" type="pres">
      <dgm:prSet presAssocID="{B03318B2-4AB9-4DE1-9AF0-CB310AACE64C}" presName="FiveNodes_4_text" presStyleLbl="node1" presStyleIdx="4" presStyleCnt="5">
        <dgm:presLayoutVars>
          <dgm:bulletEnabled val="1"/>
        </dgm:presLayoutVars>
      </dgm:prSet>
      <dgm:spPr/>
    </dgm:pt>
    <dgm:pt modelId="{BDED40E2-7FAA-4727-89F3-767AAECFE61E}" type="pres">
      <dgm:prSet presAssocID="{B03318B2-4AB9-4DE1-9AF0-CB310AACE64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FC9DAF1C-D44C-4A69-81F1-C583F07164C0}" srcId="{B03318B2-4AB9-4DE1-9AF0-CB310AACE64C}" destId="{155DD6E8-3C08-4F9B-A4B4-97304E62DA66}" srcOrd="2" destOrd="0" parTransId="{8D758184-4296-4B94-A785-E83D593DE9F1}" sibTransId="{51800ECC-B854-4F90-B427-D7D7B3223DFA}"/>
    <dgm:cxn modelId="{08044724-00ED-4DD5-8707-A3F0F6744FFE}" srcId="{B03318B2-4AB9-4DE1-9AF0-CB310AACE64C}" destId="{DB3CC5AD-090C-4616-8135-2DAA91A7A019}" srcOrd="3" destOrd="0" parTransId="{30CCCF7B-6E3B-4B12-A198-2AA47E9EBE59}" sibTransId="{0CCC1F4F-7A99-43E9-A79B-23D6C6574119}"/>
    <dgm:cxn modelId="{B1921928-FDDF-49F4-A656-03FD653344E3}" srcId="{B03318B2-4AB9-4DE1-9AF0-CB310AACE64C}" destId="{8ABAF581-C3C4-44DD-A77B-AA825F765EBD}" srcOrd="4" destOrd="0" parTransId="{B38AEC70-5B9B-4960-916D-D34F03B86590}" sibTransId="{8786AD88-133C-48DB-A945-FB558228DFB8}"/>
    <dgm:cxn modelId="{DF655B3F-2DEC-4806-8B50-94E61882853C}" type="presOf" srcId="{51800ECC-B854-4F90-B427-D7D7B3223DFA}" destId="{C3D5CD0E-2CEC-47F1-8B3B-BA87E9B5F3CF}" srcOrd="0" destOrd="0" presId="urn:microsoft.com/office/officeart/2005/8/layout/vProcess5"/>
    <dgm:cxn modelId="{CB45D440-50C6-466E-B162-C0E9F4B015BA}" srcId="{B03318B2-4AB9-4DE1-9AF0-CB310AACE64C}" destId="{BD785F94-E163-4643-815E-2157E5CC02A7}" srcOrd="0" destOrd="0" parTransId="{331A7D34-8716-4C08-B9B1-1D4DB64AF119}" sibTransId="{2A975D83-8183-4AAF-BAF5-A965C536A6C9}"/>
    <dgm:cxn modelId="{EE83B75D-999B-4616-A525-A0BC3EA62A21}" type="presOf" srcId="{DB3CC5AD-090C-4616-8135-2DAA91A7A019}" destId="{709BDEEE-FF2C-4E06-AA59-1E401DC2D03B}" srcOrd="1" destOrd="0" presId="urn:microsoft.com/office/officeart/2005/8/layout/vProcess5"/>
    <dgm:cxn modelId="{4ACB4E65-1A19-4796-ADEC-EC431A1B197F}" type="presOf" srcId="{B03318B2-4AB9-4DE1-9AF0-CB310AACE64C}" destId="{53091133-94D1-4987-8CDE-21637021F443}" srcOrd="0" destOrd="0" presId="urn:microsoft.com/office/officeart/2005/8/layout/vProcess5"/>
    <dgm:cxn modelId="{682ABB47-3D70-42AE-B56F-A0036A753E75}" type="presOf" srcId="{23C4371F-9E65-4C4D-9825-415F431EC3E1}" destId="{A6FE3F5E-593B-4620-BC88-992A45D063C3}" srcOrd="0" destOrd="0" presId="urn:microsoft.com/office/officeart/2005/8/layout/vProcess5"/>
    <dgm:cxn modelId="{FCFF724A-1C87-469F-898D-5DB47164CE65}" type="presOf" srcId="{DB3CC5AD-090C-4616-8135-2DAA91A7A019}" destId="{C1EAC312-4610-4B18-A72E-C60FFB20C02E}" srcOrd="0" destOrd="0" presId="urn:microsoft.com/office/officeart/2005/8/layout/vProcess5"/>
    <dgm:cxn modelId="{AA9E3255-3642-4CC6-8088-82FE1371A6D2}" type="presOf" srcId="{0CCC1F4F-7A99-43E9-A79B-23D6C6574119}" destId="{767FD7AA-A1E5-478C-ADB5-13AD5243D24B}" srcOrd="0" destOrd="0" presId="urn:microsoft.com/office/officeart/2005/8/layout/vProcess5"/>
    <dgm:cxn modelId="{C5601987-6E28-4172-8E51-7E8B060D7257}" type="presOf" srcId="{73FB529A-BF6D-4256-BF49-2D8F4B3A2C0A}" destId="{B0F82B1A-9600-4EEF-B3B7-4E693A2A92FC}" srcOrd="1" destOrd="0" presId="urn:microsoft.com/office/officeart/2005/8/layout/vProcess5"/>
    <dgm:cxn modelId="{6B83B19A-BA15-448C-B052-FB0B64C5F867}" srcId="{B03318B2-4AB9-4DE1-9AF0-CB310AACE64C}" destId="{73FB529A-BF6D-4256-BF49-2D8F4B3A2C0A}" srcOrd="1" destOrd="0" parTransId="{DEF09DDC-9EA4-4FE4-9B64-ED3B041EEECB}" sibTransId="{23C4371F-9E65-4C4D-9825-415F431EC3E1}"/>
    <dgm:cxn modelId="{0CCE09BD-CCBC-4F8F-88DE-DA65993799A0}" type="presOf" srcId="{73FB529A-BF6D-4256-BF49-2D8F4B3A2C0A}" destId="{946EADDC-FF24-4152-BC07-35B7EBFE2102}" srcOrd="0" destOrd="0" presId="urn:microsoft.com/office/officeart/2005/8/layout/vProcess5"/>
    <dgm:cxn modelId="{3A47D6BD-5F11-480F-9B58-57120BBB9328}" type="presOf" srcId="{BD785F94-E163-4643-815E-2157E5CC02A7}" destId="{D602130D-8C3D-4023-9FE8-CF1265E01FDA}" srcOrd="0" destOrd="0" presId="urn:microsoft.com/office/officeart/2005/8/layout/vProcess5"/>
    <dgm:cxn modelId="{DFB145BF-ACF3-4552-B3EA-E87189303583}" type="presOf" srcId="{2A975D83-8183-4AAF-BAF5-A965C536A6C9}" destId="{44F62524-8D25-4271-9376-DB881F71D2E9}" srcOrd="0" destOrd="0" presId="urn:microsoft.com/office/officeart/2005/8/layout/vProcess5"/>
    <dgm:cxn modelId="{A26AB1D7-B698-4E2F-AAFE-7540FBA3D9CE}" type="presOf" srcId="{155DD6E8-3C08-4F9B-A4B4-97304E62DA66}" destId="{61301941-62F8-405E-AF9C-64DC1877FB65}" srcOrd="1" destOrd="0" presId="urn:microsoft.com/office/officeart/2005/8/layout/vProcess5"/>
    <dgm:cxn modelId="{758F2AD8-2128-4EFD-B785-9323B4075E61}" type="presOf" srcId="{8ABAF581-C3C4-44DD-A77B-AA825F765EBD}" destId="{4678D664-6D3F-4CF0-A5F4-D76C769A6064}" srcOrd="0" destOrd="0" presId="urn:microsoft.com/office/officeart/2005/8/layout/vProcess5"/>
    <dgm:cxn modelId="{C3A283DD-E65E-4C64-B0A8-1C912566D0F5}" type="presOf" srcId="{155DD6E8-3C08-4F9B-A4B4-97304E62DA66}" destId="{A1FE3687-99AD-45D7-AA40-17654975BEB7}" srcOrd="0" destOrd="0" presId="urn:microsoft.com/office/officeart/2005/8/layout/vProcess5"/>
    <dgm:cxn modelId="{0FAD6CE1-851A-45AA-BC5C-0E77278E419F}" type="presOf" srcId="{BD785F94-E163-4643-815E-2157E5CC02A7}" destId="{E64B33A2-9A52-4F85-B15D-D7E0584EA445}" srcOrd="1" destOrd="0" presId="urn:microsoft.com/office/officeart/2005/8/layout/vProcess5"/>
    <dgm:cxn modelId="{C0CAC1FA-2189-4194-A954-DEE9DD21832E}" type="presOf" srcId="{8ABAF581-C3C4-44DD-A77B-AA825F765EBD}" destId="{BDED40E2-7FAA-4727-89F3-767AAECFE61E}" srcOrd="1" destOrd="0" presId="urn:microsoft.com/office/officeart/2005/8/layout/vProcess5"/>
    <dgm:cxn modelId="{8D5558F4-7DDC-437C-9D6C-2787CA83F092}" type="presParOf" srcId="{53091133-94D1-4987-8CDE-21637021F443}" destId="{570C3017-A271-4707-B871-067C19F0E200}" srcOrd="0" destOrd="0" presId="urn:microsoft.com/office/officeart/2005/8/layout/vProcess5"/>
    <dgm:cxn modelId="{1799929E-24D7-492A-B203-F6CDC32E514D}" type="presParOf" srcId="{53091133-94D1-4987-8CDE-21637021F443}" destId="{D602130D-8C3D-4023-9FE8-CF1265E01FDA}" srcOrd="1" destOrd="0" presId="urn:microsoft.com/office/officeart/2005/8/layout/vProcess5"/>
    <dgm:cxn modelId="{D660E476-8889-46F5-A5E3-205E08BE98A1}" type="presParOf" srcId="{53091133-94D1-4987-8CDE-21637021F443}" destId="{946EADDC-FF24-4152-BC07-35B7EBFE2102}" srcOrd="2" destOrd="0" presId="urn:microsoft.com/office/officeart/2005/8/layout/vProcess5"/>
    <dgm:cxn modelId="{BA08F0B2-3B1B-4917-BBE0-419B4231A02E}" type="presParOf" srcId="{53091133-94D1-4987-8CDE-21637021F443}" destId="{A1FE3687-99AD-45D7-AA40-17654975BEB7}" srcOrd="3" destOrd="0" presId="urn:microsoft.com/office/officeart/2005/8/layout/vProcess5"/>
    <dgm:cxn modelId="{1F5A1959-E165-4F1F-8E84-CE964C6AB255}" type="presParOf" srcId="{53091133-94D1-4987-8CDE-21637021F443}" destId="{C1EAC312-4610-4B18-A72E-C60FFB20C02E}" srcOrd="4" destOrd="0" presId="urn:microsoft.com/office/officeart/2005/8/layout/vProcess5"/>
    <dgm:cxn modelId="{120B0DD6-3B6D-4752-88B8-681D2BB10EB0}" type="presParOf" srcId="{53091133-94D1-4987-8CDE-21637021F443}" destId="{4678D664-6D3F-4CF0-A5F4-D76C769A6064}" srcOrd="5" destOrd="0" presId="urn:microsoft.com/office/officeart/2005/8/layout/vProcess5"/>
    <dgm:cxn modelId="{0EB07CF4-633C-4463-B77A-784C4AE36744}" type="presParOf" srcId="{53091133-94D1-4987-8CDE-21637021F443}" destId="{44F62524-8D25-4271-9376-DB881F71D2E9}" srcOrd="6" destOrd="0" presId="urn:microsoft.com/office/officeart/2005/8/layout/vProcess5"/>
    <dgm:cxn modelId="{D9D9B4DE-C98F-4548-B331-27A7690DE103}" type="presParOf" srcId="{53091133-94D1-4987-8CDE-21637021F443}" destId="{A6FE3F5E-593B-4620-BC88-992A45D063C3}" srcOrd="7" destOrd="0" presId="urn:microsoft.com/office/officeart/2005/8/layout/vProcess5"/>
    <dgm:cxn modelId="{23598ECC-E9AD-4C90-AD40-77694E887748}" type="presParOf" srcId="{53091133-94D1-4987-8CDE-21637021F443}" destId="{C3D5CD0E-2CEC-47F1-8B3B-BA87E9B5F3CF}" srcOrd="8" destOrd="0" presId="urn:microsoft.com/office/officeart/2005/8/layout/vProcess5"/>
    <dgm:cxn modelId="{CD6495DB-FABA-4B3F-B8C7-92391278D1B1}" type="presParOf" srcId="{53091133-94D1-4987-8CDE-21637021F443}" destId="{767FD7AA-A1E5-478C-ADB5-13AD5243D24B}" srcOrd="9" destOrd="0" presId="urn:microsoft.com/office/officeart/2005/8/layout/vProcess5"/>
    <dgm:cxn modelId="{4B7297D2-2AD2-4704-B439-5C86C4619FC0}" type="presParOf" srcId="{53091133-94D1-4987-8CDE-21637021F443}" destId="{E64B33A2-9A52-4F85-B15D-D7E0584EA445}" srcOrd="10" destOrd="0" presId="urn:microsoft.com/office/officeart/2005/8/layout/vProcess5"/>
    <dgm:cxn modelId="{403F55C0-4F9F-440A-B033-D24D4792DC01}" type="presParOf" srcId="{53091133-94D1-4987-8CDE-21637021F443}" destId="{B0F82B1A-9600-4EEF-B3B7-4E693A2A92FC}" srcOrd="11" destOrd="0" presId="urn:microsoft.com/office/officeart/2005/8/layout/vProcess5"/>
    <dgm:cxn modelId="{7BFE2027-C335-47A0-B8C8-8945E5CB1F22}" type="presParOf" srcId="{53091133-94D1-4987-8CDE-21637021F443}" destId="{61301941-62F8-405E-AF9C-64DC1877FB65}" srcOrd="12" destOrd="0" presId="urn:microsoft.com/office/officeart/2005/8/layout/vProcess5"/>
    <dgm:cxn modelId="{2F0107E5-55FC-489C-A022-38BA1F94715C}" type="presParOf" srcId="{53091133-94D1-4987-8CDE-21637021F443}" destId="{709BDEEE-FF2C-4E06-AA59-1E401DC2D03B}" srcOrd="13" destOrd="0" presId="urn:microsoft.com/office/officeart/2005/8/layout/vProcess5"/>
    <dgm:cxn modelId="{0EDB149C-CF9E-4A0E-B9FB-959D323996AC}" type="presParOf" srcId="{53091133-94D1-4987-8CDE-21637021F443}" destId="{BDED40E2-7FAA-4727-89F3-767AAECFE61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BD6EF3-E2C5-4C77-9492-2F7FD963729C}" type="doc">
      <dgm:prSet loTypeId="urn:microsoft.com/office/officeart/2005/8/layout/vProcess5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CEA73B2-5E65-4665-920F-CC6CE700C8B9}">
      <dgm:prSet/>
      <dgm:spPr/>
      <dgm:t>
        <a:bodyPr/>
        <a:lstStyle/>
        <a:p>
          <a:pPr rtl="0">
            <a:defRPr cap="all"/>
          </a:pPr>
          <a:r>
            <a:rPr lang="cs-CZ" dirty="0">
              <a:latin typeface="Gill Sans MT" panose="020B0502020104020203"/>
            </a:rPr>
            <a:t>Obraz</a:t>
          </a:r>
          <a:r>
            <a:rPr lang="cs-CZ" dirty="0"/>
            <a:t>: </a:t>
          </a:r>
          <a:r>
            <a:rPr lang="cs-CZ" dirty="0">
              <a:latin typeface="Gill Sans MT" panose="020B0502020104020203"/>
            </a:rPr>
            <a:t>Deskový obraz</a:t>
          </a:r>
          <a:r>
            <a:rPr lang="cs-CZ" dirty="0"/>
            <a:t> Mistra Královehradeckého</a:t>
          </a:r>
          <a:r>
            <a:rPr lang="cs-CZ" dirty="0">
              <a:latin typeface="Gill Sans MT" panose="020B0502020104020203"/>
            </a:rPr>
            <a:t> </a:t>
          </a:r>
          <a:r>
            <a:rPr lang="cs-CZ" dirty="0"/>
            <a:t>(Speciální stanoviště)</a:t>
          </a:r>
          <a:endParaRPr lang="en-US" dirty="0"/>
        </a:p>
      </dgm:t>
    </dgm:pt>
    <dgm:pt modelId="{493C60C8-EA77-4B35-A9D0-73219A52B727}" type="parTrans" cxnId="{DF9082CE-7ED0-46D7-B1BF-F8DCFAA20CB9}">
      <dgm:prSet/>
      <dgm:spPr/>
      <dgm:t>
        <a:bodyPr/>
        <a:lstStyle/>
        <a:p>
          <a:endParaRPr lang="en-US"/>
        </a:p>
      </dgm:t>
    </dgm:pt>
    <dgm:pt modelId="{269C3052-E889-4E5A-8D7B-13258D241B43}" type="sibTrans" cxnId="{DF9082CE-7ED0-46D7-B1BF-F8DCFAA20CB9}">
      <dgm:prSet/>
      <dgm:spPr/>
      <dgm:t>
        <a:bodyPr/>
        <a:lstStyle/>
        <a:p>
          <a:endParaRPr lang="en-US"/>
        </a:p>
      </dgm:t>
    </dgm:pt>
    <dgm:pt modelId="{EAFB129B-4E1B-482E-B729-210615DFC7AE}">
      <dgm:prSet/>
      <dgm:spPr/>
      <dgm:t>
        <a:bodyPr/>
        <a:lstStyle/>
        <a:p>
          <a:pPr>
            <a:defRPr cap="all"/>
          </a:pPr>
          <a:r>
            <a:rPr lang="cs-CZ" dirty="0"/>
            <a:t>Socha: David </a:t>
          </a:r>
          <a:r>
            <a:rPr lang="cs-CZ" dirty="0" err="1"/>
            <a:t>Moješčík</a:t>
          </a:r>
          <a:r>
            <a:rPr lang="cs-CZ" dirty="0"/>
            <a:t>: Leoš Janáček s liškou</a:t>
          </a:r>
          <a:endParaRPr lang="en-US" dirty="0"/>
        </a:p>
      </dgm:t>
    </dgm:pt>
    <dgm:pt modelId="{DCCE7392-96FD-4BDD-8244-9F29AC9359E0}" type="parTrans" cxnId="{45BB10FB-663E-417B-BE5B-1288AD499CDA}">
      <dgm:prSet/>
      <dgm:spPr/>
      <dgm:t>
        <a:bodyPr/>
        <a:lstStyle/>
        <a:p>
          <a:endParaRPr lang="en-US"/>
        </a:p>
      </dgm:t>
    </dgm:pt>
    <dgm:pt modelId="{A8016627-53A6-4D89-B196-56C6FB6CD85C}" type="sibTrans" cxnId="{45BB10FB-663E-417B-BE5B-1288AD499CDA}">
      <dgm:prSet/>
      <dgm:spPr/>
      <dgm:t>
        <a:bodyPr/>
        <a:lstStyle/>
        <a:p>
          <a:endParaRPr lang="en-US"/>
        </a:p>
      </dgm:t>
    </dgm:pt>
    <dgm:pt modelId="{884BE327-A57C-4FF5-98ED-7A6C29BF83DF}">
      <dgm:prSet/>
      <dgm:spPr/>
      <dgm:t>
        <a:bodyPr/>
        <a:lstStyle/>
        <a:p>
          <a:pPr>
            <a:defRPr cap="all"/>
          </a:pPr>
          <a:r>
            <a:rPr lang="cs-CZ" dirty="0"/>
            <a:t>Kostel: Kostel sv. Josefa</a:t>
          </a:r>
          <a:endParaRPr lang="en-US" dirty="0"/>
        </a:p>
      </dgm:t>
    </dgm:pt>
    <dgm:pt modelId="{F9F51744-8840-4331-8071-0394DC10B313}" type="parTrans" cxnId="{AD22B2DF-2813-4F15-B51F-11FC50072C93}">
      <dgm:prSet/>
      <dgm:spPr/>
      <dgm:t>
        <a:bodyPr/>
        <a:lstStyle/>
        <a:p>
          <a:endParaRPr lang="en-US"/>
        </a:p>
      </dgm:t>
    </dgm:pt>
    <dgm:pt modelId="{769D445F-8E82-44D7-90AC-7F54F213FF53}" type="sibTrans" cxnId="{AD22B2DF-2813-4F15-B51F-11FC50072C93}">
      <dgm:prSet/>
      <dgm:spPr/>
      <dgm:t>
        <a:bodyPr/>
        <a:lstStyle/>
        <a:p>
          <a:endParaRPr lang="en-US"/>
        </a:p>
      </dgm:t>
    </dgm:pt>
    <dgm:pt modelId="{22761BA6-C70F-4CBD-A64E-40A5F7B0DF34}">
      <dgm:prSet/>
      <dgm:spPr/>
      <dgm:t>
        <a:bodyPr/>
        <a:lstStyle/>
        <a:p>
          <a:pPr>
            <a:defRPr cap="all"/>
          </a:pPr>
          <a:r>
            <a:rPr lang="cs-CZ" dirty="0"/>
            <a:t>Divadlo: Divadlo Petra Bezruče</a:t>
          </a:r>
          <a:endParaRPr lang="en-US" dirty="0"/>
        </a:p>
      </dgm:t>
    </dgm:pt>
    <dgm:pt modelId="{6DCCF623-2B26-4840-97EF-57FF8B93F6B4}" type="parTrans" cxnId="{17E4DCFA-EA55-4801-B5FC-0F5CD5C5C074}">
      <dgm:prSet/>
      <dgm:spPr/>
      <dgm:t>
        <a:bodyPr/>
        <a:lstStyle/>
        <a:p>
          <a:endParaRPr lang="en-US"/>
        </a:p>
      </dgm:t>
    </dgm:pt>
    <dgm:pt modelId="{AC117713-7B41-4560-BE4E-7DABBA53AAF6}" type="sibTrans" cxnId="{17E4DCFA-EA55-4801-B5FC-0F5CD5C5C074}">
      <dgm:prSet/>
      <dgm:spPr/>
      <dgm:t>
        <a:bodyPr/>
        <a:lstStyle/>
        <a:p>
          <a:endParaRPr lang="en-US"/>
        </a:p>
      </dgm:t>
    </dgm:pt>
    <dgm:pt modelId="{BCC9CCE4-1481-409C-9121-5F8DB3DD760E}">
      <dgm:prSet/>
      <dgm:spPr/>
      <dgm:t>
        <a:bodyPr/>
        <a:lstStyle/>
        <a:p>
          <a:pPr>
            <a:defRPr cap="all"/>
          </a:pPr>
          <a:r>
            <a:rPr lang="cs-CZ" dirty="0"/>
            <a:t>Budova: Palác Elektra</a:t>
          </a:r>
          <a:endParaRPr lang="en-US" dirty="0"/>
        </a:p>
      </dgm:t>
    </dgm:pt>
    <dgm:pt modelId="{A8A72E45-213A-4A42-9704-0F3AAE2804DF}" type="parTrans" cxnId="{2F91A773-659D-4F35-9156-ABE31C091378}">
      <dgm:prSet/>
      <dgm:spPr/>
      <dgm:t>
        <a:bodyPr/>
        <a:lstStyle/>
        <a:p>
          <a:endParaRPr lang="en-US"/>
        </a:p>
      </dgm:t>
    </dgm:pt>
    <dgm:pt modelId="{584BE460-2EE4-4026-857D-78768D79BE06}" type="sibTrans" cxnId="{2F91A773-659D-4F35-9156-ABE31C091378}">
      <dgm:prSet/>
      <dgm:spPr/>
      <dgm:t>
        <a:bodyPr/>
        <a:lstStyle/>
        <a:p>
          <a:endParaRPr lang="en-US"/>
        </a:p>
      </dgm:t>
    </dgm:pt>
    <dgm:pt modelId="{DD633517-F2E6-4A44-BF64-44037A1C185D}" type="pres">
      <dgm:prSet presAssocID="{28BD6EF3-E2C5-4C77-9492-2F7FD963729C}" presName="outerComposite" presStyleCnt="0">
        <dgm:presLayoutVars>
          <dgm:chMax val="5"/>
          <dgm:dir/>
          <dgm:resizeHandles val="exact"/>
        </dgm:presLayoutVars>
      </dgm:prSet>
      <dgm:spPr/>
    </dgm:pt>
    <dgm:pt modelId="{E4C789FD-8CEB-4D76-A9E1-2618BE90799F}" type="pres">
      <dgm:prSet presAssocID="{28BD6EF3-E2C5-4C77-9492-2F7FD963729C}" presName="dummyMaxCanvas" presStyleCnt="0">
        <dgm:presLayoutVars/>
      </dgm:prSet>
      <dgm:spPr/>
    </dgm:pt>
    <dgm:pt modelId="{F0D4BE91-BE4E-4C7A-BF2F-A799D430BE52}" type="pres">
      <dgm:prSet presAssocID="{28BD6EF3-E2C5-4C77-9492-2F7FD963729C}" presName="FiveNodes_1" presStyleLbl="node1" presStyleIdx="0" presStyleCnt="5">
        <dgm:presLayoutVars>
          <dgm:bulletEnabled val="1"/>
        </dgm:presLayoutVars>
      </dgm:prSet>
      <dgm:spPr/>
    </dgm:pt>
    <dgm:pt modelId="{25EEB412-E76A-4D02-89B0-B524E645B021}" type="pres">
      <dgm:prSet presAssocID="{28BD6EF3-E2C5-4C77-9492-2F7FD963729C}" presName="FiveNodes_2" presStyleLbl="node1" presStyleIdx="1" presStyleCnt="5">
        <dgm:presLayoutVars>
          <dgm:bulletEnabled val="1"/>
        </dgm:presLayoutVars>
      </dgm:prSet>
      <dgm:spPr/>
    </dgm:pt>
    <dgm:pt modelId="{A5FEC485-23F6-4988-8D9D-CECFE45441BA}" type="pres">
      <dgm:prSet presAssocID="{28BD6EF3-E2C5-4C77-9492-2F7FD963729C}" presName="FiveNodes_3" presStyleLbl="node1" presStyleIdx="2" presStyleCnt="5">
        <dgm:presLayoutVars>
          <dgm:bulletEnabled val="1"/>
        </dgm:presLayoutVars>
      </dgm:prSet>
      <dgm:spPr/>
    </dgm:pt>
    <dgm:pt modelId="{B9C1E807-464E-4237-8F92-6CAF30F95815}" type="pres">
      <dgm:prSet presAssocID="{28BD6EF3-E2C5-4C77-9492-2F7FD963729C}" presName="FiveNodes_4" presStyleLbl="node1" presStyleIdx="3" presStyleCnt="5">
        <dgm:presLayoutVars>
          <dgm:bulletEnabled val="1"/>
        </dgm:presLayoutVars>
      </dgm:prSet>
      <dgm:spPr/>
    </dgm:pt>
    <dgm:pt modelId="{64BB8F9C-894D-4900-8D6E-09D2E008F613}" type="pres">
      <dgm:prSet presAssocID="{28BD6EF3-E2C5-4C77-9492-2F7FD963729C}" presName="FiveNodes_5" presStyleLbl="node1" presStyleIdx="4" presStyleCnt="5">
        <dgm:presLayoutVars>
          <dgm:bulletEnabled val="1"/>
        </dgm:presLayoutVars>
      </dgm:prSet>
      <dgm:spPr/>
    </dgm:pt>
    <dgm:pt modelId="{A145AF10-1E0C-4F72-B03B-836740EFD73D}" type="pres">
      <dgm:prSet presAssocID="{28BD6EF3-E2C5-4C77-9492-2F7FD963729C}" presName="FiveConn_1-2" presStyleLbl="fgAccFollowNode1" presStyleIdx="0" presStyleCnt="4">
        <dgm:presLayoutVars>
          <dgm:bulletEnabled val="1"/>
        </dgm:presLayoutVars>
      </dgm:prSet>
      <dgm:spPr/>
    </dgm:pt>
    <dgm:pt modelId="{CD561BF0-97C6-467B-ACC1-6384A5A610AC}" type="pres">
      <dgm:prSet presAssocID="{28BD6EF3-E2C5-4C77-9492-2F7FD963729C}" presName="FiveConn_2-3" presStyleLbl="fgAccFollowNode1" presStyleIdx="1" presStyleCnt="4">
        <dgm:presLayoutVars>
          <dgm:bulletEnabled val="1"/>
        </dgm:presLayoutVars>
      </dgm:prSet>
      <dgm:spPr/>
    </dgm:pt>
    <dgm:pt modelId="{4006FC05-DF3E-4BC0-9FCC-C51001C112D7}" type="pres">
      <dgm:prSet presAssocID="{28BD6EF3-E2C5-4C77-9492-2F7FD963729C}" presName="FiveConn_3-4" presStyleLbl="fgAccFollowNode1" presStyleIdx="2" presStyleCnt="4">
        <dgm:presLayoutVars>
          <dgm:bulletEnabled val="1"/>
        </dgm:presLayoutVars>
      </dgm:prSet>
      <dgm:spPr/>
    </dgm:pt>
    <dgm:pt modelId="{A5D4763F-7121-4438-B7DF-8FDCF2110FFD}" type="pres">
      <dgm:prSet presAssocID="{28BD6EF3-E2C5-4C77-9492-2F7FD963729C}" presName="FiveConn_4-5" presStyleLbl="fgAccFollowNode1" presStyleIdx="3" presStyleCnt="4">
        <dgm:presLayoutVars>
          <dgm:bulletEnabled val="1"/>
        </dgm:presLayoutVars>
      </dgm:prSet>
      <dgm:spPr/>
    </dgm:pt>
    <dgm:pt modelId="{4973D332-C95C-4B49-9EEE-D02587028D37}" type="pres">
      <dgm:prSet presAssocID="{28BD6EF3-E2C5-4C77-9492-2F7FD963729C}" presName="FiveNodes_1_text" presStyleLbl="node1" presStyleIdx="4" presStyleCnt="5">
        <dgm:presLayoutVars>
          <dgm:bulletEnabled val="1"/>
        </dgm:presLayoutVars>
      </dgm:prSet>
      <dgm:spPr/>
    </dgm:pt>
    <dgm:pt modelId="{454CE1CF-F0C1-4426-A574-640174DBFEF1}" type="pres">
      <dgm:prSet presAssocID="{28BD6EF3-E2C5-4C77-9492-2F7FD963729C}" presName="FiveNodes_2_text" presStyleLbl="node1" presStyleIdx="4" presStyleCnt="5">
        <dgm:presLayoutVars>
          <dgm:bulletEnabled val="1"/>
        </dgm:presLayoutVars>
      </dgm:prSet>
      <dgm:spPr/>
    </dgm:pt>
    <dgm:pt modelId="{324B5ADD-0D59-4F4D-9604-0F5195639E72}" type="pres">
      <dgm:prSet presAssocID="{28BD6EF3-E2C5-4C77-9492-2F7FD963729C}" presName="FiveNodes_3_text" presStyleLbl="node1" presStyleIdx="4" presStyleCnt="5">
        <dgm:presLayoutVars>
          <dgm:bulletEnabled val="1"/>
        </dgm:presLayoutVars>
      </dgm:prSet>
      <dgm:spPr/>
    </dgm:pt>
    <dgm:pt modelId="{5EF47D21-0ABC-453A-A1C6-C65659315B59}" type="pres">
      <dgm:prSet presAssocID="{28BD6EF3-E2C5-4C77-9492-2F7FD963729C}" presName="FiveNodes_4_text" presStyleLbl="node1" presStyleIdx="4" presStyleCnt="5">
        <dgm:presLayoutVars>
          <dgm:bulletEnabled val="1"/>
        </dgm:presLayoutVars>
      </dgm:prSet>
      <dgm:spPr/>
    </dgm:pt>
    <dgm:pt modelId="{D1309A55-0A42-4891-B98E-6CC647E40353}" type="pres">
      <dgm:prSet presAssocID="{28BD6EF3-E2C5-4C77-9492-2F7FD963729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AC539B03-2EB3-48C6-9E6C-D7CF60D7BBE8}" type="presOf" srcId="{BCC9CCE4-1481-409C-9121-5F8DB3DD760E}" destId="{64BB8F9C-894D-4900-8D6E-09D2E008F613}" srcOrd="0" destOrd="0" presId="urn:microsoft.com/office/officeart/2005/8/layout/vProcess5"/>
    <dgm:cxn modelId="{1814CD0F-A214-41B7-96C8-215B763A9A6B}" type="presOf" srcId="{269C3052-E889-4E5A-8D7B-13258D241B43}" destId="{A145AF10-1E0C-4F72-B03B-836740EFD73D}" srcOrd="0" destOrd="0" presId="urn:microsoft.com/office/officeart/2005/8/layout/vProcess5"/>
    <dgm:cxn modelId="{A101BC28-A084-4C13-AE95-C3C9B690955D}" type="presOf" srcId="{BCC9CCE4-1481-409C-9121-5F8DB3DD760E}" destId="{D1309A55-0A42-4891-B98E-6CC647E40353}" srcOrd="1" destOrd="0" presId="urn:microsoft.com/office/officeart/2005/8/layout/vProcess5"/>
    <dgm:cxn modelId="{684E233F-BC02-4C08-BF3F-A38FDF0EA453}" type="presOf" srcId="{A8016627-53A6-4D89-B196-56C6FB6CD85C}" destId="{CD561BF0-97C6-467B-ACC1-6384A5A610AC}" srcOrd="0" destOrd="0" presId="urn:microsoft.com/office/officeart/2005/8/layout/vProcess5"/>
    <dgm:cxn modelId="{2F91A773-659D-4F35-9156-ABE31C091378}" srcId="{28BD6EF3-E2C5-4C77-9492-2F7FD963729C}" destId="{BCC9CCE4-1481-409C-9121-5F8DB3DD760E}" srcOrd="4" destOrd="0" parTransId="{A8A72E45-213A-4A42-9704-0F3AAE2804DF}" sibTransId="{584BE460-2EE4-4026-857D-78768D79BE06}"/>
    <dgm:cxn modelId="{CC0C1879-863E-478D-A17C-350048631DBA}" type="presOf" srcId="{884BE327-A57C-4FF5-98ED-7A6C29BF83DF}" destId="{324B5ADD-0D59-4F4D-9604-0F5195639E72}" srcOrd="1" destOrd="0" presId="urn:microsoft.com/office/officeart/2005/8/layout/vProcess5"/>
    <dgm:cxn modelId="{D8D05282-2025-47D2-93D3-98606B27243B}" type="presOf" srcId="{28BD6EF3-E2C5-4C77-9492-2F7FD963729C}" destId="{DD633517-F2E6-4A44-BF64-44037A1C185D}" srcOrd="0" destOrd="0" presId="urn:microsoft.com/office/officeart/2005/8/layout/vProcess5"/>
    <dgm:cxn modelId="{3E38298F-C8AE-41AC-B41A-77885D981AF6}" type="presOf" srcId="{22761BA6-C70F-4CBD-A64E-40A5F7B0DF34}" destId="{B9C1E807-464E-4237-8F92-6CAF30F95815}" srcOrd="0" destOrd="0" presId="urn:microsoft.com/office/officeart/2005/8/layout/vProcess5"/>
    <dgm:cxn modelId="{8AB87D95-5C65-423E-8CCC-3BCEE63E2661}" type="presOf" srcId="{884BE327-A57C-4FF5-98ED-7A6C29BF83DF}" destId="{A5FEC485-23F6-4988-8D9D-CECFE45441BA}" srcOrd="0" destOrd="0" presId="urn:microsoft.com/office/officeart/2005/8/layout/vProcess5"/>
    <dgm:cxn modelId="{B15134A9-E1F7-45A0-ABC1-234242C57115}" type="presOf" srcId="{EAFB129B-4E1B-482E-B729-210615DFC7AE}" destId="{454CE1CF-F0C1-4426-A574-640174DBFEF1}" srcOrd="1" destOrd="0" presId="urn:microsoft.com/office/officeart/2005/8/layout/vProcess5"/>
    <dgm:cxn modelId="{F321DEB1-33AE-40E1-A1C4-915394B9797C}" type="presOf" srcId="{ACEA73B2-5E65-4665-920F-CC6CE700C8B9}" destId="{4973D332-C95C-4B49-9EEE-D02587028D37}" srcOrd="1" destOrd="0" presId="urn:microsoft.com/office/officeart/2005/8/layout/vProcess5"/>
    <dgm:cxn modelId="{139CA6BE-D01B-4486-95AA-3E5C9D593D35}" type="presOf" srcId="{EAFB129B-4E1B-482E-B729-210615DFC7AE}" destId="{25EEB412-E76A-4D02-89B0-B524E645B021}" srcOrd="0" destOrd="0" presId="urn:microsoft.com/office/officeart/2005/8/layout/vProcess5"/>
    <dgm:cxn modelId="{87AD0CC8-5E9A-453C-881B-D6158364C179}" type="presOf" srcId="{AC117713-7B41-4560-BE4E-7DABBA53AAF6}" destId="{A5D4763F-7121-4438-B7DF-8FDCF2110FFD}" srcOrd="0" destOrd="0" presId="urn:microsoft.com/office/officeart/2005/8/layout/vProcess5"/>
    <dgm:cxn modelId="{DCB6DBCC-18EF-49D0-80D8-4392103C92C7}" type="presOf" srcId="{769D445F-8E82-44D7-90AC-7F54F213FF53}" destId="{4006FC05-DF3E-4BC0-9FCC-C51001C112D7}" srcOrd="0" destOrd="0" presId="urn:microsoft.com/office/officeart/2005/8/layout/vProcess5"/>
    <dgm:cxn modelId="{DF9082CE-7ED0-46D7-B1BF-F8DCFAA20CB9}" srcId="{28BD6EF3-E2C5-4C77-9492-2F7FD963729C}" destId="{ACEA73B2-5E65-4665-920F-CC6CE700C8B9}" srcOrd="0" destOrd="0" parTransId="{493C60C8-EA77-4B35-A9D0-73219A52B727}" sibTransId="{269C3052-E889-4E5A-8D7B-13258D241B43}"/>
    <dgm:cxn modelId="{E4782DDC-DC2B-4A0E-B541-91F84C305653}" type="presOf" srcId="{22761BA6-C70F-4CBD-A64E-40A5F7B0DF34}" destId="{5EF47D21-0ABC-453A-A1C6-C65659315B59}" srcOrd="1" destOrd="0" presId="urn:microsoft.com/office/officeart/2005/8/layout/vProcess5"/>
    <dgm:cxn modelId="{AD22B2DF-2813-4F15-B51F-11FC50072C93}" srcId="{28BD6EF3-E2C5-4C77-9492-2F7FD963729C}" destId="{884BE327-A57C-4FF5-98ED-7A6C29BF83DF}" srcOrd="2" destOrd="0" parTransId="{F9F51744-8840-4331-8071-0394DC10B313}" sibTransId="{769D445F-8E82-44D7-90AC-7F54F213FF53}"/>
    <dgm:cxn modelId="{DAF325F5-109D-42C7-81CD-CE232F20B1D4}" type="presOf" srcId="{ACEA73B2-5E65-4665-920F-CC6CE700C8B9}" destId="{F0D4BE91-BE4E-4C7A-BF2F-A799D430BE52}" srcOrd="0" destOrd="0" presId="urn:microsoft.com/office/officeart/2005/8/layout/vProcess5"/>
    <dgm:cxn modelId="{17E4DCFA-EA55-4801-B5FC-0F5CD5C5C074}" srcId="{28BD6EF3-E2C5-4C77-9492-2F7FD963729C}" destId="{22761BA6-C70F-4CBD-A64E-40A5F7B0DF34}" srcOrd="3" destOrd="0" parTransId="{6DCCF623-2B26-4840-97EF-57FF8B93F6B4}" sibTransId="{AC117713-7B41-4560-BE4E-7DABBA53AAF6}"/>
    <dgm:cxn modelId="{45BB10FB-663E-417B-BE5B-1288AD499CDA}" srcId="{28BD6EF3-E2C5-4C77-9492-2F7FD963729C}" destId="{EAFB129B-4E1B-482E-B729-210615DFC7AE}" srcOrd="1" destOrd="0" parTransId="{DCCE7392-96FD-4BDD-8244-9F29AC9359E0}" sibTransId="{A8016627-53A6-4D89-B196-56C6FB6CD85C}"/>
    <dgm:cxn modelId="{8BB0D1A3-7EA0-42C7-9054-EF5CA1B3060D}" type="presParOf" srcId="{DD633517-F2E6-4A44-BF64-44037A1C185D}" destId="{E4C789FD-8CEB-4D76-A9E1-2618BE90799F}" srcOrd="0" destOrd="0" presId="urn:microsoft.com/office/officeart/2005/8/layout/vProcess5"/>
    <dgm:cxn modelId="{31A998B9-D685-45C0-8639-7C46098406F1}" type="presParOf" srcId="{DD633517-F2E6-4A44-BF64-44037A1C185D}" destId="{F0D4BE91-BE4E-4C7A-BF2F-A799D430BE52}" srcOrd="1" destOrd="0" presId="urn:microsoft.com/office/officeart/2005/8/layout/vProcess5"/>
    <dgm:cxn modelId="{03B9E050-1FCF-4466-ACCE-7A7BFEF81A98}" type="presParOf" srcId="{DD633517-F2E6-4A44-BF64-44037A1C185D}" destId="{25EEB412-E76A-4D02-89B0-B524E645B021}" srcOrd="2" destOrd="0" presId="urn:microsoft.com/office/officeart/2005/8/layout/vProcess5"/>
    <dgm:cxn modelId="{A2E8B0BA-21B7-474F-BCAA-FDD8ABF29FF0}" type="presParOf" srcId="{DD633517-F2E6-4A44-BF64-44037A1C185D}" destId="{A5FEC485-23F6-4988-8D9D-CECFE45441BA}" srcOrd="3" destOrd="0" presId="urn:microsoft.com/office/officeart/2005/8/layout/vProcess5"/>
    <dgm:cxn modelId="{70F74B79-75F8-40B0-85BE-6936651F13CA}" type="presParOf" srcId="{DD633517-F2E6-4A44-BF64-44037A1C185D}" destId="{B9C1E807-464E-4237-8F92-6CAF30F95815}" srcOrd="4" destOrd="0" presId="urn:microsoft.com/office/officeart/2005/8/layout/vProcess5"/>
    <dgm:cxn modelId="{F28040A0-670A-4991-BF70-7F7A0E5E94AE}" type="presParOf" srcId="{DD633517-F2E6-4A44-BF64-44037A1C185D}" destId="{64BB8F9C-894D-4900-8D6E-09D2E008F613}" srcOrd="5" destOrd="0" presId="urn:microsoft.com/office/officeart/2005/8/layout/vProcess5"/>
    <dgm:cxn modelId="{FDF22496-15D9-4F18-9560-F8404EAD6760}" type="presParOf" srcId="{DD633517-F2E6-4A44-BF64-44037A1C185D}" destId="{A145AF10-1E0C-4F72-B03B-836740EFD73D}" srcOrd="6" destOrd="0" presId="urn:microsoft.com/office/officeart/2005/8/layout/vProcess5"/>
    <dgm:cxn modelId="{D206C58B-39B4-44F9-BBCC-C0342A31A067}" type="presParOf" srcId="{DD633517-F2E6-4A44-BF64-44037A1C185D}" destId="{CD561BF0-97C6-467B-ACC1-6384A5A610AC}" srcOrd="7" destOrd="0" presId="urn:microsoft.com/office/officeart/2005/8/layout/vProcess5"/>
    <dgm:cxn modelId="{C1A58600-BA00-4D46-8530-2AC424D143E6}" type="presParOf" srcId="{DD633517-F2E6-4A44-BF64-44037A1C185D}" destId="{4006FC05-DF3E-4BC0-9FCC-C51001C112D7}" srcOrd="8" destOrd="0" presId="urn:microsoft.com/office/officeart/2005/8/layout/vProcess5"/>
    <dgm:cxn modelId="{DF47E8D6-0037-460F-B1EC-EE7C96233982}" type="presParOf" srcId="{DD633517-F2E6-4A44-BF64-44037A1C185D}" destId="{A5D4763F-7121-4438-B7DF-8FDCF2110FFD}" srcOrd="9" destOrd="0" presId="urn:microsoft.com/office/officeart/2005/8/layout/vProcess5"/>
    <dgm:cxn modelId="{860E98C0-CCA9-42DB-8114-FD99FDC020C5}" type="presParOf" srcId="{DD633517-F2E6-4A44-BF64-44037A1C185D}" destId="{4973D332-C95C-4B49-9EEE-D02587028D37}" srcOrd="10" destOrd="0" presId="urn:microsoft.com/office/officeart/2005/8/layout/vProcess5"/>
    <dgm:cxn modelId="{08AE8C6F-9DCE-4E2E-955D-5C275B490C67}" type="presParOf" srcId="{DD633517-F2E6-4A44-BF64-44037A1C185D}" destId="{454CE1CF-F0C1-4426-A574-640174DBFEF1}" srcOrd="11" destOrd="0" presId="urn:microsoft.com/office/officeart/2005/8/layout/vProcess5"/>
    <dgm:cxn modelId="{A4AEE82F-6E84-43FF-9413-FCC624823E99}" type="presParOf" srcId="{DD633517-F2E6-4A44-BF64-44037A1C185D}" destId="{324B5ADD-0D59-4F4D-9604-0F5195639E72}" srcOrd="12" destOrd="0" presId="urn:microsoft.com/office/officeart/2005/8/layout/vProcess5"/>
    <dgm:cxn modelId="{4F76E4FA-B6A2-4E9C-97D9-3852ECF4F333}" type="presParOf" srcId="{DD633517-F2E6-4A44-BF64-44037A1C185D}" destId="{5EF47D21-0ABC-453A-A1C6-C65659315B59}" srcOrd="13" destOrd="0" presId="urn:microsoft.com/office/officeart/2005/8/layout/vProcess5"/>
    <dgm:cxn modelId="{1E0DAAA8-0CD8-4B6F-BAE8-E496C9FAAE59}" type="presParOf" srcId="{DD633517-F2E6-4A44-BF64-44037A1C185D}" destId="{D1309A55-0A42-4891-B98E-6CC647E4035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53A593F-77A2-461C-8555-F66D424F7795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ACB0256-D21F-4CE8-B096-C41A0F835900}">
      <dgm:prSet/>
      <dgm:spPr/>
      <dgm:t>
        <a:bodyPr/>
        <a:lstStyle/>
        <a:p>
          <a:pPr>
            <a:defRPr cap="all"/>
          </a:pPr>
          <a:r>
            <a:rPr lang="cs-CZ" dirty="0"/>
            <a:t>Obraz: Antonín Mánes: Krajina se řekou</a:t>
          </a:r>
          <a:endParaRPr lang="en-US" dirty="0"/>
        </a:p>
      </dgm:t>
    </dgm:pt>
    <dgm:pt modelId="{B7F96422-AA4D-4C01-BC42-971DE2097CE2}" type="parTrans" cxnId="{A61D1DAF-C1DB-4075-8EC1-619890A25453}">
      <dgm:prSet/>
      <dgm:spPr/>
      <dgm:t>
        <a:bodyPr/>
        <a:lstStyle/>
        <a:p>
          <a:endParaRPr lang="en-US"/>
        </a:p>
      </dgm:t>
    </dgm:pt>
    <dgm:pt modelId="{73773199-5E3B-4CF5-A950-4B31A3E61361}" type="sibTrans" cxnId="{A61D1DAF-C1DB-4075-8EC1-619890A25453}">
      <dgm:prSet/>
      <dgm:spPr/>
      <dgm:t>
        <a:bodyPr/>
        <a:lstStyle/>
        <a:p>
          <a:endParaRPr lang="en-US"/>
        </a:p>
      </dgm:t>
    </dgm:pt>
    <dgm:pt modelId="{C385AFB7-C314-4598-AE0A-65279349C7DF}">
      <dgm:prSet/>
      <dgm:spPr/>
      <dgm:t>
        <a:bodyPr/>
        <a:lstStyle/>
        <a:p>
          <a:pPr>
            <a:defRPr cap="all"/>
          </a:pPr>
          <a:r>
            <a:rPr lang="cs-CZ" dirty="0"/>
            <a:t>Socha: David </a:t>
          </a:r>
          <a:r>
            <a:rPr lang="cs-CZ" dirty="0" err="1"/>
            <a:t>Moješčík</a:t>
          </a:r>
          <a:r>
            <a:rPr lang="cs-CZ" dirty="0"/>
            <a:t>: Karel Kryl</a:t>
          </a:r>
          <a:endParaRPr lang="en-US" dirty="0"/>
        </a:p>
      </dgm:t>
    </dgm:pt>
    <dgm:pt modelId="{24F98947-61E1-404E-A766-EE1CB7FADBCF}" type="parTrans" cxnId="{44E5F3FB-E816-4796-903B-CDB4235A3502}">
      <dgm:prSet/>
      <dgm:spPr/>
      <dgm:t>
        <a:bodyPr/>
        <a:lstStyle/>
        <a:p>
          <a:endParaRPr lang="en-US"/>
        </a:p>
      </dgm:t>
    </dgm:pt>
    <dgm:pt modelId="{690736DE-CE8B-4F2A-AFC0-3089D121B455}" type="sibTrans" cxnId="{44E5F3FB-E816-4796-903B-CDB4235A3502}">
      <dgm:prSet/>
      <dgm:spPr/>
      <dgm:t>
        <a:bodyPr/>
        <a:lstStyle/>
        <a:p>
          <a:endParaRPr lang="en-US"/>
        </a:p>
      </dgm:t>
    </dgm:pt>
    <dgm:pt modelId="{6692AD20-2CC3-4740-BE3F-11509A795073}">
      <dgm:prSet/>
      <dgm:spPr/>
      <dgm:t>
        <a:bodyPr/>
        <a:lstStyle/>
        <a:p>
          <a:pPr>
            <a:defRPr cap="all"/>
          </a:pPr>
          <a:r>
            <a:rPr lang="cs-CZ" dirty="0"/>
            <a:t>Kaple: Kaple císařovny Alžběty </a:t>
          </a:r>
          <a:r>
            <a:rPr lang="cs-CZ" dirty="0" err="1"/>
            <a:t>Sisi</a:t>
          </a:r>
          <a:endParaRPr lang="en-US" dirty="0" err="1"/>
        </a:p>
      </dgm:t>
    </dgm:pt>
    <dgm:pt modelId="{7F87775F-9377-40E0-8ACF-A692C4D13CE4}" type="parTrans" cxnId="{3470DD91-64D5-45D5-881D-20B008474F0B}">
      <dgm:prSet/>
      <dgm:spPr/>
      <dgm:t>
        <a:bodyPr/>
        <a:lstStyle/>
        <a:p>
          <a:endParaRPr lang="en-US"/>
        </a:p>
      </dgm:t>
    </dgm:pt>
    <dgm:pt modelId="{DD6FEC24-6C99-488D-BAFB-9A4F81938AF0}" type="sibTrans" cxnId="{3470DD91-64D5-45D5-881D-20B008474F0B}">
      <dgm:prSet/>
      <dgm:spPr/>
      <dgm:t>
        <a:bodyPr/>
        <a:lstStyle/>
        <a:p>
          <a:endParaRPr lang="en-US"/>
        </a:p>
      </dgm:t>
    </dgm:pt>
    <dgm:pt modelId="{3330233B-F69D-43C0-AA72-29EED2F3AAA5}">
      <dgm:prSet/>
      <dgm:spPr/>
      <dgm:t>
        <a:bodyPr/>
        <a:lstStyle/>
        <a:p>
          <a:pPr rtl="0">
            <a:defRPr cap="all"/>
          </a:pPr>
          <a:r>
            <a:rPr lang="cs-CZ" dirty="0"/>
            <a:t>Divadlo: Divadlo Jiřího Myrona</a:t>
          </a:r>
          <a:r>
            <a:rPr lang="cs-CZ" dirty="0">
              <a:latin typeface="Gill Sans MT" panose="020B0502020104020203"/>
            </a:rPr>
            <a:t> </a:t>
          </a:r>
          <a:r>
            <a:rPr lang="cs-CZ" dirty="0"/>
            <a:t>(Speciální stanoviště)</a:t>
          </a:r>
          <a:endParaRPr lang="en-US" dirty="0"/>
        </a:p>
      </dgm:t>
    </dgm:pt>
    <dgm:pt modelId="{1F726225-3E47-4B40-8FC3-C4C59D3E127B}" type="parTrans" cxnId="{857DBD94-D182-4B90-9DE4-6A6D8FB4D29D}">
      <dgm:prSet/>
      <dgm:spPr/>
      <dgm:t>
        <a:bodyPr/>
        <a:lstStyle/>
        <a:p>
          <a:endParaRPr lang="en-US"/>
        </a:p>
      </dgm:t>
    </dgm:pt>
    <dgm:pt modelId="{14F22A4A-9C22-4B4B-AE29-FA48F6F616E6}" type="sibTrans" cxnId="{857DBD94-D182-4B90-9DE4-6A6D8FB4D29D}">
      <dgm:prSet/>
      <dgm:spPr/>
      <dgm:t>
        <a:bodyPr/>
        <a:lstStyle/>
        <a:p>
          <a:endParaRPr lang="en-US"/>
        </a:p>
      </dgm:t>
    </dgm:pt>
    <dgm:pt modelId="{5BC74C8F-A23A-4AF5-8766-BF122136D34D}">
      <dgm:prSet/>
      <dgm:spPr/>
      <dgm:t>
        <a:bodyPr/>
        <a:lstStyle/>
        <a:p>
          <a:pPr>
            <a:defRPr cap="all"/>
          </a:pPr>
          <a:r>
            <a:rPr lang="cs-CZ" dirty="0"/>
            <a:t>Budova: Budova </a:t>
          </a:r>
          <a:r>
            <a:rPr lang="cs-CZ" dirty="0" err="1"/>
            <a:t>angločeskoslovenské</a:t>
          </a:r>
          <a:r>
            <a:rPr lang="cs-CZ" dirty="0"/>
            <a:t> banky</a:t>
          </a:r>
          <a:endParaRPr lang="en-US" dirty="0"/>
        </a:p>
      </dgm:t>
    </dgm:pt>
    <dgm:pt modelId="{AB303F25-2412-4598-8791-AA31ADEC6856}" type="parTrans" cxnId="{C1EF7B8F-BF66-47D4-BA5A-3FCD3018A879}">
      <dgm:prSet/>
      <dgm:spPr/>
      <dgm:t>
        <a:bodyPr/>
        <a:lstStyle/>
        <a:p>
          <a:endParaRPr lang="en-US"/>
        </a:p>
      </dgm:t>
    </dgm:pt>
    <dgm:pt modelId="{692B98B3-F004-4B97-8BAA-DEAB0EA1EA81}" type="sibTrans" cxnId="{C1EF7B8F-BF66-47D4-BA5A-3FCD3018A879}">
      <dgm:prSet/>
      <dgm:spPr/>
      <dgm:t>
        <a:bodyPr/>
        <a:lstStyle/>
        <a:p>
          <a:endParaRPr lang="en-US"/>
        </a:p>
      </dgm:t>
    </dgm:pt>
    <dgm:pt modelId="{8EED0737-B15F-4A38-ABF5-EB86B17D0F94}" type="pres">
      <dgm:prSet presAssocID="{B53A593F-77A2-461C-8555-F66D424F7795}" presName="outerComposite" presStyleCnt="0">
        <dgm:presLayoutVars>
          <dgm:chMax val="5"/>
          <dgm:dir/>
          <dgm:resizeHandles val="exact"/>
        </dgm:presLayoutVars>
      </dgm:prSet>
      <dgm:spPr/>
    </dgm:pt>
    <dgm:pt modelId="{27EF09FB-0798-406E-8893-5CBEAB635F69}" type="pres">
      <dgm:prSet presAssocID="{B53A593F-77A2-461C-8555-F66D424F7795}" presName="dummyMaxCanvas" presStyleCnt="0">
        <dgm:presLayoutVars/>
      </dgm:prSet>
      <dgm:spPr/>
    </dgm:pt>
    <dgm:pt modelId="{8D7E82E1-BF35-45BC-B02F-EE1C34934B6A}" type="pres">
      <dgm:prSet presAssocID="{B53A593F-77A2-461C-8555-F66D424F7795}" presName="FiveNodes_1" presStyleLbl="node1" presStyleIdx="0" presStyleCnt="5">
        <dgm:presLayoutVars>
          <dgm:bulletEnabled val="1"/>
        </dgm:presLayoutVars>
      </dgm:prSet>
      <dgm:spPr/>
    </dgm:pt>
    <dgm:pt modelId="{D93EA7C9-2643-4665-97AB-C4AD88500D14}" type="pres">
      <dgm:prSet presAssocID="{B53A593F-77A2-461C-8555-F66D424F7795}" presName="FiveNodes_2" presStyleLbl="node1" presStyleIdx="1" presStyleCnt="5">
        <dgm:presLayoutVars>
          <dgm:bulletEnabled val="1"/>
        </dgm:presLayoutVars>
      </dgm:prSet>
      <dgm:spPr/>
    </dgm:pt>
    <dgm:pt modelId="{E69B028A-C515-4AEC-961B-212BA8C22FCF}" type="pres">
      <dgm:prSet presAssocID="{B53A593F-77A2-461C-8555-F66D424F7795}" presName="FiveNodes_3" presStyleLbl="node1" presStyleIdx="2" presStyleCnt="5">
        <dgm:presLayoutVars>
          <dgm:bulletEnabled val="1"/>
        </dgm:presLayoutVars>
      </dgm:prSet>
      <dgm:spPr/>
    </dgm:pt>
    <dgm:pt modelId="{4B6288A8-E20F-4239-B764-F564B1EF3648}" type="pres">
      <dgm:prSet presAssocID="{B53A593F-77A2-461C-8555-F66D424F7795}" presName="FiveNodes_4" presStyleLbl="node1" presStyleIdx="3" presStyleCnt="5">
        <dgm:presLayoutVars>
          <dgm:bulletEnabled val="1"/>
        </dgm:presLayoutVars>
      </dgm:prSet>
      <dgm:spPr/>
    </dgm:pt>
    <dgm:pt modelId="{A3AED454-E2EA-4A20-AF7A-78BC05D7CDDA}" type="pres">
      <dgm:prSet presAssocID="{B53A593F-77A2-461C-8555-F66D424F7795}" presName="FiveNodes_5" presStyleLbl="node1" presStyleIdx="4" presStyleCnt="5">
        <dgm:presLayoutVars>
          <dgm:bulletEnabled val="1"/>
        </dgm:presLayoutVars>
      </dgm:prSet>
      <dgm:spPr/>
    </dgm:pt>
    <dgm:pt modelId="{000FA0D7-4500-49F7-B17B-39D93326A6C3}" type="pres">
      <dgm:prSet presAssocID="{B53A593F-77A2-461C-8555-F66D424F7795}" presName="FiveConn_1-2" presStyleLbl="fgAccFollowNode1" presStyleIdx="0" presStyleCnt="4">
        <dgm:presLayoutVars>
          <dgm:bulletEnabled val="1"/>
        </dgm:presLayoutVars>
      </dgm:prSet>
      <dgm:spPr/>
    </dgm:pt>
    <dgm:pt modelId="{042EBBDB-234B-4EBB-AE25-7B117A2B1D0A}" type="pres">
      <dgm:prSet presAssocID="{B53A593F-77A2-461C-8555-F66D424F7795}" presName="FiveConn_2-3" presStyleLbl="fgAccFollowNode1" presStyleIdx="1" presStyleCnt="4">
        <dgm:presLayoutVars>
          <dgm:bulletEnabled val="1"/>
        </dgm:presLayoutVars>
      </dgm:prSet>
      <dgm:spPr/>
    </dgm:pt>
    <dgm:pt modelId="{CB58FF79-63A6-4BA5-BEBB-0431F77425AD}" type="pres">
      <dgm:prSet presAssocID="{B53A593F-77A2-461C-8555-F66D424F7795}" presName="FiveConn_3-4" presStyleLbl="fgAccFollowNode1" presStyleIdx="2" presStyleCnt="4">
        <dgm:presLayoutVars>
          <dgm:bulletEnabled val="1"/>
        </dgm:presLayoutVars>
      </dgm:prSet>
      <dgm:spPr/>
    </dgm:pt>
    <dgm:pt modelId="{8C2143F6-316D-4523-9BFC-283ECABACEBE}" type="pres">
      <dgm:prSet presAssocID="{B53A593F-77A2-461C-8555-F66D424F7795}" presName="FiveConn_4-5" presStyleLbl="fgAccFollowNode1" presStyleIdx="3" presStyleCnt="4">
        <dgm:presLayoutVars>
          <dgm:bulletEnabled val="1"/>
        </dgm:presLayoutVars>
      </dgm:prSet>
      <dgm:spPr/>
    </dgm:pt>
    <dgm:pt modelId="{6700CDBE-F5AB-40D6-9A6A-0FC4988A3BD1}" type="pres">
      <dgm:prSet presAssocID="{B53A593F-77A2-461C-8555-F66D424F7795}" presName="FiveNodes_1_text" presStyleLbl="node1" presStyleIdx="4" presStyleCnt="5">
        <dgm:presLayoutVars>
          <dgm:bulletEnabled val="1"/>
        </dgm:presLayoutVars>
      </dgm:prSet>
      <dgm:spPr/>
    </dgm:pt>
    <dgm:pt modelId="{E247134B-361C-4332-99A3-D3B677618667}" type="pres">
      <dgm:prSet presAssocID="{B53A593F-77A2-461C-8555-F66D424F7795}" presName="FiveNodes_2_text" presStyleLbl="node1" presStyleIdx="4" presStyleCnt="5">
        <dgm:presLayoutVars>
          <dgm:bulletEnabled val="1"/>
        </dgm:presLayoutVars>
      </dgm:prSet>
      <dgm:spPr/>
    </dgm:pt>
    <dgm:pt modelId="{21CED6B0-0C9F-4002-B0BB-5AF36E7CBB41}" type="pres">
      <dgm:prSet presAssocID="{B53A593F-77A2-461C-8555-F66D424F7795}" presName="FiveNodes_3_text" presStyleLbl="node1" presStyleIdx="4" presStyleCnt="5">
        <dgm:presLayoutVars>
          <dgm:bulletEnabled val="1"/>
        </dgm:presLayoutVars>
      </dgm:prSet>
      <dgm:spPr/>
    </dgm:pt>
    <dgm:pt modelId="{8DA26272-0859-4EDA-91C2-5D1B32D36CE9}" type="pres">
      <dgm:prSet presAssocID="{B53A593F-77A2-461C-8555-F66D424F7795}" presName="FiveNodes_4_text" presStyleLbl="node1" presStyleIdx="4" presStyleCnt="5">
        <dgm:presLayoutVars>
          <dgm:bulletEnabled val="1"/>
        </dgm:presLayoutVars>
      </dgm:prSet>
      <dgm:spPr/>
    </dgm:pt>
    <dgm:pt modelId="{6471C164-2EAA-455A-95E6-9E65998807DD}" type="pres">
      <dgm:prSet presAssocID="{B53A593F-77A2-461C-8555-F66D424F7795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BDD6CC0B-EC96-433F-BA01-AA54A89154BB}" type="presOf" srcId="{3ACB0256-D21F-4CE8-B096-C41A0F835900}" destId="{8D7E82E1-BF35-45BC-B02F-EE1C34934B6A}" srcOrd="0" destOrd="0" presId="urn:microsoft.com/office/officeart/2005/8/layout/vProcess5"/>
    <dgm:cxn modelId="{D29F9C3C-73CC-4994-8CB4-1175EF5BC3AA}" type="presOf" srcId="{B53A593F-77A2-461C-8555-F66D424F7795}" destId="{8EED0737-B15F-4A38-ABF5-EB86B17D0F94}" srcOrd="0" destOrd="0" presId="urn:microsoft.com/office/officeart/2005/8/layout/vProcess5"/>
    <dgm:cxn modelId="{605C0F65-4303-4474-9D67-8F762BF4E810}" type="presOf" srcId="{3ACB0256-D21F-4CE8-B096-C41A0F835900}" destId="{6700CDBE-F5AB-40D6-9A6A-0FC4988A3BD1}" srcOrd="1" destOrd="0" presId="urn:microsoft.com/office/officeart/2005/8/layout/vProcess5"/>
    <dgm:cxn modelId="{31F90F48-5FC5-4526-86B3-68540DE9695E}" type="presOf" srcId="{C385AFB7-C314-4598-AE0A-65279349C7DF}" destId="{E247134B-361C-4332-99A3-D3B677618667}" srcOrd="1" destOrd="0" presId="urn:microsoft.com/office/officeart/2005/8/layout/vProcess5"/>
    <dgm:cxn modelId="{E56AB373-1BB6-4935-AFF7-444B6C3E4CAA}" type="presOf" srcId="{6692AD20-2CC3-4740-BE3F-11509A795073}" destId="{E69B028A-C515-4AEC-961B-212BA8C22FCF}" srcOrd="0" destOrd="0" presId="urn:microsoft.com/office/officeart/2005/8/layout/vProcess5"/>
    <dgm:cxn modelId="{DDCCA57C-12D2-4E84-A437-442E4AB62946}" type="presOf" srcId="{5BC74C8F-A23A-4AF5-8766-BF122136D34D}" destId="{6471C164-2EAA-455A-95E6-9E65998807DD}" srcOrd="1" destOrd="0" presId="urn:microsoft.com/office/officeart/2005/8/layout/vProcess5"/>
    <dgm:cxn modelId="{C8EF2C8D-8EDD-49A6-9C81-4C6D0CFA9329}" type="presOf" srcId="{14F22A4A-9C22-4B4B-AE29-FA48F6F616E6}" destId="{8C2143F6-316D-4523-9BFC-283ECABACEBE}" srcOrd="0" destOrd="0" presId="urn:microsoft.com/office/officeart/2005/8/layout/vProcess5"/>
    <dgm:cxn modelId="{C1EF7B8F-BF66-47D4-BA5A-3FCD3018A879}" srcId="{B53A593F-77A2-461C-8555-F66D424F7795}" destId="{5BC74C8F-A23A-4AF5-8766-BF122136D34D}" srcOrd="4" destOrd="0" parTransId="{AB303F25-2412-4598-8791-AA31ADEC6856}" sibTransId="{692B98B3-F004-4B97-8BAA-DEAB0EA1EA81}"/>
    <dgm:cxn modelId="{3470DD91-64D5-45D5-881D-20B008474F0B}" srcId="{B53A593F-77A2-461C-8555-F66D424F7795}" destId="{6692AD20-2CC3-4740-BE3F-11509A795073}" srcOrd="2" destOrd="0" parTransId="{7F87775F-9377-40E0-8ACF-A692C4D13CE4}" sibTransId="{DD6FEC24-6C99-488D-BAFB-9A4F81938AF0}"/>
    <dgm:cxn modelId="{857DBD94-D182-4B90-9DE4-6A6D8FB4D29D}" srcId="{B53A593F-77A2-461C-8555-F66D424F7795}" destId="{3330233B-F69D-43C0-AA72-29EED2F3AAA5}" srcOrd="3" destOrd="0" parTransId="{1F726225-3E47-4B40-8FC3-C4C59D3E127B}" sibTransId="{14F22A4A-9C22-4B4B-AE29-FA48F6F616E6}"/>
    <dgm:cxn modelId="{903AFE97-8D8B-4E6B-A5F5-5F8AC9C9F698}" type="presOf" srcId="{6692AD20-2CC3-4740-BE3F-11509A795073}" destId="{21CED6B0-0C9F-4002-B0BB-5AF36E7CBB41}" srcOrd="1" destOrd="0" presId="urn:microsoft.com/office/officeart/2005/8/layout/vProcess5"/>
    <dgm:cxn modelId="{610675AD-001B-4574-8D31-D814C89B0560}" type="presOf" srcId="{3330233B-F69D-43C0-AA72-29EED2F3AAA5}" destId="{8DA26272-0859-4EDA-91C2-5D1B32D36CE9}" srcOrd="1" destOrd="0" presId="urn:microsoft.com/office/officeart/2005/8/layout/vProcess5"/>
    <dgm:cxn modelId="{A61D1DAF-C1DB-4075-8EC1-619890A25453}" srcId="{B53A593F-77A2-461C-8555-F66D424F7795}" destId="{3ACB0256-D21F-4CE8-B096-C41A0F835900}" srcOrd="0" destOrd="0" parTransId="{B7F96422-AA4D-4C01-BC42-971DE2097CE2}" sibTransId="{73773199-5E3B-4CF5-A950-4B31A3E61361}"/>
    <dgm:cxn modelId="{901783BF-9372-4C00-AD0F-9B606B07758B}" type="presOf" srcId="{5BC74C8F-A23A-4AF5-8766-BF122136D34D}" destId="{A3AED454-E2EA-4A20-AF7A-78BC05D7CDDA}" srcOrd="0" destOrd="0" presId="urn:microsoft.com/office/officeart/2005/8/layout/vProcess5"/>
    <dgm:cxn modelId="{43EFEEC0-766F-4D99-BB31-12C529312FE9}" type="presOf" srcId="{C385AFB7-C314-4598-AE0A-65279349C7DF}" destId="{D93EA7C9-2643-4665-97AB-C4AD88500D14}" srcOrd="0" destOrd="0" presId="urn:microsoft.com/office/officeart/2005/8/layout/vProcess5"/>
    <dgm:cxn modelId="{802D47E3-8D95-4646-B8A9-7AEA7554BC0E}" type="presOf" srcId="{73773199-5E3B-4CF5-A950-4B31A3E61361}" destId="{000FA0D7-4500-49F7-B17B-39D93326A6C3}" srcOrd="0" destOrd="0" presId="urn:microsoft.com/office/officeart/2005/8/layout/vProcess5"/>
    <dgm:cxn modelId="{4275E0E7-F243-4475-96C0-DAC21563DBDA}" type="presOf" srcId="{690736DE-CE8B-4F2A-AFC0-3089D121B455}" destId="{042EBBDB-234B-4EBB-AE25-7B117A2B1D0A}" srcOrd="0" destOrd="0" presId="urn:microsoft.com/office/officeart/2005/8/layout/vProcess5"/>
    <dgm:cxn modelId="{996C3CEC-5DC4-4E95-8E69-E3431F5AF9BD}" type="presOf" srcId="{3330233B-F69D-43C0-AA72-29EED2F3AAA5}" destId="{4B6288A8-E20F-4239-B764-F564B1EF3648}" srcOrd="0" destOrd="0" presId="urn:microsoft.com/office/officeart/2005/8/layout/vProcess5"/>
    <dgm:cxn modelId="{90412DFB-CBD9-4BA9-B9C9-18F142D3FE83}" type="presOf" srcId="{DD6FEC24-6C99-488D-BAFB-9A4F81938AF0}" destId="{CB58FF79-63A6-4BA5-BEBB-0431F77425AD}" srcOrd="0" destOrd="0" presId="urn:microsoft.com/office/officeart/2005/8/layout/vProcess5"/>
    <dgm:cxn modelId="{44E5F3FB-E816-4796-903B-CDB4235A3502}" srcId="{B53A593F-77A2-461C-8555-F66D424F7795}" destId="{C385AFB7-C314-4598-AE0A-65279349C7DF}" srcOrd="1" destOrd="0" parTransId="{24F98947-61E1-404E-A766-EE1CB7FADBCF}" sibTransId="{690736DE-CE8B-4F2A-AFC0-3089D121B455}"/>
    <dgm:cxn modelId="{9858A89F-3D4E-4F85-A063-5F2EF851E809}" type="presParOf" srcId="{8EED0737-B15F-4A38-ABF5-EB86B17D0F94}" destId="{27EF09FB-0798-406E-8893-5CBEAB635F69}" srcOrd="0" destOrd="0" presId="urn:microsoft.com/office/officeart/2005/8/layout/vProcess5"/>
    <dgm:cxn modelId="{660FA285-80D0-4237-BB28-A2AE61DBEFC5}" type="presParOf" srcId="{8EED0737-B15F-4A38-ABF5-EB86B17D0F94}" destId="{8D7E82E1-BF35-45BC-B02F-EE1C34934B6A}" srcOrd="1" destOrd="0" presId="urn:microsoft.com/office/officeart/2005/8/layout/vProcess5"/>
    <dgm:cxn modelId="{BB706579-EDF4-4F19-AE74-17496DBAC8FE}" type="presParOf" srcId="{8EED0737-B15F-4A38-ABF5-EB86B17D0F94}" destId="{D93EA7C9-2643-4665-97AB-C4AD88500D14}" srcOrd="2" destOrd="0" presId="urn:microsoft.com/office/officeart/2005/8/layout/vProcess5"/>
    <dgm:cxn modelId="{A2E93865-3694-4E12-97BB-32362EABF774}" type="presParOf" srcId="{8EED0737-B15F-4A38-ABF5-EB86B17D0F94}" destId="{E69B028A-C515-4AEC-961B-212BA8C22FCF}" srcOrd="3" destOrd="0" presId="urn:microsoft.com/office/officeart/2005/8/layout/vProcess5"/>
    <dgm:cxn modelId="{B8EC4AFA-3391-4CDB-A0CB-0BE34D9F674D}" type="presParOf" srcId="{8EED0737-B15F-4A38-ABF5-EB86B17D0F94}" destId="{4B6288A8-E20F-4239-B764-F564B1EF3648}" srcOrd="4" destOrd="0" presId="urn:microsoft.com/office/officeart/2005/8/layout/vProcess5"/>
    <dgm:cxn modelId="{07B9EDD8-4FD3-445B-9520-7B7849FCA6C7}" type="presParOf" srcId="{8EED0737-B15F-4A38-ABF5-EB86B17D0F94}" destId="{A3AED454-E2EA-4A20-AF7A-78BC05D7CDDA}" srcOrd="5" destOrd="0" presId="urn:microsoft.com/office/officeart/2005/8/layout/vProcess5"/>
    <dgm:cxn modelId="{11526759-F399-4164-B4D4-6689203A1E53}" type="presParOf" srcId="{8EED0737-B15F-4A38-ABF5-EB86B17D0F94}" destId="{000FA0D7-4500-49F7-B17B-39D93326A6C3}" srcOrd="6" destOrd="0" presId="urn:microsoft.com/office/officeart/2005/8/layout/vProcess5"/>
    <dgm:cxn modelId="{3950F282-0AD6-461E-9C5E-8704C0EF0EDC}" type="presParOf" srcId="{8EED0737-B15F-4A38-ABF5-EB86B17D0F94}" destId="{042EBBDB-234B-4EBB-AE25-7B117A2B1D0A}" srcOrd="7" destOrd="0" presId="urn:microsoft.com/office/officeart/2005/8/layout/vProcess5"/>
    <dgm:cxn modelId="{B9BF9699-0C24-412E-A552-BC4D180319D0}" type="presParOf" srcId="{8EED0737-B15F-4A38-ABF5-EB86B17D0F94}" destId="{CB58FF79-63A6-4BA5-BEBB-0431F77425AD}" srcOrd="8" destOrd="0" presId="urn:microsoft.com/office/officeart/2005/8/layout/vProcess5"/>
    <dgm:cxn modelId="{6FF7E274-8B2A-4578-9E66-3107D20BC262}" type="presParOf" srcId="{8EED0737-B15F-4A38-ABF5-EB86B17D0F94}" destId="{8C2143F6-316D-4523-9BFC-283ECABACEBE}" srcOrd="9" destOrd="0" presId="urn:microsoft.com/office/officeart/2005/8/layout/vProcess5"/>
    <dgm:cxn modelId="{1DD9DDD3-1265-4FEF-9DB5-AA221CCA267A}" type="presParOf" srcId="{8EED0737-B15F-4A38-ABF5-EB86B17D0F94}" destId="{6700CDBE-F5AB-40D6-9A6A-0FC4988A3BD1}" srcOrd="10" destOrd="0" presId="urn:microsoft.com/office/officeart/2005/8/layout/vProcess5"/>
    <dgm:cxn modelId="{FA381764-38C1-435E-8BFD-95D5F2BE7F25}" type="presParOf" srcId="{8EED0737-B15F-4A38-ABF5-EB86B17D0F94}" destId="{E247134B-361C-4332-99A3-D3B677618667}" srcOrd="11" destOrd="0" presId="urn:microsoft.com/office/officeart/2005/8/layout/vProcess5"/>
    <dgm:cxn modelId="{571558B7-E1EA-4616-B98C-9088B3B58D6B}" type="presParOf" srcId="{8EED0737-B15F-4A38-ABF5-EB86B17D0F94}" destId="{21CED6B0-0C9F-4002-B0BB-5AF36E7CBB41}" srcOrd="12" destOrd="0" presId="urn:microsoft.com/office/officeart/2005/8/layout/vProcess5"/>
    <dgm:cxn modelId="{91D7EEE5-D7CD-4D03-836E-214F084D955F}" type="presParOf" srcId="{8EED0737-B15F-4A38-ABF5-EB86B17D0F94}" destId="{8DA26272-0859-4EDA-91C2-5D1B32D36CE9}" srcOrd="13" destOrd="0" presId="urn:microsoft.com/office/officeart/2005/8/layout/vProcess5"/>
    <dgm:cxn modelId="{01CD136D-3636-4E4A-B707-E2B536D55393}" type="presParOf" srcId="{8EED0737-B15F-4A38-ABF5-EB86B17D0F94}" destId="{6471C164-2EAA-455A-95E6-9E65998807D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998132-CA27-4E0C-BEEB-4E3D7C9AA52B}" type="doc">
      <dgm:prSet loTypeId="urn:microsoft.com/office/officeart/2005/8/layout/vProcess5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9EA4D8E-2E9E-4816-844F-1856264A7DB9}">
      <dgm:prSet/>
      <dgm:spPr/>
      <dgm:t>
        <a:bodyPr/>
        <a:lstStyle/>
        <a:p>
          <a:pPr>
            <a:defRPr cap="all"/>
          </a:pPr>
          <a:r>
            <a:rPr lang="cs-CZ" dirty="0"/>
            <a:t>Obraz: Vojtěch </a:t>
          </a:r>
          <a:r>
            <a:rPr lang="cs-CZ" dirty="0" err="1"/>
            <a:t>Hynais</a:t>
          </a:r>
          <a:r>
            <a:rPr lang="cs-CZ" dirty="0"/>
            <a:t>: Poezie</a:t>
          </a:r>
          <a:endParaRPr lang="en-US" dirty="0"/>
        </a:p>
      </dgm:t>
    </dgm:pt>
    <dgm:pt modelId="{8CBF97C2-22CC-4A62-9BB3-A90D985F3AF2}" type="parTrans" cxnId="{788B422F-9D0D-4E78-BA87-B5C74F25141D}">
      <dgm:prSet/>
      <dgm:spPr/>
      <dgm:t>
        <a:bodyPr/>
        <a:lstStyle/>
        <a:p>
          <a:endParaRPr lang="en-US"/>
        </a:p>
      </dgm:t>
    </dgm:pt>
    <dgm:pt modelId="{832B8240-1F82-4208-91BD-4CFFE07921D6}" type="sibTrans" cxnId="{788B422F-9D0D-4E78-BA87-B5C74F25141D}">
      <dgm:prSet/>
      <dgm:spPr/>
      <dgm:t>
        <a:bodyPr/>
        <a:lstStyle/>
        <a:p>
          <a:endParaRPr lang="en-US"/>
        </a:p>
      </dgm:t>
    </dgm:pt>
    <dgm:pt modelId="{16C383A1-BCE0-4EC7-8DFF-26AB823EE1A0}">
      <dgm:prSet/>
      <dgm:spPr/>
      <dgm:t>
        <a:bodyPr/>
        <a:lstStyle/>
        <a:p>
          <a:pPr>
            <a:defRPr cap="all"/>
          </a:pPr>
          <a:r>
            <a:rPr lang="cs-CZ" dirty="0"/>
            <a:t>Socha: David </a:t>
          </a:r>
          <a:r>
            <a:rPr lang="cs-CZ" dirty="0" err="1"/>
            <a:t>Moješčík</a:t>
          </a:r>
          <a:r>
            <a:rPr lang="cs-CZ" dirty="0"/>
            <a:t>: Věra Špinarová</a:t>
          </a:r>
          <a:endParaRPr lang="en-US" dirty="0"/>
        </a:p>
      </dgm:t>
    </dgm:pt>
    <dgm:pt modelId="{6E9672D8-0930-4FD5-9E98-1AD47F85687D}" type="parTrans" cxnId="{91E33930-8AAC-49F9-B0BD-66C1F63BC8EE}">
      <dgm:prSet/>
      <dgm:spPr/>
      <dgm:t>
        <a:bodyPr/>
        <a:lstStyle/>
        <a:p>
          <a:endParaRPr lang="en-US"/>
        </a:p>
      </dgm:t>
    </dgm:pt>
    <dgm:pt modelId="{9ABA6ABB-9522-4106-BF41-18F347AFA77E}" type="sibTrans" cxnId="{91E33930-8AAC-49F9-B0BD-66C1F63BC8EE}">
      <dgm:prSet/>
      <dgm:spPr/>
      <dgm:t>
        <a:bodyPr/>
        <a:lstStyle/>
        <a:p>
          <a:endParaRPr lang="en-US"/>
        </a:p>
      </dgm:t>
    </dgm:pt>
    <dgm:pt modelId="{D7C6D385-55B6-4DFF-897E-BC71FE887A7A}">
      <dgm:prSet/>
      <dgm:spPr/>
      <dgm:t>
        <a:bodyPr/>
        <a:lstStyle/>
        <a:p>
          <a:pPr rtl="0">
            <a:defRPr cap="all"/>
          </a:pPr>
          <a:r>
            <a:rPr lang="cs-CZ" dirty="0"/>
            <a:t>Kostel: Evangelický Kristův kostel</a:t>
          </a:r>
          <a:r>
            <a:rPr lang="cs-CZ" dirty="0">
              <a:latin typeface="Gill Sans MT" panose="020B0502020104020203"/>
            </a:rPr>
            <a:t> </a:t>
          </a:r>
          <a:r>
            <a:rPr lang="cs-CZ" dirty="0"/>
            <a:t>(Speciální stanoviště)</a:t>
          </a:r>
          <a:endParaRPr lang="en-US" dirty="0"/>
        </a:p>
      </dgm:t>
    </dgm:pt>
    <dgm:pt modelId="{E4E542B1-6368-4925-85F4-7D80265B5211}" type="parTrans" cxnId="{A2F6EC93-2242-43A8-A6A0-2F94B92F9263}">
      <dgm:prSet/>
      <dgm:spPr/>
      <dgm:t>
        <a:bodyPr/>
        <a:lstStyle/>
        <a:p>
          <a:endParaRPr lang="en-US"/>
        </a:p>
      </dgm:t>
    </dgm:pt>
    <dgm:pt modelId="{0DB494FA-AD5B-4CD2-B721-44F3EA1E97C4}" type="sibTrans" cxnId="{A2F6EC93-2242-43A8-A6A0-2F94B92F9263}">
      <dgm:prSet/>
      <dgm:spPr/>
      <dgm:t>
        <a:bodyPr/>
        <a:lstStyle/>
        <a:p>
          <a:endParaRPr lang="en-US"/>
        </a:p>
      </dgm:t>
    </dgm:pt>
    <dgm:pt modelId="{81A245A6-01E6-463F-B19C-343DC87E965F}">
      <dgm:prSet/>
      <dgm:spPr/>
      <dgm:t>
        <a:bodyPr/>
        <a:lstStyle/>
        <a:p>
          <a:pPr>
            <a:defRPr cap="all"/>
          </a:pPr>
          <a:r>
            <a:rPr lang="cs-CZ" dirty="0"/>
            <a:t>Divadlo: Divadlo Antonína Dvořáka</a:t>
          </a:r>
          <a:endParaRPr lang="en-US" dirty="0"/>
        </a:p>
      </dgm:t>
    </dgm:pt>
    <dgm:pt modelId="{97DB9E44-EA59-417A-BC34-CEAB023CA572}" type="parTrans" cxnId="{F4160528-B57B-4AB9-9DE6-79F97811948E}">
      <dgm:prSet/>
      <dgm:spPr/>
      <dgm:t>
        <a:bodyPr/>
        <a:lstStyle/>
        <a:p>
          <a:endParaRPr lang="en-US"/>
        </a:p>
      </dgm:t>
    </dgm:pt>
    <dgm:pt modelId="{D7C0C128-31EE-4F81-B34B-A6525A195349}" type="sibTrans" cxnId="{F4160528-B57B-4AB9-9DE6-79F97811948E}">
      <dgm:prSet/>
      <dgm:spPr/>
      <dgm:t>
        <a:bodyPr/>
        <a:lstStyle/>
        <a:p>
          <a:endParaRPr lang="en-US"/>
        </a:p>
      </dgm:t>
    </dgm:pt>
    <dgm:pt modelId="{E25BBD40-EA8A-453A-BFEC-A359C673D3EC}">
      <dgm:prSet/>
      <dgm:spPr/>
      <dgm:t>
        <a:bodyPr/>
        <a:lstStyle/>
        <a:p>
          <a:pPr>
            <a:defRPr cap="all"/>
          </a:pPr>
          <a:r>
            <a:rPr lang="cs-CZ" dirty="0"/>
            <a:t>Budova: Palác Savoy</a:t>
          </a:r>
          <a:endParaRPr lang="en-US" dirty="0"/>
        </a:p>
      </dgm:t>
    </dgm:pt>
    <dgm:pt modelId="{B20BD70A-6D63-43FB-A2B0-B4005B27486E}" type="parTrans" cxnId="{A4D10CCE-A244-4719-AA32-0BB7CD73DDBB}">
      <dgm:prSet/>
      <dgm:spPr/>
      <dgm:t>
        <a:bodyPr/>
        <a:lstStyle/>
        <a:p>
          <a:endParaRPr lang="en-US"/>
        </a:p>
      </dgm:t>
    </dgm:pt>
    <dgm:pt modelId="{968B7D05-1E28-44FD-8604-6A6737EAAF3B}" type="sibTrans" cxnId="{A4D10CCE-A244-4719-AA32-0BB7CD73DDBB}">
      <dgm:prSet/>
      <dgm:spPr/>
      <dgm:t>
        <a:bodyPr/>
        <a:lstStyle/>
        <a:p>
          <a:endParaRPr lang="en-US"/>
        </a:p>
      </dgm:t>
    </dgm:pt>
    <dgm:pt modelId="{11103CEE-372A-406C-8AAF-4ED390679138}" type="pres">
      <dgm:prSet presAssocID="{03998132-CA27-4E0C-BEEB-4E3D7C9AA52B}" presName="outerComposite" presStyleCnt="0">
        <dgm:presLayoutVars>
          <dgm:chMax val="5"/>
          <dgm:dir/>
          <dgm:resizeHandles val="exact"/>
        </dgm:presLayoutVars>
      </dgm:prSet>
      <dgm:spPr/>
    </dgm:pt>
    <dgm:pt modelId="{90B8BD2F-15FC-4C75-9CF5-6A4CC80443E7}" type="pres">
      <dgm:prSet presAssocID="{03998132-CA27-4E0C-BEEB-4E3D7C9AA52B}" presName="dummyMaxCanvas" presStyleCnt="0">
        <dgm:presLayoutVars/>
      </dgm:prSet>
      <dgm:spPr/>
    </dgm:pt>
    <dgm:pt modelId="{5E7559B4-3F83-47ED-A6F6-D95C1B51F851}" type="pres">
      <dgm:prSet presAssocID="{03998132-CA27-4E0C-BEEB-4E3D7C9AA52B}" presName="FiveNodes_1" presStyleLbl="node1" presStyleIdx="0" presStyleCnt="5">
        <dgm:presLayoutVars>
          <dgm:bulletEnabled val="1"/>
        </dgm:presLayoutVars>
      </dgm:prSet>
      <dgm:spPr/>
    </dgm:pt>
    <dgm:pt modelId="{9807EDA3-1E61-46F7-9A90-B8AA2BAD9446}" type="pres">
      <dgm:prSet presAssocID="{03998132-CA27-4E0C-BEEB-4E3D7C9AA52B}" presName="FiveNodes_2" presStyleLbl="node1" presStyleIdx="1" presStyleCnt="5">
        <dgm:presLayoutVars>
          <dgm:bulletEnabled val="1"/>
        </dgm:presLayoutVars>
      </dgm:prSet>
      <dgm:spPr/>
    </dgm:pt>
    <dgm:pt modelId="{5553E92B-437B-4EB5-8BAC-B408833EA5EE}" type="pres">
      <dgm:prSet presAssocID="{03998132-CA27-4E0C-BEEB-4E3D7C9AA52B}" presName="FiveNodes_3" presStyleLbl="node1" presStyleIdx="2" presStyleCnt="5">
        <dgm:presLayoutVars>
          <dgm:bulletEnabled val="1"/>
        </dgm:presLayoutVars>
      </dgm:prSet>
      <dgm:spPr/>
    </dgm:pt>
    <dgm:pt modelId="{DACFD26D-E39C-4AD7-BB33-CB88B480ED3C}" type="pres">
      <dgm:prSet presAssocID="{03998132-CA27-4E0C-BEEB-4E3D7C9AA52B}" presName="FiveNodes_4" presStyleLbl="node1" presStyleIdx="3" presStyleCnt="5">
        <dgm:presLayoutVars>
          <dgm:bulletEnabled val="1"/>
        </dgm:presLayoutVars>
      </dgm:prSet>
      <dgm:spPr/>
    </dgm:pt>
    <dgm:pt modelId="{40C20A34-740C-4CA1-BC0C-1BA781BAD4D3}" type="pres">
      <dgm:prSet presAssocID="{03998132-CA27-4E0C-BEEB-4E3D7C9AA52B}" presName="FiveNodes_5" presStyleLbl="node1" presStyleIdx="4" presStyleCnt="5">
        <dgm:presLayoutVars>
          <dgm:bulletEnabled val="1"/>
        </dgm:presLayoutVars>
      </dgm:prSet>
      <dgm:spPr/>
    </dgm:pt>
    <dgm:pt modelId="{CB27898B-54B8-4CE4-A3E2-2AC4C6883175}" type="pres">
      <dgm:prSet presAssocID="{03998132-CA27-4E0C-BEEB-4E3D7C9AA52B}" presName="FiveConn_1-2" presStyleLbl="fgAccFollowNode1" presStyleIdx="0" presStyleCnt="4">
        <dgm:presLayoutVars>
          <dgm:bulletEnabled val="1"/>
        </dgm:presLayoutVars>
      </dgm:prSet>
      <dgm:spPr/>
    </dgm:pt>
    <dgm:pt modelId="{85D3F754-E6B0-48B5-9BDF-C2FDD496E7DC}" type="pres">
      <dgm:prSet presAssocID="{03998132-CA27-4E0C-BEEB-4E3D7C9AA52B}" presName="FiveConn_2-3" presStyleLbl="fgAccFollowNode1" presStyleIdx="1" presStyleCnt="4">
        <dgm:presLayoutVars>
          <dgm:bulletEnabled val="1"/>
        </dgm:presLayoutVars>
      </dgm:prSet>
      <dgm:spPr/>
    </dgm:pt>
    <dgm:pt modelId="{37779775-9C8E-4EEB-AA20-165B5FF8B1A3}" type="pres">
      <dgm:prSet presAssocID="{03998132-CA27-4E0C-BEEB-4E3D7C9AA52B}" presName="FiveConn_3-4" presStyleLbl="fgAccFollowNode1" presStyleIdx="2" presStyleCnt="4">
        <dgm:presLayoutVars>
          <dgm:bulletEnabled val="1"/>
        </dgm:presLayoutVars>
      </dgm:prSet>
      <dgm:spPr/>
    </dgm:pt>
    <dgm:pt modelId="{B542A28B-BA3C-4BCC-B4C3-C858EDB8F525}" type="pres">
      <dgm:prSet presAssocID="{03998132-CA27-4E0C-BEEB-4E3D7C9AA52B}" presName="FiveConn_4-5" presStyleLbl="fgAccFollowNode1" presStyleIdx="3" presStyleCnt="4">
        <dgm:presLayoutVars>
          <dgm:bulletEnabled val="1"/>
        </dgm:presLayoutVars>
      </dgm:prSet>
      <dgm:spPr/>
    </dgm:pt>
    <dgm:pt modelId="{6C8ADD67-A4C2-4B9C-8414-F4764D51048A}" type="pres">
      <dgm:prSet presAssocID="{03998132-CA27-4E0C-BEEB-4E3D7C9AA52B}" presName="FiveNodes_1_text" presStyleLbl="node1" presStyleIdx="4" presStyleCnt="5">
        <dgm:presLayoutVars>
          <dgm:bulletEnabled val="1"/>
        </dgm:presLayoutVars>
      </dgm:prSet>
      <dgm:spPr/>
    </dgm:pt>
    <dgm:pt modelId="{E8B8E23D-CFFB-4FFC-ABD2-1EDB20CAB57E}" type="pres">
      <dgm:prSet presAssocID="{03998132-CA27-4E0C-BEEB-4E3D7C9AA52B}" presName="FiveNodes_2_text" presStyleLbl="node1" presStyleIdx="4" presStyleCnt="5">
        <dgm:presLayoutVars>
          <dgm:bulletEnabled val="1"/>
        </dgm:presLayoutVars>
      </dgm:prSet>
      <dgm:spPr/>
    </dgm:pt>
    <dgm:pt modelId="{229BF660-E441-4649-9EE3-6BEA7F3EA32A}" type="pres">
      <dgm:prSet presAssocID="{03998132-CA27-4E0C-BEEB-4E3D7C9AA52B}" presName="FiveNodes_3_text" presStyleLbl="node1" presStyleIdx="4" presStyleCnt="5">
        <dgm:presLayoutVars>
          <dgm:bulletEnabled val="1"/>
        </dgm:presLayoutVars>
      </dgm:prSet>
      <dgm:spPr/>
    </dgm:pt>
    <dgm:pt modelId="{8D4E24D3-8369-4B36-B14F-FF0234640423}" type="pres">
      <dgm:prSet presAssocID="{03998132-CA27-4E0C-BEEB-4E3D7C9AA52B}" presName="FiveNodes_4_text" presStyleLbl="node1" presStyleIdx="4" presStyleCnt="5">
        <dgm:presLayoutVars>
          <dgm:bulletEnabled val="1"/>
        </dgm:presLayoutVars>
      </dgm:prSet>
      <dgm:spPr/>
    </dgm:pt>
    <dgm:pt modelId="{5A982947-7693-4534-AEDF-4CCD21542BA8}" type="pres">
      <dgm:prSet presAssocID="{03998132-CA27-4E0C-BEEB-4E3D7C9AA52B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62F4B208-5339-493F-9817-A2BC8E52F475}" type="presOf" srcId="{E25BBD40-EA8A-453A-BFEC-A359C673D3EC}" destId="{40C20A34-740C-4CA1-BC0C-1BA781BAD4D3}" srcOrd="0" destOrd="0" presId="urn:microsoft.com/office/officeart/2005/8/layout/vProcess5"/>
    <dgm:cxn modelId="{671AD009-4C2E-4E4B-994C-39E71E4E7019}" type="presOf" srcId="{D7C6D385-55B6-4DFF-897E-BC71FE887A7A}" destId="{5553E92B-437B-4EB5-8BAC-B408833EA5EE}" srcOrd="0" destOrd="0" presId="urn:microsoft.com/office/officeart/2005/8/layout/vProcess5"/>
    <dgm:cxn modelId="{882ECB10-A4A7-4495-B6F3-DAF300574A75}" type="presOf" srcId="{81A245A6-01E6-463F-B19C-343DC87E965F}" destId="{8D4E24D3-8369-4B36-B14F-FF0234640423}" srcOrd="1" destOrd="0" presId="urn:microsoft.com/office/officeart/2005/8/layout/vProcess5"/>
    <dgm:cxn modelId="{F4160528-B57B-4AB9-9DE6-79F97811948E}" srcId="{03998132-CA27-4E0C-BEEB-4E3D7C9AA52B}" destId="{81A245A6-01E6-463F-B19C-343DC87E965F}" srcOrd="3" destOrd="0" parTransId="{97DB9E44-EA59-417A-BC34-CEAB023CA572}" sibTransId="{D7C0C128-31EE-4F81-B34B-A6525A195349}"/>
    <dgm:cxn modelId="{4CB0072F-5F05-46D9-A59A-ED9B4964F177}" type="presOf" srcId="{16C383A1-BCE0-4EC7-8DFF-26AB823EE1A0}" destId="{9807EDA3-1E61-46F7-9A90-B8AA2BAD9446}" srcOrd="0" destOrd="0" presId="urn:microsoft.com/office/officeart/2005/8/layout/vProcess5"/>
    <dgm:cxn modelId="{788B422F-9D0D-4E78-BA87-B5C74F25141D}" srcId="{03998132-CA27-4E0C-BEEB-4E3D7C9AA52B}" destId="{B9EA4D8E-2E9E-4816-844F-1856264A7DB9}" srcOrd="0" destOrd="0" parTransId="{8CBF97C2-22CC-4A62-9BB3-A90D985F3AF2}" sibTransId="{832B8240-1F82-4208-91BD-4CFFE07921D6}"/>
    <dgm:cxn modelId="{91E33930-8AAC-49F9-B0BD-66C1F63BC8EE}" srcId="{03998132-CA27-4E0C-BEEB-4E3D7C9AA52B}" destId="{16C383A1-BCE0-4EC7-8DFF-26AB823EE1A0}" srcOrd="1" destOrd="0" parTransId="{6E9672D8-0930-4FD5-9E98-1AD47F85687D}" sibTransId="{9ABA6ABB-9522-4106-BF41-18F347AFA77E}"/>
    <dgm:cxn modelId="{B6746566-6DFB-4F22-82F2-22F5CFD107A4}" type="presOf" srcId="{0DB494FA-AD5B-4CD2-B721-44F3EA1E97C4}" destId="{37779775-9C8E-4EEB-AA20-165B5FF8B1A3}" srcOrd="0" destOrd="0" presId="urn:microsoft.com/office/officeart/2005/8/layout/vProcess5"/>
    <dgm:cxn modelId="{12DA4748-6429-449E-A6D6-E2088CAF14E7}" type="presOf" srcId="{D7C6D385-55B6-4DFF-897E-BC71FE887A7A}" destId="{229BF660-E441-4649-9EE3-6BEA7F3EA32A}" srcOrd="1" destOrd="0" presId="urn:microsoft.com/office/officeart/2005/8/layout/vProcess5"/>
    <dgm:cxn modelId="{9A8E9E48-C8CE-419F-8EFC-7EB2478A58F6}" type="presOf" srcId="{B9EA4D8E-2E9E-4816-844F-1856264A7DB9}" destId="{5E7559B4-3F83-47ED-A6F6-D95C1B51F851}" srcOrd="0" destOrd="0" presId="urn:microsoft.com/office/officeart/2005/8/layout/vProcess5"/>
    <dgm:cxn modelId="{82820D6A-42DF-4094-9C63-B12DA2C7ED84}" type="presOf" srcId="{81A245A6-01E6-463F-B19C-343DC87E965F}" destId="{DACFD26D-E39C-4AD7-BB33-CB88B480ED3C}" srcOrd="0" destOrd="0" presId="urn:microsoft.com/office/officeart/2005/8/layout/vProcess5"/>
    <dgm:cxn modelId="{7116547C-5276-4FED-BD9B-C3E22F07398F}" type="presOf" srcId="{03998132-CA27-4E0C-BEEB-4E3D7C9AA52B}" destId="{11103CEE-372A-406C-8AAF-4ED390679138}" srcOrd="0" destOrd="0" presId="urn:microsoft.com/office/officeart/2005/8/layout/vProcess5"/>
    <dgm:cxn modelId="{91E8D682-202C-4CE2-A264-47BF45CC7CFF}" type="presOf" srcId="{E25BBD40-EA8A-453A-BFEC-A359C673D3EC}" destId="{5A982947-7693-4534-AEDF-4CCD21542BA8}" srcOrd="1" destOrd="0" presId="urn:microsoft.com/office/officeart/2005/8/layout/vProcess5"/>
    <dgm:cxn modelId="{43FAE08F-F6F8-4990-8E97-63219A19849C}" type="presOf" srcId="{9ABA6ABB-9522-4106-BF41-18F347AFA77E}" destId="{85D3F754-E6B0-48B5-9BDF-C2FDD496E7DC}" srcOrd="0" destOrd="0" presId="urn:microsoft.com/office/officeart/2005/8/layout/vProcess5"/>
    <dgm:cxn modelId="{A2F6EC93-2242-43A8-A6A0-2F94B92F9263}" srcId="{03998132-CA27-4E0C-BEEB-4E3D7C9AA52B}" destId="{D7C6D385-55B6-4DFF-897E-BC71FE887A7A}" srcOrd="2" destOrd="0" parTransId="{E4E542B1-6368-4925-85F4-7D80265B5211}" sibTransId="{0DB494FA-AD5B-4CD2-B721-44F3EA1E97C4}"/>
    <dgm:cxn modelId="{DAF50594-6613-4E71-81D5-E4BD7BBFEB34}" type="presOf" srcId="{D7C0C128-31EE-4F81-B34B-A6525A195349}" destId="{B542A28B-BA3C-4BCC-B4C3-C858EDB8F525}" srcOrd="0" destOrd="0" presId="urn:microsoft.com/office/officeart/2005/8/layout/vProcess5"/>
    <dgm:cxn modelId="{EC6F16B8-9347-4306-AD8C-CF44C093C966}" type="presOf" srcId="{16C383A1-BCE0-4EC7-8DFF-26AB823EE1A0}" destId="{E8B8E23D-CFFB-4FFC-ABD2-1EDB20CAB57E}" srcOrd="1" destOrd="0" presId="urn:microsoft.com/office/officeart/2005/8/layout/vProcess5"/>
    <dgm:cxn modelId="{A4D10CCE-A244-4719-AA32-0BB7CD73DDBB}" srcId="{03998132-CA27-4E0C-BEEB-4E3D7C9AA52B}" destId="{E25BBD40-EA8A-453A-BFEC-A359C673D3EC}" srcOrd="4" destOrd="0" parTransId="{B20BD70A-6D63-43FB-A2B0-B4005B27486E}" sibTransId="{968B7D05-1E28-44FD-8604-6A6737EAAF3B}"/>
    <dgm:cxn modelId="{37BBBCD3-025B-47E4-B516-E9005FDA0F44}" type="presOf" srcId="{832B8240-1F82-4208-91BD-4CFFE07921D6}" destId="{CB27898B-54B8-4CE4-A3E2-2AC4C6883175}" srcOrd="0" destOrd="0" presId="urn:microsoft.com/office/officeart/2005/8/layout/vProcess5"/>
    <dgm:cxn modelId="{342282D4-E7C1-4CE0-8199-9C1E931271B4}" type="presOf" srcId="{B9EA4D8E-2E9E-4816-844F-1856264A7DB9}" destId="{6C8ADD67-A4C2-4B9C-8414-F4764D51048A}" srcOrd="1" destOrd="0" presId="urn:microsoft.com/office/officeart/2005/8/layout/vProcess5"/>
    <dgm:cxn modelId="{05DB07CE-BC44-4909-9108-AA3744116B32}" type="presParOf" srcId="{11103CEE-372A-406C-8AAF-4ED390679138}" destId="{90B8BD2F-15FC-4C75-9CF5-6A4CC80443E7}" srcOrd="0" destOrd="0" presId="urn:microsoft.com/office/officeart/2005/8/layout/vProcess5"/>
    <dgm:cxn modelId="{32B459F9-4B5C-4496-809F-2DC139035FDE}" type="presParOf" srcId="{11103CEE-372A-406C-8AAF-4ED390679138}" destId="{5E7559B4-3F83-47ED-A6F6-D95C1B51F851}" srcOrd="1" destOrd="0" presId="urn:microsoft.com/office/officeart/2005/8/layout/vProcess5"/>
    <dgm:cxn modelId="{4C5A8E1B-B10B-4238-AAC6-54C0460970F4}" type="presParOf" srcId="{11103CEE-372A-406C-8AAF-4ED390679138}" destId="{9807EDA3-1E61-46F7-9A90-B8AA2BAD9446}" srcOrd="2" destOrd="0" presId="urn:microsoft.com/office/officeart/2005/8/layout/vProcess5"/>
    <dgm:cxn modelId="{32989E7A-F4C0-4634-ACCD-C7783E601FB1}" type="presParOf" srcId="{11103CEE-372A-406C-8AAF-4ED390679138}" destId="{5553E92B-437B-4EB5-8BAC-B408833EA5EE}" srcOrd="3" destOrd="0" presId="urn:microsoft.com/office/officeart/2005/8/layout/vProcess5"/>
    <dgm:cxn modelId="{049EA5F4-F6A3-4394-8B09-AC398DAA8826}" type="presParOf" srcId="{11103CEE-372A-406C-8AAF-4ED390679138}" destId="{DACFD26D-E39C-4AD7-BB33-CB88B480ED3C}" srcOrd="4" destOrd="0" presId="urn:microsoft.com/office/officeart/2005/8/layout/vProcess5"/>
    <dgm:cxn modelId="{B39C06CF-8496-46C8-BAD3-6A891E7F0AFE}" type="presParOf" srcId="{11103CEE-372A-406C-8AAF-4ED390679138}" destId="{40C20A34-740C-4CA1-BC0C-1BA781BAD4D3}" srcOrd="5" destOrd="0" presId="urn:microsoft.com/office/officeart/2005/8/layout/vProcess5"/>
    <dgm:cxn modelId="{9BFC66D7-E69D-445F-907B-8DD077D6F6D5}" type="presParOf" srcId="{11103CEE-372A-406C-8AAF-4ED390679138}" destId="{CB27898B-54B8-4CE4-A3E2-2AC4C6883175}" srcOrd="6" destOrd="0" presId="urn:microsoft.com/office/officeart/2005/8/layout/vProcess5"/>
    <dgm:cxn modelId="{8CAD6870-E971-433B-8C23-2EF1599484FF}" type="presParOf" srcId="{11103CEE-372A-406C-8AAF-4ED390679138}" destId="{85D3F754-E6B0-48B5-9BDF-C2FDD496E7DC}" srcOrd="7" destOrd="0" presId="urn:microsoft.com/office/officeart/2005/8/layout/vProcess5"/>
    <dgm:cxn modelId="{535D7324-A100-4BAE-A7AF-5909BE1AE8C7}" type="presParOf" srcId="{11103CEE-372A-406C-8AAF-4ED390679138}" destId="{37779775-9C8E-4EEB-AA20-165B5FF8B1A3}" srcOrd="8" destOrd="0" presId="urn:microsoft.com/office/officeart/2005/8/layout/vProcess5"/>
    <dgm:cxn modelId="{26E19F2D-2949-4E3B-B3CC-01979DB3E845}" type="presParOf" srcId="{11103CEE-372A-406C-8AAF-4ED390679138}" destId="{B542A28B-BA3C-4BCC-B4C3-C858EDB8F525}" srcOrd="9" destOrd="0" presId="urn:microsoft.com/office/officeart/2005/8/layout/vProcess5"/>
    <dgm:cxn modelId="{9F9190A5-AD67-4B47-9233-BA97B3B667ED}" type="presParOf" srcId="{11103CEE-372A-406C-8AAF-4ED390679138}" destId="{6C8ADD67-A4C2-4B9C-8414-F4764D51048A}" srcOrd="10" destOrd="0" presId="urn:microsoft.com/office/officeart/2005/8/layout/vProcess5"/>
    <dgm:cxn modelId="{923B0BDF-A4CF-491A-A67D-21493E39A5F8}" type="presParOf" srcId="{11103CEE-372A-406C-8AAF-4ED390679138}" destId="{E8B8E23D-CFFB-4FFC-ABD2-1EDB20CAB57E}" srcOrd="11" destOrd="0" presId="urn:microsoft.com/office/officeart/2005/8/layout/vProcess5"/>
    <dgm:cxn modelId="{054C157D-676F-4788-84A4-C9BC2DFE4F52}" type="presParOf" srcId="{11103CEE-372A-406C-8AAF-4ED390679138}" destId="{229BF660-E441-4649-9EE3-6BEA7F3EA32A}" srcOrd="12" destOrd="0" presId="urn:microsoft.com/office/officeart/2005/8/layout/vProcess5"/>
    <dgm:cxn modelId="{0B06AD4B-55DD-4BEA-93E9-689D66AAB6A9}" type="presParOf" srcId="{11103CEE-372A-406C-8AAF-4ED390679138}" destId="{8D4E24D3-8369-4B36-B14F-FF0234640423}" srcOrd="13" destOrd="0" presId="urn:microsoft.com/office/officeart/2005/8/layout/vProcess5"/>
    <dgm:cxn modelId="{0D3CD575-E4FA-49B3-937A-865C1277203D}" type="presParOf" srcId="{11103CEE-372A-406C-8AAF-4ED390679138}" destId="{5A982947-7693-4534-AEDF-4CCD21542BA8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AE6A8-D35C-4A02-81E3-98ECD8575468}">
      <dsp:nvSpPr>
        <dsp:cNvPr id="0" name=""/>
        <dsp:cNvSpPr/>
      </dsp:nvSpPr>
      <dsp:spPr>
        <a:xfrm>
          <a:off x="0" y="0"/>
          <a:ext cx="7395368" cy="598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Obraz: Emil Filla: Hlava</a:t>
          </a:r>
          <a:endParaRPr lang="en-US" sz="2400" kern="1200" dirty="0"/>
        </a:p>
      </dsp:txBody>
      <dsp:txXfrm>
        <a:off x="17527" y="17527"/>
        <a:ext cx="6679624" cy="563354"/>
      </dsp:txXfrm>
    </dsp:sp>
    <dsp:sp modelId="{60B66345-BFAF-4F61-BD0D-E839EA626ECC}">
      <dsp:nvSpPr>
        <dsp:cNvPr id="0" name=""/>
        <dsp:cNvSpPr/>
      </dsp:nvSpPr>
      <dsp:spPr>
        <a:xfrm>
          <a:off x="552251" y="681521"/>
          <a:ext cx="7395368" cy="598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848244"/>
                <a:satOff val="2796"/>
                <a:lumOff val="299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848244"/>
                <a:satOff val="2796"/>
                <a:lumOff val="299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848244"/>
                <a:satOff val="2796"/>
                <a:lumOff val="299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Socha: Lukáš Rittstein: Úsvit</a:t>
          </a:r>
          <a:r>
            <a:rPr lang="cs-CZ" sz="2400" kern="1200" dirty="0">
              <a:latin typeface="Gill Sans MT" panose="020B0502020104020203"/>
            </a:rPr>
            <a:t> (Speciální stanoviště)</a:t>
          </a:r>
          <a:endParaRPr lang="en-US" sz="2400" kern="1200" dirty="0"/>
        </a:p>
      </dsp:txBody>
      <dsp:txXfrm>
        <a:off x="569778" y="699048"/>
        <a:ext cx="6419097" cy="563354"/>
      </dsp:txXfrm>
    </dsp:sp>
    <dsp:sp modelId="{3F1489E3-914B-4C6B-8FD1-E1D047C9C8D5}">
      <dsp:nvSpPr>
        <dsp:cNvPr id="0" name=""/>
        <dsp:cNvSpPr/>
      </dsp:nvSpPr>
      <dsp:spPr>
        <a:xfrm>
          <a:off x="1104503" y="1363042"/>
          <a:ext cx="7395368" cy="598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696488"/>
                <a:satOff val="5592"/>
                <a:lumOff val="598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1696488"/>
                <a:satOff val="5592"/>
                <a:lumOff val="598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1696488"/>
                <a:satOff val="5592"/>
                <a:lumOff val="598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Kostel: Kostel sv. Václava</a:t>
          </a:r>
          <a:endParaRPr lang="en-US" sz="2400" kern="1200" dirty="0"/>
        </a:p>
      </dsp:txBody>
      <dsp:txXfrm>
        <a:off x="1122030" y="1380569"/>
        <a:ext cx="6419097" cy="563354"/>
      </dsp:txXfrm>
    </dsp:sp>
    <dsp:sp modelId="{E1E9F0D3-F9A7-4444-A339-E6C7D71230DE}">
      <dsp:nvSpPr>
        <dsp:cNvPr id="0" name=""/>
        <dsp:cNvSpPr/>
      </dsp:nvSpPr>
      <dsp:spPr>
        <a:xfrm>
          <a:off x="1656754" y="2044563"/>
          <a:ext cx="7395368" cy="598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2544732"/>
                <a:satOff val="8389"/>
                <a:lumOff val="897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2544732"/>
                <a:satOff val="8389"/>
                <a:lumOff val="897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2544732"/>
                <a:satOff val="8389"/>
                <a:lumOff val="897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Divadlo: Komorní scéna Aréna</a:t>
          </a:r>
          <a:endParaRPr lang="en-US" sz="2400" kern="1200" dirty="0"/>
        </a:p>
      </dsp:txBody>
      <dsp:txXfrm>
        <a:off x="1674281" y="2062090"/>
        <a:ext cx="6419097" cy="563354"/>
      </dsp:txXfrm>
    </dsp:sp>
    <dsp:sp modelId="{32BE9DE9-5C9D-4F64-8221-BC35C53AE147}">
      <dsp:nvSpPr>
        <dsp:cNvPr id="0" name=""/>
        <dsp:cNvSpPr/>
      </dsp:nvSpPr>
      <dsp:spPr>
        <a:xfrm>
          <a:off x="2209006" y="2726085"/>
          <a:ext cx="7395368" cy="598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3392975"/>
                <a:satOff val="11185"/>
                <a:lumOff val="1196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3392975"/>
                <a:satOff val="11185"/>
                <a:lumOff val="1196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3392975"/>
                <a:satOff val="11185"/>
                <a:lumOff val="1196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Budova: Budova České Policie (Národní banka)</a:t>
          </a:r>
          <a:endParaRPr lang="en-US" sz="2400" kern="1200" dirty="0"/>
        </a:p>
      </dsp:txBody>
      <dsp:txXfrm>
        <a:off x="2226533" y="2743612"/>
        <a:ext cx="6419097" cy="563354"/>
      </dsp:txXfrm>
    </dsp:sp>
    <dsp:sp modelId="{1538C6C5-F4A4-4CD6-A1C0-4BA8DF988F95}">
      <dsp:nvSpPr>
        <dsp:cNvPr id="0" name=""/>
        <dsp:cNvSpPr/>
      </dsp:nvSpPr>
      <dsp:spPr>
        <a:xfrm>
          <a:off x="7006402" y="437170"/>
          <a:ext cx="388965" cy="38896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7093919" y="437170"/>
        <a:ext cx="213931" cy="292696"/>
      </dsp:txXfrm>
    </dsp:sp>
    <dsp:sp modelId="{85D3C8DD-F6B7-4BB0-8FFF-EC71B6166771}">
      <dsp:nvSpPr>
        <dsp:cNvPr id="0" name=""/>
        <dsp:cNvSpPr/>
      </dsp:nvSpPr>
      <dsp:spPr>
        <a:xfrm>
          <a:off x="7558654" y="1118692"/>
          <a:ext cx="388965" cy="38896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397606"/>
            <a:satOff val="5601"/>
            <a:lumOff val="832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1397606"/>
              <a:satOff val="5601"/>
              <a:lumOff val="83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7646171" y="1118692"/>
        <a:ext cx="213931" cy="292696"/>
      </dsp:txXfrm>
    </dsp:sp>
    <dsp:sp modelId="{F285328A-1B7D-4EC9-A38F-1680728BF430}">
      <dsp:nvSpPr>
        <dsp:cNvPr id="0" name=""/>
        <dsp:cNvSpPr/>
      </dsp:nvSpPr>
      <dsp:spPr>
        <a:xfrm>
          <a:off x="8110906" y="1790240"/>
          <a:ext cx="388965" cy="38896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795213"/>
            <a:satOff val="11203"/>
            <a:lumOff val="166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2795213"/>
              <a:satOff val="11203"/>
              <a:lumOff val="16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8198423" y="1790240"/>
        <a:ext cx="213931" cy="292696"/>
      </dsp:txXfrm>
    </dsp:sp>
    <dsp:sp modelId="{D7F3D6BB-FDBC-4C9E-9F1B-1530B6880010}">
      <dsp:nvSpPr>
        <dsp:cNvPr id="0" name=""/>
        <dsp:cNvSpPr/>
      </dsp:nvSpPr>
      <dsp:spPr>
        <a:xfrm>
          <a:off x="8663157" y="2478410"/>
          <a:ext cx="388965" cy="38896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192819"/>
            <a:satOff val="16804"/>
            <a:lumOff val="249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4192819"/>
              <a:satOff val="16804"/>
              <a:lumOff val="24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8750674" y="2478410"/>
        <a:ext cx="213931" cy="2926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2130D-8C3D-4023-9FE8-CF1265E01FDA}">
      <dsp:nvSpPr>
        <dsp:cNvPr id="0" name=""/>
        <dsp:cNvSpPr/>
      </dsp:nvSpPr>
      <dsp:spPr>
        <a:xfrm>
          <a:off x="0" y="0"/>
          <a:ext cx="7395368" cy="6701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/>
            <a:t>Obraz: František Kupka: Meditace</a:t>
          </a:r>
          <a:endParaRPr lang="en-US" sz="1800" kern="1200" dirty="0"/>
        </a:p>
      </dsp:txBody>
      <dsp:txXfrm>
        <a:off x="19629" y="19629"/>
        <a:ext cx="6593780" cy="630922"/>
      </dsp:txXfrm>
    </dsp:sp>
    <dsp:sp modelId="{946EADDC-FF24-4152-BC07-35B7EBFE2102}">
      <dsp:nvSpPr>
        <dsp:cNvPr id="0" name=""/>
        <dsp:cNvSpPr/>
      </dsp:nvSpPr>
      <dsp:spPr>
        <a:xfrm>
          <a:off x="552251" y="763261"/>
          <a:ext cx="7395368" cy="670180"/>
        </a:xfrm>
        <a:prstGeom prst="roundRect">
          <a:avLst>
            <a:gd name="adj" fmla="val 10000"/>
          </a:avLst>
        </a:prstGeom>
        <a:solidFill>
          <a:schemeClr val="accent2">
            <a:hueOff val="-848244"/>
            <a:satOff val="2796"/>
            <a:lumOff val="29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/>
            <a:t>Socha: František Štorek: Modrooký Ikarus</a:t>
          </a:r>
          <a:endParaRPr lang="en-US" sz="1800" kern="1200" dirty="0"/>
        </a:p>
      </dsp:txBody>
      <dsp:txXfrm>
        <a:off x="571880" y="782890"/>
        <a:ext cx="6368241" cy="630922"/>
      </dsp:txXfrm>
    </dsp:sp>
    <dsp:sp modelId="{A1FE3687-99AD-45D7-AA40-17654975BEB7}">
      <dsp:nvSpPr>
        <dsp:cNvPr id="0" name=""/>
        <dsp:cNvSpPr/>
      </dsp:nvSpPr>
      <dsp:spPr>
        <a:xfrm>
          <a:off x="1104503" y="1526523"/>
          <a:ext cx="7395368" cy="670180"/>
        </a:xfrm>
        <a:prstGeom prst="roundRect">
          <a:avLst>
            <a:gd name="adj" fmla="val 10000"/>
          </a:avLst>
        </a:prstGeom>
        <a:solidFill>
          <a:schemeClr val="accent2">
            <a:hueOff val="-1696488"/>
            <a:satOff val="5592"/>
            <a:lumOff val="598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/>
            <a:t>Kostel: Katedrála Božského Spasitele</a:t>
          </a:r>
          <a:endParaRPr lang="en-US" sz="1800" kern="1200" dirty="0"/>
        </a:p>
      </dsp:txBody>
      <dsp:txXfrm>
        <a:off x="1124132" y="1546152"/>
        <a:ext cx="6368241" cy="630922"/>
      </dsp:txXfrm>
    </dsp:sp>
    <dsp:sp modelId="{C1EAC312-4610-4B18-A72E-C60FFB20C02E}">
      <dsp:nvSpPr>
        <dsp:cNvPr id="0" name=""/>
        <dsp:cNvSpPr/>
      </dsp:nvSpPr>
      <dsp:spPr>
        <a:xfrm>
          <a:off x="1656754" y="2289784"/>
          <a:ext cx="7395368" cy="670180"/>
        </a:xfrm>
        <a:prstGeom prst="roundRect">
          <a:avLst>
            <a:gd name="adj" fmla="val 10000"/>
          </a:avLst>
        </a:prstGeom>
        <a:solidFill>
          <a:schemeClr val="accent2">
            <a:hueOff val="-2544732"/>
            <a:satOff val="8389"/>
            <a:lumOff val="897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/>
            <a:t>Divadlo: Stará Aréna</a:t>
          </a:r>
          <a:endParaRPr lang="en-US" sz="1800" kern="1200" dirty="0"/>
        </a:p>
      </dsp:txBody>
      <dsp:txXfrm>
        <a:off x="1676383" y="2309413"/>
        <a:ext cx="6368241" cy="630922"/>
      </dsp:txXfrm>
    </dsp:sp>
    <dsp:sp modelId="{4678D664-6D3F-4CF0-A5F4-D76C769A6064}">
      <dsp:nvSpPr>
        <dsp:cNvPr id="0" name=""/>
        <dsp:cNvSpPr/>
      </dsp:nvSpPr>
      <dsp:spPr>
        <a:xfrm>
          <a:off x="2209006" y="3053046"/>
          <a:ext cx="7395368" cy="670180"/>
        </a:xfrm>
        <a:prstGeom prst="roundRect">
          <a:avLst>
            <a:gd name="adj" fmla="val 10000"/>
          </a:avLst>
        </a:prstGeom>
        <a:solidFill>
          <a:schemeClr val="accent2">
            <a:hueOff val="-3392975"/>
            <a:satOff val="11185"/>
            <a:lumOff val="119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/>
            <a:t>Budova: Budova živnostenské banky</a:t>
          </a:r>
          <a:r>
            <a:rPr lang="cs-CZ" sz="1800" kern="1200" dirty="0">
              <a:latin typeface="Gill Sans MT" panose="020B0502020104020203"/>
            </a:rPr>
            <a:t> </a:t>
          </a:r>
          <a:r>
            <a:rPr lang="cs-CZ" sz="1800" kern="1200" dirty="0"/>
            <a:t>(Speciální stanoviště)</a:t>
          </a:r>
          <a:endParaRPr lang="en-US" sz="1800" kern="1200" dirty="0"/>
        </a:p>
      </dsp:txBody>
      <dsp:txXfrm>
        <a:off x="2228635" y="3072675"/>
        <a:ext cx="6368241" cy="630922"/>
      </dsp:txXfrm>
    </dsp:sp>
    <dsp:sp modelId="{44F62524-8D25-4271-9376-DB881F71D2E9}">
      <dsp:nvSpPr>
        <dsp:cNvPr id="0" name=""/>
        <dsp:cNvSpPr/>
      </dsp:nvSpPr>
      <dsp:spPr>
        <a:xfrm>
          <a:off x="6959751" y="489604"/>
          <a:ext cx="435617" cy="43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057765" y="489604"/>
        <a:ext cx="239589" cy="327802"/>
      </dsp:txXfrm>
    </dsp:sp>
    <dsp:sp modelId="{A6FE3F5E-593B-4620-BC88-992A45D063C3}">
      <dsp:nvSpPr>
        <dsp:cNvPr id="0" name=""/>
        <dsp:cNvSpPr/>
      </dsp:nvSpPr>
      <dsp:spPr>
        <a:xfrm>
          <a:off x="7512002" y="1252865"/>
          <a:ext cx="435617" cy="43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397606"/>
            <a:satOff val="5601"/>
            <a:lumOff val="832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397606"/>
              <a:satOff val="5601"/>
              <a:lumOff val="8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610016" y="1252865"/>
        <a:ext cx="239589" cy="327802"/>
      </dsp:txXfrm>
    </dsp:sp>
    <dsp:sp modelId="{C3D5CD0E-2CEC-47F1-8B3B-BA87E9B5F3CF}">
      <dsp:nvSpPr>
        <dsp:cNvPr id="0" name=""/>
        <dsp:cNvSpPr/>
      </dsp:nvSpPr>
      <dsp:spPr>
        <a:xfrm>
          <a:off x="8064254" y="2004957"/>
          <a:ext cx="435617" cy="43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795213"/>
            <a:satOff val="11203"/>
            <a:lumOff val="1663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2795213"/>
              <a:satOff val="11203"/>
              <a:lumOff val="16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162268" y="2004957"/>
        <a:ext cx="239589" cy="327802"/>
      </dsp:txXfrm>
    </dsp:sp>
    <dsp:sp modelId="{767FD7AA-A1E5-478C-ADB5-13AD5243D24B}">
      <dsp:nvSpPr>
        <dsp:cNvPr id="0" name=""/>
        <dsp:cNvSpPr/>
      </dsp:nvSpPr>
      <dsp:spPr>
        <a:xfrm>
          <a:off x="8616505" y="2775665"/>
          <a:ext cx="435617" cy="43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192819"/>
            <a:satOff val="16804"/>
            <a:lumOff val="2495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4192819"/>
              <a:satOff val="16804"/>
              <a:lumOff val="24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714519" y="2775665"/>
        <a:ext cx="239589" cy="3278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4BE91-BE4E-4C7A-BF2F-A799D430BE52}">
      <dsp:nvSpPr>
        <dsp:cNvPr id="0" name=""/>
        <dsp:cNvSpPr/>
      </dsp:nvSpPr>
      <dsp:spPr>
        <a:xfrm>
          <a:off x="0" y="0"/>
          <a:ext cx="7395368" cy="598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600" kern="1200" dirty="0">
              <a:latin typeface="Gill Sans MT" panose="020B0502020104020203"/>
            </a:rPr>
            <a:t>Obraz</a:t>
          </a:r>
          <a:r>
            <a:rPr lang="cs-CZ" sz="1600" kern="1200" dirty="0"/>
            <a:t>: </a:t>
          </a:r>
          <a:r>
            <a:rPr lang="cs-CZ" sz="1600" kern="1200" dirty="0">
              <a:latin typeface="Gill Sans MT" panose="020B0502020104020203"/>
            </a:rPr>
            <a:t>Deskový obraz</a:t>
          </a:r>
          <a:r>
            <a:rPr lang="cs-CZ" sz="1600" kern="1200" dirty="0"/>
            <a:t> Mistra Královehradeckého</a:t>
          </a:r>
          <a:r>
            <a:rPr lang="cs-CZ" sz="1600" kern="1200" dirty="0">
              <a:latin typeface="Gill Sans MT" panose="020B0502020104020203"/>
            </a:rPr>
            <a:t> </a:t>
          </a:r>
          <a:r>
            <a:rPr lang="cs-CZ" sz="1600" kern="1200" dirty="0"/>
            <a:t>(Speciální stanoviště)</a:t>
          </a:r>
          <a:endParaRPr lang="en-US" sz="1600" kern="1200" dirty="0"/>
        </a:p>
      </dsp:txBody>
      <dsp:txXfrm>
        <a:off x="17527" y="17527"/>
        <a:ext cx="6679624" cy="563354"/>
      </dsp:txXfrm>
    </dsp:sp>
    <dsp:sp modelId="{25EEB412-E76A-4D02-89B0-B524E645B021}">
      <dsp:nvSpPr>
        <dsp:cNvPr id="0" name=""/>
        <dsp:cNvSpPr/>
      </dsp:nvSpPr>
      <dsp:spPr>
        <a:xfrm>
          <a:off x="552251" y="681521"/>
          <a:ext cx="7395368" cy="598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848244"/>
                <a:satOff val="2796"/>
                <a:lumOff val="299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848244"/>
                <a:satOff val="2796"/>
                <a:lumOff val="299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848244"/>
                <a:satOff val="2796"/>
                <a:lumOff val="299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600" kern="1200" dirty="0"/>
            <a:t>Socha: David </a:t>
          </a:r>
          <a:r>
            <a:rPr lang="cs-CZ" sz="1600" kern="1200" dirty="0" err="1"/>
            <a:t>Moješčík</a:t>
          </a:r>
          <a:r>
            <a:rPr lang="cs-CZ" sz="1600" kern="1200" dirty="0"/>
            <a:t>: Leoš Janáček s liškou</a:t>
          </a:r>
          <a:endParaRPr lang="en-US" sz="1600" kern="1200" dirty="0"/>
        </a:p>
      </dsp:txBody>
      <dsp:txXfrm>
        <a:off x="569778" y="699048"/>
        <a:ext cx="6419097" cy="563354"/>
      </dsp:txXfrm>
    </dsp:sp>
    <dsp:sp modelId="{A5FEC485-23F6-4988-8D9D-CECFE45441BA}">
      <dsp:nvSpPr>
        <dsp:cNvPr id="0" name=""/>
        <dsp:cNvSpPr/>
      </dsp:nvSpPr>
      <dsp:spPr>
        <a:xfrm>
          <a:off x="1104503" y="1363042"/>
          <a:ext cx="7395368" cy="598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696488"/>
                <a:satOff val="5592"/>
                <a:lumOff val="598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1696488"/>
                <a:satOff val="5592"/>
                <a:lumOff val="598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1696488"/>
                <a:satOff val="5592"/>
                <a:lumOff val="598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600" kern="1200" dirty="0"/>
            <a:t>Kostel: Kostel sv. Josefa</a:t>
          </a:r>
          <a:endParaRPr lang="en-US" sz="1600" kern="1200" dirty="0"/>
        </a:p>
      </dsp:txBody>
      <dsp:txXfrm>
        <a:off x="1122030" y="1380569"/>
        <a:ext cx="6419097" cy="563354"/>
      </dsp:txXfrm>
    </dsp:sp>
    <dsp:sp modelId="{B9C1E807-464E-4237-8F92-6CAF30F95815}">
      <dsp:nvSpPr>
        <dsp:cNvPr id="0" name=""/>
        <dsp:cNvSpPr/>
      </dsp:nvSpPr>
      <dsp:spPr>
        <a:xfrm>
          <a:off x="1656754" y="2044563"/>
          <a:ext cx="7395368" cy="598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2544732"/>
                <a:satOff val="8389"/>
                <a:lumOff val="897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2544732"/>
                <a:satOff val="8389"/>
                <a:lumOff val="897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2544732"/>
                <a:satOff val="8389"/>
                <a:lumOff val="897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600" kern="1200" dirty="0"/>
            <a:t>Divadlo: Divadlo Petra Bezruče</a:t>
          </a:r>
          <a:endParaRPr lang="en-US" sz="1600" kern="1200" dirty="0"/>
        </a:p>
      </dsp:txBody>
      <dsp:txXfrm>
        <a:off x="1674281" y="2062090"/>
        <a:ext cx="6419097" cy="563354"/>
      </dsp:txXfrm>
    </dsp:sp>
    <dsp:sp modelId="{64BB8F9C-894D-4900-8D6E-09D2E008F613}">
      <dsp:nvSpPr>
        <dsp:cNvPr id="0" name=""/>
        <dsp:cNvSpPr/>
      </dsp:nvSpPr>
      <dsp:spPr>
        <a:xfrm>
          <a:off x="2209006" y="2726085"/>
          <a:ext cx="7395368" cy="598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3392975"/>
                <a:satOff val="11185"/>
                <a:lumOff val="1196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3392975"/>
                <a:satOff val="11185"/>
                <a:lumOff val="1196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3392975"/>
                <a:satOff val="11185"/>
                <a:lumOff val="1196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600" kern="1200" dirty="0"/>
            <a:t>Budova: Palác Elektra</a:t>
          </a:r>
          <a:endParaRPr lang="en-US" sz="1600" kern="1200" dirty="0"/>
        </a:p>
      </dsp:txBody>
      <dsp:txXfrm>
        <a:off x="2226533" y="2743612"/>
        <a:ext cx="6419097" cy="563354"/>
      </dsp:txXfrm>
    </dsp:sp>
    <dsp:sp modelId="{A145AF10-1E0C-4F72-B03B-836740EFD73D}">
      <dsp:nvSpPr>
        <dsp:cNvPr id="0" name=""/>
        <dsp:cNvSpPr/>
      </dsp:nvSpPr>
      <dsp:spPr>
        <a:xfrm>
          <a:off x="7006402" y="437170"/>
          <a:ext cx="388965" cy="38896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7093919" y="437170"/>
        <a:ext cx="213931" cy="292696"/>
      </dsp:txXfrm>
    </dsp:sp>
    <dsp:sp modelId="{CD561BF0-97C6-467B-ACC1-6384A5A610AC}">
      <dsp:nvSpPr>
        <dsp:cNvPr id="0" name=""/>
        <dsp:cNvSpPr/>
      </dsp:nvSpPr>
      <dsp:spPr>
        <a:xfrm>
          <a:off x="7558654" y="1118692"/>
          <a:ext cx="388965" cy="38896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397606"/>
            <a:satOff val="5601"/>
            <a:lumOff val="832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1397606"/>
              <a:satOff val="5601"/>
              <a:lumOff val="83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7646171" y="1118692"/>
        <a:ext cx="213931" cy="292696"/>
      </dsp:txXfrm>
    </dsp:sp>
    <dsp:sp modelId="{4006FC05-DF3E-4BC0-9FCC-C51001C112D7}">
      <dsp:nvSpPr>
        <dsp:cNvPr id="0" name=""/>
        <dsp:cNvSpPr/>
      </dsp:nvSpPr>
      <dsp:spPr>
        <a:xfrm>
          <a:off x="8110906" y="1790240"/>
          <a:ext cx="388965" cy="38896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795213"/>
            <a:satOff val="11203"/>
            <a:lumOff val="166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2795213"/>
              <a:satOff val="11203"/>
              <a:lumOff val="16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8198423" y="1790240"/>
        <a:ext cx="213931" cy="292696"/>
      </dsp:txXfrm>
    </dsp:sp>
    <dsp:sp modelId="{A5D4763F-7121-4438-B7DF-8FDCF2110FFD}">
      <dsp:nvSpPr>
        <dsp:cNvPr id="0" name=""/>
        <dsp:cNvSpPr/>
      </dsp:nvSpPr>
      <dsp:spPr>
        <a:xfrm>
          <a:off x="8663157" y="2478410"/>
          <a:ext cx="388965" cy="38896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192819"/>
            <a:satOff val="16804"/>
            <a:lumOff val="249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4192819"/>
              <a:satOff val="16804"/>
              <a:lumOff val="24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8750674" y="2478410"/>
        <a:ext cx="213931" cy="2926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7E82E1-BF35-45BC-B02F-EE1C34934B6A}">
      <dsp:nvSpPr>
        <dsp:cNvPr id="0" name=""/>
        <dsp:cNvSpPr/>
      </dsp:nvSpPr>
      <dsp:spPr>
        <a:xfrm>
          <a:off x="0" y="0"/>
          <a:ext cx="7395368" cy="6701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/>
            <a:t>Obraz: Antonín Mánes: Krajina se řekou</a:t>
          </a:r>
          <a:endParaRPr lang="en-US" sz="1800" kern="1200" dirty="0"/>
        </a:p>
      </dsp:txBody>
      <dsp:txXfrm>
        <a:off x="19629" y="19629"/>
        <a:ext cx="6593780" cy="630922"/>
      </dsp:txXfrm>
    </dsp:sp>
    <dsp:sp modelId="{D93EA7C9-2643-4665-97AB-C4AD88500D14}">
      <dsp:nvSpPr>
        <dsp:cNvPr id="0" name=""/>
        <dsp:cNvSpPr/>
      </dsp:nvSpPr>
      <dsp:spPr>
        <a:xfrm>
          <a:off x="552251" y="763261"/>
          <a:ext cx="7395368" cy="670180"/>
        </a:xfrm>
        <a:prstGeom prst="roundRect">
          <a:avLst>
            <a:gd name="adj" fmla="val 10000"/>
          </a:avLst>
        </a:prstGeom>
        <a:solidFill>
          <a:schemeClr val="accent2">
            <a:hueOff val="-848244"/>
            <a:satOff val="2796"/>
            <a:lumOff val="29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/>
            <a:t>Socha: David </a:t>
          </a:r>
          <a:r>
            <a:rPr lang="cs-CZ" sz="1800" kern="1200" dirty="0" err="1"/>
            <a:t>Moješčík</a:t>
          </a:r>
          <a:r>
            <a:rPr lang="cs-CZ" sz="1800" kern="1200" dirty="0"/>
            <a:t>: Karel Kryl</a:t>
          </a:r>
          <a:endParaRPr lang="en-US" sz="1800" kern="1200" dirty="0"/>
        </a:p>
      </dsp:txBody>
      <dsp:txXfrm>
        <a:off x="571880" y="782890"/>
        <a:ext cx="6368241" cy="630922"/>
      </dsp:txXfrm>
    </dsp:sp>
    <dsp:sp modelId="{E69B028A-C515-4AEC-961B-212BA8C22FCF}">
      <dsp:nvSpPr>
        <dsp:cNvPr id="0" name=""/>
        <dsp:cNvSpPr/>
      </dsp:nvSpPr>
      <dsp:spPr>
        <a:xfrm>
          <a:off x="1104503" y="1526523"/>
          <a:ext cx="7395368" cy="670180"/>
        </a:xfrm>
        <a:prstGeom prst="roundRect">
          <a:avLst>
            <a:gd name="adj" fmla="val 10000"/>
          </a:avLst>
        </a:prstGeom>
        <a:solidFill>
          <a:schemeClr val="accent2">
            <a:hueOff val="-1696488"/>
            <a:satOff val="5592"/>
            <a:lumOff val="598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/>
            <a:t>Kaple: Kaple císařovny Alžběty </a:t>
          </a:r>
          <a:r>
            <a:rPr lang="cs-CZ" sz="1800" kern="1200" dirty="0" err="1"/>
            <a:t>Sisi</a:t>
          </a:r>
          <a:endParaRPr lang="en-US" sz="1800" kern="1200" dirty="0" err="1"/>
        </a:p>
      </dsp:txBody>
      <dsp:txXfrm>
        <a:off x="1124132" y="1546152"/>
        <a:ext cx="6368241" cy="630922"/>
      </dsp:txXfrm>
    </dsp:sp>
    <dsp:sp modelId="{4B6288A8-E20F-4239-B764-F564B1EF3648}">
      <dsp:nvSpPr>
        <dsp:cNvPr id="0" name=""/>
        <dsp:cNvSpPr/>
      </dsp:nvSpPr>
      <dsp:spPr>
        <a:xfrm>
          <a:off x="1656754" y="2289784"/>
          <a:ext cx="7395368" cy="670180"/>
        </a:xfrm>
        <a:prstGeom prst="roundRect">
          <a:avLst>
            <a:gd name="adj" fmla="val 10000"/>
          </a:avLst>
        </a:prstGeom>
        <a:solidFill>
          <a:schemeClr val="accent2">
            <a:hueOff val="-2544732"/>
            <a:satOff val="8389"/>
            <a:lumOff val="897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/>
            <a:t>Divadlo: Divadlo Jiřího Myrona</a:t>
          </a:r>
          <a:r>
            <a:rPr lang="cs-CZ" sz="1800" kern="1200" dirty="0">
              <a:latin typeface="Gill Sans MT" panose="020B0502020104020203"/>
            </a:rPr>
            <a:t> </a:t>
          </a:r>
          <a:r>
            <a:rPr lang="cs-CZ" sz="1800" kern="1200" dirty="0"/>
            <a:t>(Speciální stanoviště)</a:t>
          </a:r>
          <a:endParaRPr lang="en-US" sz="1800" kern="1200" dirty="0"/>
        </a:p>
      </dsp:txBody>
      <dsp:txXfrm>
        <a:off x="1676383" y="2309413"/>
        <a:ext cx="6368241" cy="630922"/>
      </dsp:txXfrm>
    </dsp:sp>
    <dsp:sp modelId="{A3AED454-E2EA-4A20-AF7A-78BC05D7CDDA}">
      <dsp:nvSpPr>
        <dsp:cNvPr id="0" name=""/>
        <dsp:cNvSpPr/>
      </dsp:nvSpPr>
      <dsp:spPr>
        <a:xfrm>
          <a:off x="2209006" y="3053046"/>
          <a:ext cx="7395368" cy="670180"/>
        </a:xfrm>
        <a:prstGeom prst="roundRect">
          <a:avLst>
            <a:gd name="adj" fmla="val 10000"/>
          </a:avLst>
        </a:prstGeom>
        <a:solidFill>
          <a:schemeClr val="accent2">
            <a:hueOff val="-3392975"/>
            <a:satOff val="11185"/>
            <a:lumOff val="119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/>
            <a:t>Budova: Budova </a:t>
          </a:r>
          <a:r>
            <a:rPr lang="cs-CZ" sz="1800" kern="1200" dirty="0" err="1"/>
            <a:t>angločeskoslovenské</a:t>
          </a:r>
          <a:r>
            <a:rPr lang="cs-CZ" sz="1800" kern="1200" dirty="0"/>
            <a:t> banky</a:t>
          </a:r>
          <a:endParaRPr lang="en-US" sz="1800" kern="1200" dirty="0"/>
        </a:p>
      </dsp:txBody>
      <dsp:txXfrm>
        <a:off x="2228635" y="3072675"/>
        <a:ext cx="6368241" cy="630922"/>
      </dsp:txXfrm>
    </dsp:sp>
    <dsp:sp modelId="{000FA0D7-4500-49F7-B17B-39D93326A6C3}">
      <dsp:nvSpPr>
        <dsp:cNvPr id="0" name=""/>
        <dsp:cNvSpPr/>
      </dsp:nvSpPr>
      <dsp:spPr>
        <a:xfrm>
          <a:off x="6959751" y="489604"/>
          <a:ext cx="435617" cy="43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057765" y="489604"/>
        <a:ext cx="239589" cy="327802"/>
      </dsp:txXfrm>
    </dsp:sp>
    <dsp:sp modelId="{042EBBDB-234B-4EBB-AE25-7B117A2B1D0A}">
      <dsp:nvSpPr>
        <dsp:cNvPr id="0" name=""/>
        <dsp:cNvSpPr/>
      </dsp:nvSpPr>
      <dsp:spPr>
        <a:xfrm>
          <a:off x="7512002" y="1252865"/>
          <a:ext cx="435617" cy="43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397606"/>
            <a:satOff val="5601"/>
            <a:lumOff val="832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397606"/>
              <a:satOff val="5601"/>
              <a:lumOff val="8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610016" y="1252865"/>
        <a:ext cx="239589" cy="327802"/>
      </dsp:txXfrm>
    </dsp:sp>
    <dsp:sp modelId="{CB58FF79-63A6-4BA5-BEBB-0431F77425AD}">
      <dsp:nvSpPr>
        <dsp:cNvPr id="0" name=""/>
        <dsp:cNvSpPr/>
      </dsp:nvSpPr>
      <dsp:spPr>
        <a:xfrm>
          <a:off x="8064254" y="2004957"/>
          <a:ext cx="435617" cy="43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795213"/>
            <a:satOff val="11203"/>
            <a:lumOff val="1663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2795213"/>
              <a:satOff val="11203"/>
              <a:lumOff val="16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162268" y="2004957"/>
        <a:ext cx="239589" cy="327802"/>
      </dsp:txXfrm>
    </dsp:sp>
    <dsp:sp modelId="{8C2143F6-316D-4523-9BFC-283ECABACEBE}">
      <dsp:nvSpPr>
        <dsp:cNvPr id="0" name=""/>
        <dsp:cNvSpPr/>
      </dsp:nvSpPr>
      <dsp:spPr>
        <a:xfrm>
          <a:off x="8616505" y="2775665"/>
          <a:ext cx="435617" cy="43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192819"/>
            <a:satOff val="16804"/>
            <a:lumOff val="2495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4192819"/>
              <a:satOff val="16804"/>
              <a:lumOff val="24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714519" y="2775665"/>
        <a:ext cx="239589" cy="3278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7559B4-3F83-47ED-A6F6-D95C1B51F851}">
      <dsp:nvSpPr>
        <dsp:cNvPr id="0" name=""/>
        <dsp:cNvSpPr/>
      </dsp:nvSpPr>
      <dsp:spPr>
        <a:xfrm>
          <a:off x="0" y="0"/>
          <a:ext cx="7395368" cy="598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600" kern="1200" dirty="0"/>
            <a:t>Obraz: Vojtěch </a:t>
          </a:r>
          <a:r>
            <a:rPr lang="cs-CZ" sz="1600" kern="1200" dirty="0" err="1"/>
            <a:t>Hynais</a:t>
          </a:r>
          <a:r>
            <a:rPr lang="cs-CZ" sz="1600" kern="1200" dirty="0"/>
            <a:t>: Poezie</a:t>
          </a:r>
          <a:endParaRPr lang="en-US" sz="1600" kern="1200" dirty="0"/>
        </a:p>
      </dsp:txBody>
      <dsp:txXfrm>
        <a:off x="17527" y="17527"/>
        <a:ext cx="6679624" cy="563354"/>
      </dsp:txXfrm>
    </dsp:sp>
    <dsp:sp modelId="{9807EDA3-1E61-46F7-9A90-B8AA2BAD9446}">
      <dsp:nvSpPr>
        <dsp:cNvPr id="0" name=""/>
        <dsp:cNvSpPr/>
      </dsp:nvSpPr>
      <dsp:spPr>
        <a:xfrm>
          <a:off x="552251" y="681521"/>
          <a:ext cx="7395368" cy="598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848244"/>
                <a:satOff val="2796"/>
                <a:lumOff val="299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848244"/>
                <a:satOff val="2796"/>
                <a:lumOff val="299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848244"/>
                <a:satOff val="2796"/>
                <a:lumOff val="299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600" kern="1200" dirty="0"/>
            <a:t>Socha: David </a:t>
          </a:r>
          <a:r>
            <a:rPr lang="cs-CZ" sz="1600" kern="1200" dirty="0" err="1"/>
            <a:t>Moješčík</a:t>
          </a:r>
          <a:r>
            <a:rPr lang="cs-CZ" sz="1600" kern="1200" dirty="0"/>
            <a:t>: Věra Špinarová</a:t>
          </a:r>
          <a:endParaRPr lang="en-US" sz="1600" kern="1200" dirty="0"/>
        </a:p>
      </dsp:txBody>
      <dsp:txXfrm>
        <a:off x="569778" y="699048"/>
        <a:ext cx="6419097" cy="563354"/>
      </dsp:txXfrm>
    </dsp:sp>
    <dsp:sp modelId="{5553E92B-437B-4EB5-8BAC-B408833EA5EE}">
      <dsp:nvSpPr>
        <dsp:cNvPr id="0" name=""/>
        <dsp:cNvSpPr/>
      </dsp:nvSpPr>
      <dsp:spPr>
        <a:xfrm>
          <a:off x="1104503" y="1363042"/>
          <a:ext cx="7395368" cy="598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696488"/>
                <a:satOff val="5592"/>
                <a:lumOff val="598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1696488"/>
                <a:satOff val="5592"/>
                <a:lumOff val="598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1696488"/>
                <a:satOff val="5592"/>
                <a:lumOff val="598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600" kern="1200" dirty="0"/>
            <a:t>Kostel: Evangelický Kristův kostel</a:t>
          </a:r>
          <a:r>
            <a:rPr lang="cs-CZ" sz="1600" kern="1200" dirty="0">
              <a:latin typeface="Gill Sans MT" panose="020B0502020104020203"/>
            </a:rPr>
            <a:t> </a:t>
          </a:r>
          <a:r>
            <a:rPr lang="cs-CZ" sz="1600" kern="1200" dirty="0"/>
            <a:t>(Speciální stanoviště)</a:t>
          </a:r>
          <a:endParaRPr lang="en-US" sz="1600" kern="1200" dirty="0"/>
        </a:p>
      </dsp:txBody>
      <dsp:txXfrm>
        <a:off x="1122030" y="1380569"/>
        <a:ext cx="6419097" cy="563354"/>
      </dsp:txXfrm>
    </dsp:sp>
    <dsp:sp modelId="{DACFD26D-E39C-4AD7-BB33-CB88B480ED3C}">
      <dsp:nvSpPr>
        <dsp:cNvPr id="0" name=""/>
        <dsp:cNvSpPr/>
      </dsp:nvSpPr>
      <dsp:spPr>
        <a:xfrm>
          <a:off x="1656754" y="2044563"/>
          <a:ext cx="7395368" cy="598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2544732"/>
                <a:satOff val="8389"/>
                <a:lumOff val="897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2544732"/>
                <a:satOff val="8389"/>
                <a:lumOff val="897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2544732"/>
                <a:satOff val="8389"/>
                <a:lumOff val="897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600" kern="1200" dirty="0"/>
            <a:t>Divadlo: Divadlo Antonína Dvořáka</a:t>
          </a:r>
          <a:endParaRPr lang="en-US" sz="1600" kern="1200" dirty="0"/>
        </a:p>
      </dsp:txBody>
      <dsp:txXfrm>
        <a:off x="1674281" y="2062090"/>
        <a:ext cx="6419097" cy="563354"/>
      </dsp:txXfrm>
    </dsp:sp>
    <dsp:sp modelId="{40C20A34-740C-4CA1-BC0C-1BA781BAD4D3}">
      <dsp:nvSpPr>
        <dsp:cNvPr id="0" name=""/>
        <dsp:cNvSpPr/>
      </dsp:nvSpPr>
      <dsp:spPr>
        <a:xfrm>
          <a:off x="2209006" y="2726085"/>
          <a:ext cx="7395368" cy="598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3392975"/>
                <a:satOff val="11185"/>
                <a:lumOff val="1196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3392975"/>
                <a:satOff val="11185"/>
                <a:lumOff val="1196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3392975"/>
                <a:satOff val="11185"/>
                <a:lumOff val="1196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600" kern="1200" dirty="0"/>
            <a:t>Budova: Palác Savoy</a:t>
          </a:r>
          <a:endParaRPr lang="en-US" sz="1600" kern="1200" dirty="0"/>
        </a:p>
      </dsp:txBody>
      <dsp:txXfrm>
        <a:off x="2226533" y="2743612"/>
        <a:ext cx="6419097" cy="563354"/>
      </dsp:txXfrm>
    </dsp:sp>
    <dsp:sp modelId="{CB27898B-54B8-4CE4-A3E2-2AC4C6883175}">
      <dsp:nvSpPr>
        <dsp:cNvPr id="0" name=""/>
        <dsp:cNvSpPr/>
      </dsp:nvSpPr>
      <dsp:spPr>
        <a:xfrm>
          <a:off x="7006402" y="437170"/>
          <a:ext cx="388965" cy="38896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7093919" y="437170"/>
        <a:ext cx="213931" cy="292696"/>
      </dsp:txXfrm>
    </dsp:sp>
    <dsp:sp modelId="{85D3F754-E6B0-48B5-9BDF-C2FDD496E7DC}">
      <dsp:nvSpPr>
        <dsp:cNvPr id="0" name=""/>
        <dsp:cNvSpPr/>
      </dsp:nvSpPr>
      <dsp:spPr>
        <a:xfrm>
          <a:off x="7558654" y="1118692"/>
          <a:ext cx="388965" cy="38896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397606"/>
            <a:satOff val="5601"/>
            <a:lumOff val="832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1397606"/>
              <a:satOff val="5601"/>
              <a:lumOff val="83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7646171" y="1118692"/>
        <a:ext cx="213931" cy="292696"/>
      </dsp:txXfrm>
    </dsp:sp>
    <dsp:sp modelId="{37779775-9C8E-4EEB-AA20-165B5FF8B1A3}">
      <dsp:nvSpPr>
        <dsp:cNvPr id="0" name=""/>
        <dsp:cNvSpPr/>
      </dsp:nvSpPr>
      <dsp:spPr>
        <a:xfrm>
          <a:off x="8110906" y="1790240"/>
          <a:ext cx="388965" cy="38896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795213"/>
            <a:satOff val="11203"/>
            <a:lumOff val="166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2795213"/>
              <a:satOff val="11203"/>
              <a:lumOff val="16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8198423" y="1790240"/>
        <a:ext cx="213931" cy="292696"/>
      </dsp:txXfrm>
    </dsp:sp>
    <dsp:sp modelId="{B542A28B-BA3C-4BCC-B4C3-C858EDB8F525}">
      <dsp:nvSpPr>
        <dsp:cNvPr id="0" name=""/>
        <dsp:cNvSpPr/>
      </dsp:nvSpPr>
      <dsp:spPr>
        <a:xfrm>
          <a:off x="8663157" y="2478410"/>
          <a:ext cx="388965" cy="38896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192819"/>
            <a:satOff val="16804"/>
            <a:lumOff val="249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4192819"/>
              <a:satOff val="16804"/>
              <a:lumOff val="24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8750674" y="2478410"/>
        <a:ext cx="213931" cy="292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Procházka</a:t>
            </a:r>
            <a:r>
              <a:rPr lang="en-US" dirty="0"/>
              <a:t> po </a:t>
            </a:r>
            <a:r>
              <a:rPr lang="en-US" dirty="0" err="1"/>
              <a:t>Ostravě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91440" rIns="91440" bIns="91440" rtlCol="0" anchor="t">
            <a:normAutofit/>
          </a:bodyPr>
          <a:lstStyle/>
          <a:p>
            <a:r>
              <a:rPr lang="en-US" dirty="0"/>
              <a:t>Anna Garcia</a:t>
            </a:r>
          </a:p>
        </p:txBody>
      </p: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 descr="Obsah obrázku text, mapa&#10;&#10;Popis vygenerovaný s velmi vysokou mírou spolehlivosti">
            <a:extLst>
              <a:ext uri="{FF2B5EF4-FFF2-40B4-BE49-F238E27FC236}">
                <a16:creationId xmlns:a16="http://schemas.microsoft.com/office/drawing/2014/main" id="{A339FA04-900F-4E8A-B3B7-E4B3AB331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7268" y="200185"/>
            <a:ext cx="5201728" cy="571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971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51AF8E-601A-4EFE-9E3B-E53F07A94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Skupina 3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3B4240C-8A06-41A6-A1FB-258298BCA7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196727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6505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 descr="Obsah obrázku text, mapa&#10;&#10;Popis vygenerovaný s velmi vysokou mírou spolehlivosti">
            <a:extLst>
              <a:ext uri="{FF2B5EF4-FFF2-40B4-BE49-F238E27FC236}">
                <a16:creationId xmlns:a16="http://schemas.microsoft.com/office/drawing/2014/main" id="{E23E8D6F-9647-4C82-868E-8544FF44E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193" y="164760"/>
            <a:ext cx="8997349" cy="579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817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F3E0FCC-3248-438D-B269-7A09F7B17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Skupina 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D640A0B-63A8-4D09-A259-5FF4B00FCF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52366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5521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 descr="Obsah obrázku text, mapa&#10;&#10;Popis vygenerovaný s velmi vysokou mírou spolehlivosti">
            <a:extLst>
              <a:ext uri="{FF2B5EF4-FFF2-40B4-BE49-F238E27FC236}">
                <a16:creationId xmlns:a16="http://schemas.microsoft.com/office/drawing/2014/main" id="{8E994141-BAB3-4E37-84D2-50418B976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4551" y="185063"/>
            <a:ext cx="7588369" cy="578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758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C7F6D9-E15C-4C2D-B3D1-D7F50C9C6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Skupina 5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AF00C41-F7AE-4CD4-B66C-F5CED6517F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695982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1932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 descr="Obsah obrázku text, mapa&#10;&#10;Popis vygenerovaný s velmi vysokou mírou spolehlivosti">
            <a:extLst>
              <a:ext uri="{FF2B5EF4-FFF2-40B4-BE49-F238E27FC236}">
                <a16:creationId xmlns:a16="http://schemas.microsoft.com/office/drawing/2014/main" id="{64E008A1-4FF7-4790-9B1B-E9DDB498B4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004" y="224862"/>
            <a:ext cx="6855124" cy="580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744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BFD8A7-AE0A-478A-8ECD-F21E56455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 Orientačního běhu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CF63D0-07AE-4AF0-AE84-C8171C240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skupinky se nakonec sejdou na Masarykovým náměstí u Mariánského morového sloupu</a:t>
            </a:r>
          </a:p>
          <a:p>
            <a:r>
              <a:rPr lang="cs-CZ" dirty="0"/>
              <a:t>Z náměstí se celá třída vydá k Nové radnici na její rozhlednu a následně do Dolních Vítkovic na prohlídku dolu</a:t>
            </a:r>
          </a:p>
          <a:p>
            <a:r>
              <a:rPr lang="cs-CZ" dirty="0"/>
              <a:t>Na konci dni skupiny odevzdají vyplněný arch, který se následně vyhodnotí a poté bude vyhlášena vítězná skupina</a:t>
            </a:r>
          </a:p>
          <a:p>
            <a:r>
              <a:rPr lang="cs-CZ" dirty="0"/>
              <a:t>Následující hodiny ve škole by skupiny povyprávěli o svých trasách a co je asi nejvíc na jejich procházek zaujalo</a:t>
            </a:r>
          </a:p>
        </p:txBody>
      </p:sp>
    </p:spTree>
    <p:extLst>
      <p:ext uri="{BB962C8B-B14F-4D97-AF65-F5344CB8AC3E}">
        <p14:creationId xmlns:p14="http://schemas.microsoft.com/office/powerpoint/2010/main" val="2680732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6E259-1F3E-41AC-9D17-A4CF09DF1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kompetence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D568AD-4BEF-4D4C-9065-7CE736B2B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Kompetence k učení: vyhledání informací skrz ověřených elektronických zdrojů a vyhledávání relevantních informací</a:t>
            </a:r>
          </a:p>
          <a:p>
            <a:r>
              <a:rPr lang="cs-CZ" dirty="0"/>
              <a:t>Kompetence k řešení problému: komunikují o řešení úkolu/hádanky, trpělivost</a:t>
            </a:r>
          </a:p>
          <a:p>
            <a:r>
              <a:rPr lang="cs-CZ" dirty="0"/>
              <a:t>Kompetence komunikativní: vyjádření názoru ve skupině, komunikuji o řešení úkolu</a:t>
            </a:r>
          </a:p>
          <a:p>
            <a:r>
              <a:rPr lang="cs-CZ" dirty="0"/>
              <a:t>Kompetence sociální a personální: váží si a respektuje názory druhých, spolupracují na řešení úkolu; dělání kompromisů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499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1F8E9-04AA-4FFB-8988-251248B55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PRŮŘEZOVÁ TÉMATA A VZDĚLÁVACÍ OBLASTI</a:t>
            </a:r>
          </a:p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39CBB7-E013-4261-9B93-58F3415F39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PRŮŘEZOVÁ TÉMATA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cs-CZ" dirty="0">
                <a:ea typeface="+mn-lt"/>
                <a:cs typeface="+mn-lt"/>
              </a:rPr>
              <a:t>Osobnostní a sociální výchova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cs-CZ" dirty="0">
                <a:ea typeface="+mn-lt"/>
                <a:cs typeface="+mn-lt"/>
              </a:rPr>
              <a:t>Výchova demokratického občana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A563A9-D70E-4967-B514-7CE85080CD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VZDĚLÁVACÍ OBLASTI</a:t>
            </a:r>
          </a:p>
          <a:p>
            <a:pPr lvl="1"/>
            <a:r>
              <a:rPr lang="cs-CZ" dirty="0"/>
              <a:t>Jazyk a jazyková komunikace</a:t>
            </a:r>
          </a:p>
          <a:p>
            <a:pPr lvl="1"/>
            <a:r>
              <a:rPr lang="cs-CZ" dirty="0"/>
              <a:t>Člověk a jeho svět</a:t>
            </a:r>
          </a:p>
          <a:p>
            <a:pPr lvl="1"/>
            <a:r>
              <a:rPr lang="cs-CZ" dirty="0"/>
              <a:t>Člověk a společnost</a:t>
            </a:r>
          </a:p>
          <a:p>
            <a:pPr lvl="1"/>
            <a:r>
              <a:rPr lang="cs-CZ" dirty="0"/>
              <a:t>Umění a kultura</a:t>
            </a:r>
          </a:p>
        </p:txBody>
      </p:sp>
    </p:spTree>
    <p:extLst>
      <p:ext uri="{BB962C8B-B14F-4D97-AF65-F5344CB8AC3E}">
        <p14:creationId xmlns:p14="http://schemas.microsoft.com/office/powerpoint/2010/main" val="4144656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DF0EA6-C8AB-4E60-987D-D3C28E0D1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Procházka po Ostravě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EA8CCF-FF48-405C-A703-CE7FFFE40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Procházka po Ostravě bude koncipována v podobě orientačního běhu, kde se vytvoří skupinky a budou mezi sebou soutěžit ne v rychlosti, ale ve kvalitě splnění a nalezení stanovišť</a:t>
            </a:r>
          </a:p>
          <a:p>
            <a:r>
              <a:rPr lang="cs-CZ" dirty="0"/>
              <a:t>Pro koho: Čtvrtý ročník středních uměleckých</a:t>
            </a:r>
          </a:p>
          <a:p>
            <a:r>
              <a:rPr lang="cs-CZ" dirty="0"/>
              <a:t>Počet studentů: 25-30 studentů</a:t>
            </a:r>
          </a:p>
          <a:p>
            <a:r>
              <a:rPr lang="cs-CZ" dirty="0"/>
              <a:t>Co by měli mít sebou: tužku, papír, nabitý mobil, dobrou obuv a jídlo/pití</a:t>
            </a:r>
          </a:p>
          <a:p>
            <a:r>
              <a:rPr lang="cs-CZ" dirty="0"/>
              <a:t>Po skončení dne by jeden student z každé skupiny o procházce napsal článek na web školy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574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9017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9170A9-BCFA-46ED-BB31-7402C5E1D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Orientační běh - Organizační pokyny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495ABA-DAAD-40C9-974E-3B5C6130F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Třída se rozdělí na pět skupin, nejlépe po 5-6 lidech</a:t>
            </a:r>
          </a:p>
          <a:p>
            <a:r>
              <a:rPr lang="cs-CZ" dirty="0"/>
              <a:t>Stanovišť je pět, s tím že na šestém se všechny skupiny sejdou</a:t>
            </a:r>
          </a:p>
          <a:p>
            <a:r>
              <a:rPr lang="cs-CZ" dirty="0"/>
              <a:t>Ve skupině by byl jeden vedoucí, který by vyplňoval záznamový arch procházky</a:t>
            </a:r>
          </a:p>
          <a:p>
            <a:r>
              <a:rPr lang="cs-CZ" dirty="0"/>
              <a:t>Jeden ze skupiny dostane mapu centra Ostravy</a:t>
            </a:r>
          </a:p>
          <a:p>
            <a:r>
              <a:rPr lang="cs-CZ" dirty="0"/>
              <a:t>Jeden ze skupiny by měl na mobilu zapnuté sdílení polohy, kdyby náhodou se skupina ztratila, či šla k nesprávné památce</a:t>
            </a:r>
          </a:p>
          <a:p>
            <a:r>
              <a:rPr lang="cs-CZ" dirty="0"/>
              <a:t>Některé skupiny budou muset využít MHD, těm budou poskytnuta jízdenková karta na tramvaj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691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0EB878-9D77-4D80-8F89-72CE3F86A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Orientační běh - Zadání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33B5C6-3092-4042-91AD-84D30253B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ea typeface="+mn-lt"/>
                <a:cs typeface="+mn-lt"/>
              </a:rPr>
              <a:t>Stanoviště jsou rozdělená na: obraz; socha v prostoru; kostel, divadlo, významná budova</a:t>
            </a:r>
          </a:p>
          <a:p>
            <a:r>
              <a:rPr lang="cs-CZ" dirty="0"/>
              <a:t>Každá skupina má svou vlastní trasu procházky po památkách - nemělo by se stát, že na dvou záznamových arzích by se objevily dvě stejné památky</a:t>
            </a:r>
          </a:p>
          <a:p>
            <a:r>
              <a:rPr lang="cs-CZ" dirty="0"/>
              <a:t>U památkách budou schované obálky s další hádankou/popisem památky/údaje životopisu umělce a jeho díla či jiné specifické indicie k nalezení další památky</a:t>
            </a:r>
          </a:p>
          <a:p>
            <a:r>
              <a:rPr lang="cs-CZ" dirty="0"/>
              <a:t>Při ztrátě obálek na stanovištích budou k dispozici u učitelů náhradní</a:t>
            </a:r>
          </a:p>
          <a:p>
            <a:r>
              <a:rPr lang="cs-CZ" dirty="0"/>
              <a:t>Jestli si skupina s jedním úkolem/hádankou neví rady, má jednoho žolíka - nápověda na telefonu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12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37583E-750D-4842-B6BD-D60AD3137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Vyplňování archu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BAE486-48D5-4A1E-9361-E79B3F9A3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Na archu budou pět polí</a:t>
            </a:r>
          </a:p>
          <a:p>
            <a:r>
              <a:rPr lang="cs-CZ" dirty="0"/>
              <a:t>Základem úkolů u stanovišť je následující:</a:t>
            </a:r>
          </a:p>
          <a:p>
            <a:pPr lvl="1"/>
            <a:r>
              <a:rPr lang="cs-CZ" dirty="0"/>
              <a:t>Pro pole obrazu musí vyplnit autora, název díla, rok vytvoření, sloh a působení díla</a:t>
            </a:r>
          </a:p>
          <a:p>
            <a:pPr lvl="1"/>
            <a:r>
              <a:rPr lang="cs-CZ" dirty="0"/>
              <a:t>Pro pole sochy </a:t>
            </a:r>
            <a:r>
              <a:rPr lang="cs-CZ" dirty="0">
                <a:ea typeface="+mn-lt"/>
                <a:cs typeface="+mn-lt"/>
              </a:rPr>
              <a:t>musí vyplnit autora, název díla, rok vytvoření, sloh a působení díla ve veřejném prostoru</a:t>
            </a:r>
          </a:p>
          <a:p>
            <a:pPr lvl="1"/>
            <a:r>
              <a:rPr lang="cs-CZ" dirty="0"/>
              <a:t>Pro pole kostela musí vyplnit sloh, přibližný rok stavby a zda je kostel původní či zda již stál jiný kostel před ním atd</a:t>
            </a:r>
          </a:p>
          <a:p>
            <a:pPr lvl="1"/>
            <a:r>
              <a:rPr lang="cs-CZ" dirty="0"/>
              <a:t>Pro pole divadla musí vyplnit sloh a program – co zrovna hrají</a:t>
            </a:r>
          </a:p>
          <a:p>
            <a:pPr lvl="1"/>
            <a:r>
              <a:rPr lang="cs-CZ" dirty="0"/>
              <a:t>Pro pole budovy musí vyplnit sloh, původní, aktuální funkci budovy a zapadnutí budovy do celkového prostředí</a:t>
            </a:r>
          </a:p>
          <a:p>
            <a:pPr lvl="1"/>
            <a:endParaRPr lang="cs-CZ" dirty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211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9CC54-884D-4F08-BE96-3DA84F42E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orientačního běhu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6FB642-6378-4204-81AB-47B09C34A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a typeface="+mn-lt"/>
                <a:cs typeface="+mn-lt"/>
              </a:rPr>
              <a:t>Začátek: Orientační běh se bude začínat v Galerii Domě umění, kde studenti nejprve budou mít čas si projit stálou či sezónní expozici</a:t>
            </a:r>
          </a:p>
          <a:p>
            <a:r>
              <a:rPr lang="cs-CZ" dirty="0">
                <a:ea typeface="+mn-lt"/>
                <a:cs typeface="+mn-lt"/>
              </a:rPr>
              <a:t>Ve stále expozici již na skupiny bude čekat první úkol, kde na základě hádanky či údaje o umělci nebo o jeho díle je má dovést ke správnému obrazu</a:t>
            </a:r>
            <a:endParaRPr lang="en-US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Po návštěvě galerie se cesty dělí a každá skupinka se vydává svou trasou</a:t>
            </a:r>
          </a:p>
          <a:p>
            <a:r>
              <a:rPr lang="cs-CZ" dirty="0"/>
              <a:t>Následuji návrhy zamýšlených tras skupin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898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A4A78A-5D13-4888-988C-7CAF10786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Skupina 1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F71D6F6-7F38-452A-8E79-8FCFC93FC3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004292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3180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 descr="Obsah obrázku text, mapa&#10;&#10;Popis vygenerovaný s velmi vysokou mírou spolehlivosti">
            <a:extLst>
              <a:ext uri="{FF2B5EF4-FFF2-40B4-BE49-F238E27FC236}">
                <a16:creationId xmlns:a16="http://schemas.microsoft.com/office/drawing/2014/main" id="{72972D93-7942-47F0-8846-865CC3597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7042" y="453327"/>
            <a:ext cx="7962180" cy="549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302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0D616D3-31C7-40AB-A26D-53DD848EB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Skupina 2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BCD8ACD-5CDE-4F07-8E71-17D070B2D7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6422087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193528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0</TotalTime>
  <Words>0</Words>
  <Application>Microsoft Office PowerPoint</Application>
  <PresentationFormat>Širokoúhlá obrazovka</PresentationFormat>
  <Paragraphs>0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Gallery</vt:lpstr>
      <vt:lpstr>Procházka po Ostravě</vt:lpstr>
      <vt:lpstr>Procházka po Ostravě</vt:lpstr>
      <vt:lpstr>Orientační běh - Organizační pokyny</vt:lpstr>
      <vt:lpstr>Orientační běh - Zadání</vt:lpstr>
      <vt:lpstr>Vyplňování archu</vt:lpstr>
      <vt:lpstr>Průběh orientačního běhu</vt:lpstr>
      <vt:lpstr>Skupina 1</vt:lpstr>
      <vt:lpstr>Prezentace aplikace PowerPoint</vt:lpstr>
      <vt:lpstr>Skupina 2</vt:lpstr>
      <vt:lpstr>Prezentace aplikace PowerPoint</vt:lpstr>
      <vt:lpstr>Skupina 3</vt:lpstr>
      <vt:lpstr>Prezentace aplikace PowerPoint</vt:lpstr>
      <vt:lpstr>Skupina 4</vt:lpstr>
      <vt:lpstr>Prezentace aplikace PowerPoint</vt:lpstr>
      <vt:lpstr>Skupina 5</vt:lpstr>
      <vt:lpstr>Prezentace aplikace PowerPoint</vt:lpstr>
      <vt:lpstr>Konec Orientačního běhu</vt:lpstr>
      <vt:lpstr>Klíčové kompetence</vt:lpstr>
      <vt:lpstr>PRŮŘEZOVÁ TÉMATA A VZDĚLÁVACÍ OBLASTI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766</cp:revision>
  <dcterms:created xsi:type="dcterms:W3CDTF">2020-05-12T11:11:54Z</dcterms:created>
  <dcterms:modified xsi:type="dcterms:W3CDTF">2020-05-12T18:47:24Z</dcterms:modified>
</cp:coreProperties>
</file>