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83" r:id="rId3"/>
    <p:sldId id="275" r:id="rId4"/>
    <p:sldId id="277" r:id="rId5"/>
    <p:sldId id="278" r:id="rId6"/>
    <p:sldId id="284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8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5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5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9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6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9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0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2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7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81" r:id="rId5"/>
    <p:sldLayoutId id="2147483682" r:id="rId6"/>
    <p:sldLayoutId id="2147483688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9DADD-8C68-484A-A204-835AB30C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56" b="2239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9C720E-1294-A64C-B647-D50AB1D13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6425" y="3834174"/>
            <a:ext cx="6286500" cy="1701570"/>
          </a:xfrm>
        </p:spPr>
        <p:txBody>
          <a:bodyPr anchor="b">
            <a:normAutofit/>
          </a:bodyPr>
          <a:lstStyle/>
          <a:p>
            <a:pPr algn="ctr"/>
            <a:r>
              <a:rPr lang="cs-CZ" sz="4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Akademické čtení a psaní</a:t>
            </a:r>
            <a:br>
              <a:rPr lang="cs-CZ" sz="3700" i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FAVMPa080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DA791B-7322-7A4F-BED9-811D507FF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951317"/>
            <a:ext cx="5147960" cy="64678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 JS 2020</a:t>
            </a:r>
          </a:p>
          <a:p>
            <a:pPr algn="ctr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4. 3. 2020</a:t>
            </a:r>
          </a:p>
        </p:txBody>
      </p:sp>
    </p:spTree>
    <p:extLst>
      <p:ext uri="{BB962C8B-B14F-4D97-AF65-F5344CB8AC3E}">
        <p14:creationId xmlns:p14="http://schemas.microsoft.com/office/powerpoint/2010/main" val="123177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žena, držení, fotka, podepsat&#10;&#10;Popis byl vytvořen automaticky">
            <a:extLst>
              <a:ext uri="{FF2B5EF4-FFF2-40B4-BE49-F238E27FC236}">
                <a16:creationId xmlns:a16="http://schemas.microsoft.com/office/drawing/2014/main" id="{93D486A5-F7A5-1444-AA3C-02A94EB5E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9" y="0"/>
            <a:ext cx="6234545" cy="6858000"/>
          </a:xfrm>
          <a:prstGeom prst="rect">
            <a:avLst/>
          </a:prstGeom>
        </p:spPr>
      </p:pic>
      <p:pic>
        <p:nvPicPr>
          <p:cNvPr id="7" name="Obrázek 6" descr="Obsah obrázku text, vsedě, podepsat, fotka&#10;&#10;Popis byl vytvořen automaticky">
            <a:extLst>
              <a:ext uri="{FF2B5EF4-FFF2-40B4-BE49-F238E27FC236}">
                <a16:creationId xmlns:a16="http://schemas.microsoft.com/office/drawing/2014/main" id="{5A89DF9B-08F9-2648-AE58-20C44374A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72421"/>
            <a:ext cx="5072062" cy="6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7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EBA86-EBCD-E24A-85D1-9C050375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Akademické texty – jazyk, tón, 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12AA1-9843-7B44-B64E-51CB0615B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Máte oblíbené filmové kritiky/žurnalisty? Které a proč?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Máte oblíbené akademické autory? Které a proč?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vás jako čtenáře akademických textů nejvíc frustruje?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Myslíte si, že akademické psaní potřebuje určitý žargon? A proč?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Dodržujete tento žargon vy sami? Kdy selháváte, v jakých případech?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A9E37-2AE2-AD42-8720-C431C274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Akademické psaní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1E5A60-BE9D-C447-802B-475815C6E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nemusí nutně bavit. Musí být ale informačně nasycené a přesvědčivé!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přináší nové informace, nové úhly pohledu, jde o koncentrované a hutné útvary &gt;&gt; měli bychom se snažit poznatky prezentovat co nejsrozumitelněji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hlavně v našem zájmu jako pisatelů, aby se nic neztratilo v překladu a vlivem našeho vyjadřování nedošlo k nedorozumění.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Pište jasně! Snažte se čtenářům usnadnit proces čtení a vstřebávání předložených informací či celých tezí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Naučte se úspornému stylu! Se sáhodlouhým, kudrnatým, ale prázdným vyjadřováním čtenář ztrácí trpělivost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Naučte se psát elegantně a čtivě. Jen tak si udržíte čtenářovu pozornost.  </a:t>
            </a:r>
          </a:p>
        </p:txBody>
      </p:sp>
    </p:spTree>
    <p:extLst>
      <p:ext uri="{BB962C8B-B14F-4D97-AF65-F5344CB8AC3E}">
        <p14:creationId xmlns:p14="http://schemas.microsoft.com/office/powerpoint/2010/main" val="1537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42DBB-7549-664C-BD55-5CFC503C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dosáhnout úsporného, čtivého a jasného stylu?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DF60E-AD52-D648-A0CD-450BE8FD2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Úsporný styl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Odstraňte z abstraktu všechna zbytečná slova, aniž byste změnili význam věty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 řekněte jenom jednou, nic neopakujte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Jasný styl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Ujistěte se, že žádné tvrzení se nedá v abstraktu vyložit víc než jedním (zamýšleným) způsobem.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Ujistěte se, že nechybí žádná podstatná informace k doložení Vašich záměrů/hypotéz.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Čtivý styl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Přesvědčte se, že žádný odborný termín ani jiné klíčové slovo se v abstraktu neopakuje.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Upravte text tak, aby se žádné podstatné jméno, přídavné jméno, sloveso ani příslovce neopakovalo v textu více než jednou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tzn.maximálně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dva výskyty).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Pravidlo: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žádná věta by neměla být delší než dva a půl řádku.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9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12A5D-1887-A246-94F5-282674CE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Příště…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5AEA6-D455-2B4C-A71A-C20A9807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 makro (textu, práce) a mikro (odstavce) struktury </a:t>
            </a:r>
          </a:p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Přečtěte si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třetí kapitolu 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Beckerovi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Napište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dva odstavce o Vašem nezapomenutelném jídle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300 slov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Odstavec 1 – o jakou příležitost se jednalo (cca 100–150 slov)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Odstavec 2 – o jaké jídlo šlo (cca 100–150 slov)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Piště úsporně, jasně a čtivě!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Přemýšlejte nad tím, jak jednotlivé informace dávkujete, jak je organizujete a jak text plyne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Váš výtvor ve Wordu mi pošlete do pondělní půlnoci (9. 3.)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na mail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6298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33F2E"/>
      </a:dk2>
      <a:lt2>
        <a:srgbClr val="E9E7E4"/>
      </a:lt2>
      <a:accent1>
        <a:srgbClr val="86A1D7"/>
      </a:accent1>
      <a:accent2>
        <a:srgbClr val="59AEC8"/>
      </a:accent2>
      <a:accent3>
        <a:srgbClr val="6DAFA3"/>
      </a:accent3>
      <a:accent4>
        <a:srgbClr val="5DB480"/>
      </a:accent4>
      <a:accent5>
        <a:srgbClr val="64B464"/>
      </a:accent5>
      <a:accent6>
        <a:srgbClr val="80B15B"/>
      </a:accent6>
      <a:hlink>
        <a:srgbClr val="94805A"/>
      </a:hlink>
      <a:folHlink>
        <a:srgbClr val="848484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411</Words>
  <Application>Microsoft Macintosh PowerPoint</Application>
  <PresentationFormat>Širokoúhlá obrazovka</PresentationFormat>
  <Paragraphs>37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Elephant</vt:lpstr>
      <vt:lpstr>Times New Roman</vt:lpstr>
      <vt:lpstr>BrushVTI</vt:lpstr>
      <vt:lpstr>Akademické čtení a psaní FAVMPa080</vt:lpstr>
      <vt:lpstr>Prezentace aplikace PowerPoint</vt:lpstr>
      <vt:lpstr>Akademické texty – jazyk, tón, struktura</vt:lpstr>
      <vt:lpstr>Akademické psaní</vt:lpstr>
      <vt:lpstr>Jak dosáhnout úsporného, čtivého a jasného stylu?</vt:lpstr>
      <vt:lpstr>Příště…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Akademické čtení a psaní FAVMPa080</dc:title>
  <dc:creator>Šárka Gmiterková</dc:creator>
  <cp:lastModifiedBy>Šárka Gmiterková</cp:lastModifiedBy>
  <cp:revision>18</cp:revision>
  <dcterms:created xsi:type="dcterms:W3CDTF">2020-02-25T13:25:50Z</dcterms:created>
  <dcterms:modified xsi:type="dcterms:W3CDTF">2020-03-05T14:13:48Z</dcterms:modified>
</cp:coreProperties>
</file>