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AB601-865D-134C-A673-C6D7F51CF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4163CA-2453-9241-B801-CF0841D25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A4BF6-DDDF-CC4F-8D02-60C12CC2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EFE4F-D66B-E145-A889-65746778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12BB88-A858-C640-ACA5-E10A4277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3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A5AEA-18C3-B446-A50D-7FC7EB32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6DC7B3-CC27-6145-8EC1-5E6E378F5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9003F2-9693-5A47-B173-31E98649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C273A9-30F7-5F49-89E0-FE82DBDA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C919D-192E-354C-8100-04EFF825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3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333344-DFA4-064F-A36A-712A6638A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912881-0733-0740-8FF1-A94A4D12F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53BD3-A659-D148-A34C-26260212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B08AD-55E6-3B43-B04B-7612CF7B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1CFCA8-4389-D047-92A9-20326388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8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0251F-BA80-5A4E-B723-6C052E0B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82B93-582D-6F4C-A5D3-74AEA5C2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1ADBB6-9D7C-C443-A873-09BCBF78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0593E-1788-C74C-A0B2-4EC13DC7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EC11B-2D21-4F46-917B-71D36B47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4E41C-D0AF-FE44-BEA0-7C14183A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6992DB-2C20-224F-AC8E-2636753D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5D6D5-C428-104F-878B-062070F2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55D1E-6559-D54E-8F4F-71F8DBAA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BDC263-D484-7C47-A5B8-1700F018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8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FD915-2DA7-7141-AAEE-E06707A3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7B0E3-0A01-F348-8731-39F7DC5D2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B294E6-70FC-4543-AE42-0DF91ED2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673491-AF76-7F4D-9BF1-1B82D3B7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BE62CE-EA44-F54E-957F-C74C6DC4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AA30CB-7384-B14E-B608-833A7D9C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87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A6B9B-C44F-C748-BDC4-279D95AD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504A8E-2509-DD40-891B-A42FA875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A84134-A7AF-E44B-927D-0E3963B2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B3556A-A971-B24C-8B56-0187FE9B1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1F9D84-D150-9E4D-B911-066968679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13E6A5-B52D-1540-9328-DD132676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6F3922-2CA2-5C49-A4FE-E75F481C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A427AE-4879-DC4A-AC27-951F244E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6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114F2-4178-0544-8DB3-1AE4CE04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BE8891-3CB3-C641-9BA2-F432835D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7238B4-8C9F-D64A-82A7-FD20230E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F05B20-DA11-6D43-9E8A-FE801277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9E75BA-F7F1-1041-B147-E6677F6C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636AF0-0238-844E-87CB-AB612A5A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2CD9D3-5D81-2E43-BCD2-D4D668FF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63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77F90-B35C-8D48-B043-5CEBADD6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797BF-8118-7D4A-8448-9EC04502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F42C52-C14E-2A46-8010-73B5DA3D8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1790D3-AF7D-5F41-BFAA-0FC42DAA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683BB6-0417-6E4B-A397-5638BBA0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25D8B1-7CA3-3F46-8394-F5AB0BEC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16F5A-A2DB-3E4C-A01E-26B857EA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35F0A9-1190-1B4B-9223-A6B188A09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DF6DA1-8F93-F847-9EC4-196DC5AA4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F74E0B-7162-B645-95CF-DF8D1D0B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39C94C-C5ED-D141-AA18-2676DE44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D23DFB-31B8-9E4E-A0B7-93179F92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5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F777C6-8CDA-8B4C-910F-F1B8D491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A06C2C-926A-AD49-B2FE-EB2B3A88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CC73D-8308-244C-9138-506D7731C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E8E3-A4D5-5E4B-8332-BEB18D7AE723}" type="datetimeFigureOut">
              <a:rPr lang="cs-CZ" smtClean="0"/>
              <a:t>13.05.20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0B1F7-A996-6640-A1F0-05D146525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369998-058E-4847-B3AE-F9B870187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B09E-3214-6F4A-AAFE-88BD171617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3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FAVMPa080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2020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13. 5. 2020</a:t>
            </a:r>
          </a:p>
        </p:txBody>
      </p:sp>
    </p:spTree>
    <p:extLst>
      <p:ext uri="{BB962C8B-B14F-4D97-AF65-F5344CB8AC3E}">
        <p14:creationId xmlns:p14="http://schemas.microsoft.com/office/powerpoint/2010/main" val="407611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68E08-F8BF-1145-89CB-B7B7B05D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Drake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Stutesman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Film?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55B4F-E960-6A44-9A00-3ED67074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vede dvojí ambice: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kostýmní design a módu jako dva separátní fenomény a zároveň identifikovat ty případy, kdy došlo v historii hollywoodské kinematografie k jejich prolnutí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Představit dva kostýmní návrháře – Claire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Adriana – kterým se dařilo jak vyniknout v této profesi, tak vytvořit jedinečný módní vzhled ve filmech, na nichž pracovali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Zatímco móda je součástí popkultury a širší společenské dynamiky, kostýmnímu designu se takové pozornosti nedostává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funkcí filmového kostýmu je totiž sloužit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narativu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vizuální charakterizaci postavy; pokud nad tuto funkci vystoupá a rezonuje i mimo filmové plátno, jde o nadstandard. </a:t>
            </a:r>
          </a:p>
        </p:txBody>
      </p:sp>
    </p:spTree>
    <p:extLst>
      <p:ext uri="{BB962C8B-B14F-4D97-AF65-F5344CB8AC3E}">
        <p14:creationId xmlns:p14="http://schemas.microsoft.com/office/powerpoint/2010/main" val="15268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8E932-C364-4446-94D0-39290B12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Drake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Stutesman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Film?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5F023-3BB9-DF45-8688-DA64302AB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Texty věnované filmovému kostýmu zřídka poskytují jasný metodologický rámec. Autorka se v případě této kapitoly snaží naznačit, jakých prvků jednotlivých oděvních kombinací bychom si v analýze tohoto typu měli všímat (barva, tvar, textura).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filmového kostýmu se může překrývat s přístupy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nejde o zaměnitelné oblasti, spíš interdisciplinárně propojené.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výzkum je v této oblasti nutný, i když naráží na podobné překážky jako výzkum jakékoliv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-line profese (sporadické primární materiály, absence sekundárních zdrojů, nekompletní filmografické údaje)</a:t>
            </a:r>
          </a:p>
        </p:txBody>
      </p:sp>
    </p:spTree>
    <p:extLst>
      <p:ext uri="{BB962C8B-B14F-4D97-AF65-F5344CB8AC3E}">
        <p14:creationId xmlns:p14="http://schemas.microsoft.com/office/powerpoint/2010/main" val="203249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B2DBD-E369-4C4E-B1BD-F8138E53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Bednařík – Těch dlouhých dvacet let… FAMU v období normalizace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87BC9-8C8B-964D-83A7-A22426634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představuje FAMU v období normalizace ze čtyř perspektiv – pedagogové, studenti, studium a tvorba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pedagogickém sboru ve sledovaném období působili jednak nově dosazení uvědomělí straníci, jednak dlouhodobě působící pedagogové, kteří prošli stranickými prověrkami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normalizace se FAMU dařilo udržet si renomé mezinárodní školy. Nadále trval vysoký zájem o studium. Dělnický původ uchazečů představoval neoddiskutovatelnou výhodu, ale sporadicky se přijímali i studenti bez ideálního kádrového profilu. Absolventi však nacházeli uplatnění jen ztěžka.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 výuky přetrvával systém propojení teoretických přednášek s praktickými cvičeními. I na FAMU museli studenti absolvovat ryze ideologické předměty. Nově vzniká samostatná katedra fotografie.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dvaceti let nevznikaly jen tendenční studentské snímky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Horečka všedního dne, Evžen mezi námi,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Ropáci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2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C8785-EA92-0E42-920F-3662D861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Bednařík – Těch dlouhých dvacet let… FAMU v období normalizace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421AC-74DB-5245-AF6C-D228D01B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Kontextuálně a informačně zaměřená studie, bez metodologického rámce &gt;&gt; text otištěný v nerecenzovaném periodiku (tematické texty v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Cinepuru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procházejí editací, ale redakce texty nezadává k odbornému externímu posuzování jako např.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 kontextuálně zaměřených textů bychom si měli dělat drobná resumé (minimálně proto, že jich musíme pro potřeby výzkumu zpracovat mnohem víc než metodologických pojednání). Nelze si zapamatovat všechny předestřené informace, tudíž i jim bychom měli vetknout nějakou hierarchii &gt;&gt; poznamenat si ty pro projekt stěžejní (max. 3) a pak si vybrat několik dalších poznatků, na nichž nemusíme v danou chvíli bezprostředně stavět, ale které se mohou hodit v budoucnu.</a:t>
            </a:r>
          </a:p>
        </p:txBody>
      </p:sp>
    </p:spTree>
    <p:extLst>
      <p:ext uri="{BB962C8B-B14F-4D97-AF65-F5344CB8AC3E}">
        <p14:creationId xmlns:p14="http://schemas.microsoft.com/office/powerpoint/2010/main" val="51927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3872E-1EC2-8E47-9D75-D5DCFEDD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Hedling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Stardom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78941-14BB-654B-B9F3-13B5C1A6E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Úvaha nad možnostmi a úskalími pan-evropského hvězdného systému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ze závěru sborníku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Journeys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se věnuje evropským hvězdám působícím v Hollywoodu; představuje distribuční a produkční faktory evropského filmového trhu v 90. a nultých letech, které by takovému systému mohly nahrávat nebo jej zkomplikovat; v závěru předestírá čtyři poznámky/otázky a paradoxy, které jsou s představeným fenoménem spojené.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Faktory proti: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Jazyková roztříštěnost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Inklinace evropských kinematografií spíš k autorským projektům než k velkorozpočtovým produkcím s hvězdami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filmových produkcí pomocí systému státní podpory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Faktory pro: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zábavní průmysly (sportovní, hudební) fungují napříč Evropou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Dabing jako možné řešení jazykové roztříštěnosti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 velkorozpočtové filmy s globálními hvězdami</a:t>
            </a:r>
          </a:p>
        </p:txBody>
      </p:sp>
    </p:spTree>
    <p:extLst>
      <p:ext uri="{BB962C8B-B14F-4D97-AF65-F5344CB8AC3E}">
        <p14:creationId xmlns:p14="http://schemas.microsoft.com/office/powerpoint/2010/main" val="38140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90CC1-E2A1-1142-861E-A325A1B3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Hedling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Stardom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FFD27-8D3D-0449-A8FC-AAA199886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Spekulativní text – pan-evropský systém v minulosti neexistoval a všechny faktory ukazují na to, že ani nikdy existovat nebude (kromě sporadických výjimek typu jazykových verzí zkraje 30.let nebo úspěšných francouzsko-italských koprodukcí z 50. a 60. let)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Uvažování o evropských hvězdných systémech nejen jako o kulturně specifických, ale také z produkční a distribuční perspektivy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Kapitolu lze použít nejen k úvahám o evropských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systémech, ale také k otázkám o exportním potenciálu evropských filmů v globálním měřítku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66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725</Words>
  <Application>Microsoft Macintosh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Akademické čtení a psaní FAVMPa080</vt:lpstr>
      <vt:lpstr>Drake Stutesman – Costume Design or What is Fashion in Film?</vt:lpstr>
      <vt:lpstr>Drake Stutesman – Costume Design or What is Fashion in Film?</vt:lpstr>
      <vt:lpstr>Petr Bednařík – Těch dlouhých dvacet let… FAMU v období normalizace</vt:lpstr>
      <vt:lpstr>Petr Bednařík – Těch dlouhých dvacet let… FAMU v období normalizace</vt:lpstr>
      <vt:lpstr>Olof Hedling – Possibilities of Stardom in European Film Culture</vt:lpstr>
      <vt:lpstr>Olof Hedling – Possibilities of Stardom in European Film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FAVMPa080</dc:title>
  <dc:creator>Šárka Gmiterková</dc:creator>
  <cp:lastModifiedBy>Šárka Gmiterková</cp:lastModifiedBy>
  <cp:revision>15</cp:revision>
  <dcterms:created xsi:type="dcterms:W3CDTF">2020-05-13T07:13:51Z</dcterms:created>
  <dcterms:modified xsi:type="dcterms:W3CDTF">2020-05-15T09:33:05Z</dcterms:modified>
</cp:coreProperties>
</file>