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03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079D-00C6-0B49-B5B3-39FC72F0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BA5D2C-58FB-A444-B2C6-1F46EF4E9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8E3461-54B6-F04F-8546-07B63F12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DA8328-548E-F349-BDD2-EDF1729C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911A0-9DE5-FE4C-A033-91460DC6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8F0DD-F557-5D41-9BE7-D057AFBD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91D73A-257B-7A4A-99CE-C2ECE848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A1380D-1EAD-744B-B044-2338F998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9E6FD-D584-6849-9FE4-14185F24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C1336-EF4C-FA40-AE33-7568FB04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C97CC6-A6EC-0942-931D-7913E6D18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035A34-A855-164D-A478-781BFC5BC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F9519-CBFA-F442-A185-B83E57D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F9235-2C71-8241-8466-943715D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4B01AF-DDB7-B74E-A164-A7DB99E5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EF29B-6686-6A4F-B760-529CAAAC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57993-806F-9E42-BAF5-A1C1114D4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E9608-2555-BA4E-9C55-FA494696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44025B-A36A-F048-9F71-03D07A2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2A065-F442-6A47-9CA5-725CB8B0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813C5-5340-4844-AFA0-5CEE1D36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BE053-7C57-CF4D-B762-BB1CCBD0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841D9-85AC-3F47-87F8-6C3648FE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769EE-342B-CA44-BA7F-80700610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D7AB9-89CA-3C45-B306-00A45B53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12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7E646-08F0-6F48-9D4B-AAE8D207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647D0-024C-7240-AAF9-CEE1CEBF8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EC8205-B556-6F4C-A560-92E144E0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629C8A-D597-5E47-B3DA-780A8D77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CCF261-EC9F-414A-9949-8A28E549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2BB0C-6C4D-2049-ABD7-62EC5275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5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6B361-291B-BD4E-9E60-21C9B560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DCB111-122E-1F46-A98A-BFE1B2894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5A4BDD-E06C-4144-8D1A-715C4200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0FEF-5FE7-4942-BC35-FC1197520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57C338-9105-7E43-88CC-BC81787C9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83F15A-E51D-6E42-94D7-C699D2BF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41D4EE-5C20-DE4F-9288-501A4385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30A0D7-3C24-CA4E-98DD-713837B2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35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8608B-D0F6-3243-B1C0-96433782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205306-2387-004C-B560-79A8CF11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72705C-8B1B-EB49-B253-5B63C3D3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F278F5-8A8E-6241-8DDE-04A8F2CF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49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2EBA8C-985C-4B4C-A7E4-D68B2048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1C0A06-98FF-C34D-8B49-D419F635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1894E5-9942-2A41-80A9-E39F2FD8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F5430-0A55-4E46-AA58-173AD58E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EF644-72F7-B744-B583-D7C936C2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6B46F6-DB0A-3941-90B0-8678BF6F4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53F138-78A4-3448-8682-344FAAFF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749827-B7C5-B244-B02A-7E1F914A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A2BC07-E583-C44F-8B7D-3D5FEDC6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16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E8D55-803E-1840-88C0-4BCAB7E9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2212B3-7976-484D-B26D-C8CC882F6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8B56C5-89A6-054F-BF5B-07E65692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4C7BA-9408-B94E-B041-D28BD5D2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9DBBEE-5D35-294E-8CB4-468D072D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E11778-4D2C-574F-B5F0-032BC904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2AC990-3F0D-5F4F-BA10-650E1ECC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961FF0-5121-4E42-B1D6-61FEDE73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45EB4D-BA25-D249-A819-A3618684F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8BC1-971F-3D48-9D18-1788BD5F482B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6625A-A244-4A40-AB3F-26D73B17B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AB0439-C133-8148-B2E3-BE436254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1724-FC29-274D-AFDB-6B90A3A9D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3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FAVMPa080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2020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7. 4. 2020</a:t>
            </a:r>
          </a:p>
        </p:txBody>
      </p:sp>
    </p:spTree>
    <p:extLst>
      <p:ext uri="{BB962C8B-B14F-4D97-AF65-F5344CB8AC3E}">
        <p14:creationId xmlns:p14="http://schemas.microsoft.com/office/powerpoint/2010/main" val="301517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00F28-C12B-C54A-9232-524577D3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– Pamela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Richards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741F0-ADA3-A245-9D7E-9B301C0F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Rozebíráte své projekty s ostatními kolegy (neformálně, nikoliv formou seminární či jiné prezentace)?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 Vás stejně jako pro Pamelu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Richards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snazší o projektu mluvit než psát?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Srovnáváte se s ostatními?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moc si berete kritiku osobně?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 při práci nějaké uklidňující mechanismy (např. opětovné pročítání pozitivní zpětné vazby, návrat k povedeným pasážím v bakalářce atd.)?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Rozmyslete si, zda pro vás tvrzení níže platí či nikoliv: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„Nemám tolik talentu jako ostatní, ale v porovnání s nimi jsem mnohem větší dříč.“</a:t>
            </a:r>
          </a:p>
        </p:txBody>
      </p:sp>
    </p:spTree>
    <p:extLst>
      <p:ext uri="{BB962C8B-B14F-4D97-AF65-F5344CB8AC3E}">
        <p14:creationId xmlns:p14="http://schemas.microsoft.com/office/powerpoint/2010/main" val="395911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A1EF-1150-0E41-9F0D-06009490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14A45-5655-F44A-B035-EF57B54E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   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</p:txBody>
      </p:sp>
    </p:spTree>
    <p:extLst>
      <p:ext uri="{BB962C8B-B14F-4D97-AF65-F5344CB8AC3E}">
        <p14:creationId xmlns:p14="http://schemas.microsoft.com/office/powerpoint/2010/main" val="55699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5D1B-47B2-BB4C-B10D-CEAD517D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09089-934B-334A-A2CF-26894C72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definuje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druhy paměti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podstatné pro formování identity jak jedinců, tak širších sociálních, etnických, národních a dalších skupin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Paměť kulturní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přetrvává napříč generacemi a staletími, má fixní referenční body (významné události velkých dějin, výročí), nelze redukovat pouze na písemné prameny a materiální podobu (také rituály, oslavy atd.)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Naopak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paměť komunikovaná/každodenní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jen omezenou trvanlivost (max. 3 generace), je bez záchytných bodů, fluidní (projevuje se ve vtipech, vzpomínkách, klevetách…)</a:t>
            </a:r>
          </a:p>
        </p:txBody>
      </p:sp>
    </p:spTree>
    <p:extLst>
      <p:ext uri="{BB962C8B-B14F-4D97-AF65-F5344CB8AC3E}">
        <p14:creationId xmlns:p14="http://schemas.microsoft.com/office/powerpoint/2010/main" val="163837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7DB7B-D62B-1A47-A040-C0FAEF5D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99225-EBEF-934D-B703-4D06BC64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starších koncepcí paměti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přichází s tvrzením, že nejde o dvě oddělené podoby paměti, ale vzájemně propojené entity. Každá generace si musí hledat a nacházet svůj jedinečný vztah k minulosti vlastního společenství.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umožňuje klást si otázky, které aspekty kulturního dědictví vnímáme jako pozitivní a které negativní? Na kterých rysech budujeme svoji kulturní identitu a které naopak chceme vytěsnit? Co si zaslouží být zapamatováno a co ne?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můžeme s pomocí kulturní témata spojená s nostalgií, některými žánry (životopisné snímky), trvanlivými hvězdnými obrazy (Lída Baarová)</a:t>
            </a:r>
          </a:p>
        </p:txBody>
      </p:sp>
    </p:spTree>
    <p:extLst>
      <p:ext uri="{BB962C8B-B14F-4D97-AF65-F5344CB8AC3E}">
        <p14:creationId xmlns:p14="http://schemas.microsoft.com/office/powerpoint/2010/main" val="456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918E2-6FB7-9E49-A0B1-D8F79E4B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Resumé odborných/metodologických textů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4FBA8-0F28-314D-BE5C-45D84A4C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Rozsahem spíš kratší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obsáhnout všechny pojmy, které se v textu objeví – pouze ty, které budete potřebovat pro dané téma a pro svůj výzkum (pak to ale znamená, že pokud budete text v budoucnu potřebovat pro jiné téma, budete se muset k němu vrátit a číst ho „novýma očima“ a napsat nové resumé)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Stejně tak není nezbytně nutné pojmout vše, co se v textu objeví; stačí Vám si odnést jeden pojem/koncept/tezi, které jsou pro Vás důležité. Zároveň si ale musíte být jisti, že jste věc správně pochopili!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Snažte se přeložit si text pro potřeby resumé do vlastních slov, nepapouškovat autorův jazyk ani způsob vyjadřování </a:t>
            </a:r>
          </a:p>
        </p:txBody>
      </p:sp>
    </p:spTree>
    <p:extLst>
      <p:ext uri="{BB962C8B-B14F-4D97-AF65-F5344CB8AC3E}">
        <p14:creationId xmlns:p14="http://schemas.microsoft.com/office/powerpoint/2010/main" val="194281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CF96F-1600-E24D-B4A8-62546179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Úkol na příští týden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DD9354-4B4E-0646-AEB6-BC537A27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složce „Čtení“ máte nalité oba texty pro další týden („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Soviet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Union“ a „Post-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Krátká resumé obou textů mi opět pošlete do pondělní půlnoci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středu 15. 4. se opět potkáme ve 14:25 na platformě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4552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575</Words>
  <Application>Microsoft Macintosh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Akademické čtení a psaní FAVMPa080</vt:lpstr>
      <vt:lpstr>Risk – Pamela Richards</vt:lpstr>
      <vt:lpstr>Jan Assmann - Memory and Cultural Identity</vt:lpstr>
      <vt:lpstr>Jan Assmann - Memory and Cultural Identity</vt:lpstr>
      <vt:lpstr>Jan Assmann - Memory and Cultural Identity</vt:lpstr>
      <vt:lpstr>Resumé odborných/metodologických textů</vt:lpstr>
      <vt:lpstr>Úkol na příští týden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FAVMPa080</dc:title>
  <dc:creator>Šárka Gmiterková</dc:creator>
  <cp:lastModifiedBy>Šárka Gmiterková</cp:lastModifiedBy>
  <cp:revision>13</cp:revision>
  <dcterms:created xsi:type="dcterms:W3CDTF">2020-04-07T16:35:56Z</dcterms:created>
  <dcterms:modified xsi:type="dcterms:W3CDTF">2020-04-09T18:48:15Z</dcterms:modified>
</cp:coreProperties>
</file>