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70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D43D6-1F74-0C4F-B89A-DF8D60252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19E63D-1AE6-E84D-A509-B9B845AB6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AB89D4-2321-6C49-84A9-EC24DC28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24E832-418F-E840-8E7C-55A63C70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E47C34-B176-BE41-85EB-60178699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37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90BA0-CA27-E54F-8CD0-589215D7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26ACB3-5751-0340-9B43-0B1FAB5CF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F8516-197E-8847-B3C5-10873ADB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D3F60-DD55-3D41-91E9-F6C15A8C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E2E6EF-F3A7-FB44-9495-30B5B164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2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882E2C-9DEE-034A-896C-CF958C5CB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20F340-4079-2646-B39D-DE4707A8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61D60B-F63D-E943-8C00-DD5E97C5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66F75F-46FC-5E45-9E3B-E790946B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EFB5AF-595A-B045-97A6-4C7061EF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07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9104D-9C48-4945-BB13-1CC6FA92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5B8AB-E45D-A34A-9119-709E0514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57C714-A2CC-C143-AFA0-12DF5C9D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D1C63B-2F31-9B4A-92C6-8E6B1769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BB9B0E-2829-4744-8256-0E0B4B45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5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37E54-796F-E847-AFC8-9225AC6A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9B1431-2760-4547-9EE8-B26F76D06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5C0F9-BC7F-574A-BA9A-A4071774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571BFE-577A-2746-96C5-A3F2442D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547EA-21B9-B04A-89EA-25B83422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4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DDEB7-C334-2941-BA5B-668CBE21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7B2B0-517D-B94E-994B-FD03B5FC7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E59B68-863A-2B44-BE95-C75B6A56D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DDA9CD-003E-8F4C-AA67-13ACD059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7D220D-2CC6-8D43-BF5F-E4F438D9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54A167-9B06-A04C-B79A-08525B94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2BEFB-5F82-B447-B59A-09AFB5C1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085B2F-F341-924D-9377-73B26DA59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BECC89-C190-F44F-AB24-227E9CF2D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C6FF1D-DEE4-E448-BA0F-F1B340496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7E7CF0-3FD2-EA4C-8400-E04787A31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8F1E08-6FDE-814F-BB07-1C971511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B24596-3509-C947-B64F-8BB6244B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1FFD51-CBA4-8F4F-B285-5281B437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80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A3FF3-10A1-5241-A693-A75D18D6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0FD6D5-DDA6-5846-95C0-2EC3F16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228CED-7DFD-674A-9A31-980E8123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833879-72F7-EC4D-901D-7691810E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4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C0A209-F470-F94D-9C6C-4DF3B8C4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759FD2-6E70-CD4D-BD31-7622E126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60DBBD-BA43-504D-93CA-B27C03B4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5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D5720-2C88-6440-B35B-87E2F25A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CA22B-E063-F548-B23E-15FBF390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D7DC5D-E8FC-3841-90B0-3A853BB36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8B3A26-B9A5-E641-87C6-36CA26C5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5F246B-ED9B-EF4F-B8EA-B1BA0FFA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E7B866-135E-0D47-8782-C3AA0EA2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78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26F1-0DD0-344F-857A-05E0D1829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76CB67C-EC1B-0044-8FC1-AA110B9B5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5F7314-EEEB-E647-9C5A-DE8862607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FD87D4-5090-5D47-A6B3-F76E48BC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9CCF93-E8D2-C84F-9AAF-2D5EF8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FCB437-16D7-1F46-80E1-C0A8EDA5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40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70AB6E-AB61-F149-B948-718752EE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BCECF-F9BD-7044-9047-F0C0843A7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F3D541-FCB1-4641-9128-41F2D5DDC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2241-FA59-674B-AC8D-9F9193B55E33}" type="datetimeFigureOut">
              <a:rPr lang="cs-CZ" smtClean="0"/>
              <a:t>16.04.20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6AFB8-A79C-E345-8924-44A9BCD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591433-9147-3A43-83AF-43FBFE847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2424-FEDC-094D-BBB8-F6F5DD88F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25" y="3834174"/>
            <a:ext cx="6286500" cy="170157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3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FAVMPa080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951317"/>
            <a:ext cx="5147960" cy="6467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JS 2020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15. 4. 2020</a:t>
            </a:r>
          </a:p>
        </p:txBody>
      </p:sp>
    </p:spTree>
    <p:extLst>
      <p:ext uri="{BB962C8B-B14F-4D97-AF65-F5344CB8AC3E}">
        <p14:creationId xmlns:p14="http://schemas.microsoft.com/office/powerpoint/2010/main" val="286280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A1EF-1150-0E41-9F0D-06009490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Szczepanik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Post-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socialist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Producer</a:t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Small-nation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14A45-5655-F44A-B035-EF57B54ED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   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</p:txBody>
      </p:sp>
    </p:spTree>
    <p:extLst>
      <p:ext uri="{BB962C8B-B14F-4D97-AF65-F5344CB8AC3E}">
        <p14:creationId xmlns:p14="http://schemas.microsoft.com/office/powerpoint/2010/main" val="291203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444E3-82DD-5B43-884D-B2D7D2D3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cs-CZ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Szczepanik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Post-</a:t>
            </a:r>
            <a:r>
              <a:rPr lang="cs-CZ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socialist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Producer</a:t>
            </a:r>
            <a:br>
              <a:rPr lang="cs-C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Small-nation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217FB-038B-E94B-9C13-62B16EE23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profesní identity producenta v českých audiovizuálních průmyslech po roce 1989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z: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Caldwellova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konceptu průmyslové identity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konceptu habitus Pierra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Bourdieu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vlastní Studie vývoje českého hraného kinematografického díla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Nalézá 5 znaků, které charakterizují domácí audiovizuální průmysly a pozici producenta v něm: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 definice profese v návaznosti na evropské vzory a prostředí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Klíčová fáze vývoje nejen jako součást scenáristické, ale i produkční praxe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zdroj financí díky produkčním poplatkům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Klíčová role České televize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Internacionalizace profese pomocí minoritních koprodukcí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A64CF-72AD-A14B-B6C1-10E9539F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cs-CZ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Szczepanik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Post-</a:t>
            </a:r>
            <a:r>
              <a:rPr lang="cs-CZ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socialist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Producer</a:t>
            </a:r>
            <a:br>
              <a:rPr lang="cs-CZ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Small-nation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2D056-66B3-AF43-A5F5-938CA8DB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audiovizuální prostředí a pozici producenta určují tři faktory: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Post-socialistické dědictví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Malý trh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Spoléhání se na systém veřejné podpory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se hodí pro výzkum strukturních podmínek, v nichž vzniká domácí audiovizuální tvorba; výzkum další specializovaných (a částečně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marginalizovaných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profesí v audiovizi; specifická témata (debuty, koprodukce)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3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A1EF-1150-0E41-9F0D-06009490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Sheila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Patronage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Intelligentsia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Stalin‘s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14A45-5655-F44A-B035-EF57B54ED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text četl?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hlavní teze textu?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 části byste hledali klíčovou pasáž k pochopení hlavního argumentu?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výzkumné otázky text umožňuje klást?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Vám v textu chybí?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konkrétní témata byste s pomocí tohoto textu řešili/zaštítili     (cca 3)?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text jako metodologická záštita pro Vaše výzkumné téma a proč?</a:t>
            </a:r>
          </a:p>
        </p:txBody>
      </p:sp>
    </p:spTree>
    <p:extLst>
      <p:ext uri="{BB962C8B-B14F-4D97-AF65-F5344CB8AC3E}">
        <p14:creationId xmlns:p14="http://schemas.microsoft.com/office/powerpoint/2010/main" val="327656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403AE-F2F2-A94A-A6ED-AC7C136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Sheila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Patronage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Intelligentsia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Stalin‘s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F78BB-C9AC-3A42-9604-E7FA27AC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vzájemných, osobních, trvanlivých a nerovných vztahů za účelem získání lepšího přístupu ke službám, ochraně nebo intervenci na případu stalinského sovětského svazu 30. let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Autorka nabízí první pokus o výzkum tohoto typu vztahů mezi představiteli politické/ideologické moci a uměleckou či intelektuální elitou v SSSR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SSSR nabízí vhodný případ, neboť tyto typy vztahů podléhaly přísným trestům, na stranu druhou šlo o neoddělitelnou součást historického dědictví carského Ruska, stalo se nutnou strategií pro přežití a otisklo se do dobové imaginace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6CE92-3171-B842-8F8F-0BBDBFE9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Sheila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Patronage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Intelligentsia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Stalin‘s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B39F9-4522-C341-A18B-0FE9F867A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Jde však o úhel pohledu na nerovné vztahy, který lze uplatnit kdekoliv, kde je soudní a výkonná moc zárodečná, nelegitimní nebo snadno manipulovatelná, kde vládne nedostatek zboží nebo ztížený přístup ke službám.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jde o analýzu diskurzu – není důležitý jen obsah sdělení, ale také forma (užívané výrazy, slovní spojení, kontext)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Značné spektrum zdrojů - memoáry, vzpomínky, biografická literatura, archivní prameny, výpovědi. Text je strukturně postavený tak, aby vynikly jednotlivé zdroje, aktéři a jejich výpovědi. To znamená, že chybí jasně oddělený závěr a jednotlivé podkapitoly se snaží nechat promluvit konkrétní příklady, z nichž se posléze destiluje širší obraz specifické dobové praxe. 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3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E7675-6936-F04F-AAFE-8D84E81A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53161-E527-6E4D-A6AC-4CA0EED3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odborných text, který budete číst ať už pro potřeby konkrétního výzkumného projektu nebo v rámci výuky, se Vám může hodit jedním nebo vícero následujícími způsoby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zdroj konkrétních informací – k tomu nám sice většinou slouží primární zdroje, ale i odborné texty obsahují koncentrované množství tvrdých dat, s nimiž můžeme pracovat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metodologická záštita – s pomocí textu můžete postavit výzkumné otázky, definovat si vhodné nástroje nebo najít důležité prizma použitelné pro vlastní téma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Hodí se Vám jen hlavní teze – formou shrnutí ji můžete zapustit do metodologické kapitoly jako něco, co již k tématu bylo řečeno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můžete vnímat jako strukturní inspiraci – jak autor/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předestírá svoje poznatky a argumenty? Jak řadí materiál do kapitol/podkapitol? Co se dočteme v úvodu a co naopak nechává až na závěr? </a:t>
            </a:r>
          </a:p>
        </p:txBody>
      </p:sp>
    </p:spTree>
    <p:extLst>
      <p:ext uri="{BB962C8B-B14F-4D97-AF65-F5344CB8AC3E}">
        <p14:creationId xmlns:p14="http://schemas.microsoft.com/office/powerpoint/2010/main" val="229475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5858D7-8140-D749-801D-C40215C2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osmou lekci…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7" descr="Obsah obrázku kreslení&#10;&#10;Popis byl vytvořen automaticky">
            <a:extLst>
              <a:ext uri="{FF2B5EF4-FFF2-40B4-BE49-F238E27FC236}">
                <a16:creationId xmlns:a16="http://schemas.microsoft.com/office/drawing/2014/main" id="{DD8DF1A5-8099-FC4A-B7BB-5D3C0EB91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413" y="441983"/>
            <a:ext cx="4441371" cy="5739174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483DB5-377F-2C45-A1BD-88BD2599B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si přečtěte dva texty, které najdete ve složce L8 ve složce Čtení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odevzdejte z každého z nich resumé do pondělní půlnoci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nezapomeňte, že ve středu 22. 4. se uvidíme a uslyšíme až v 18:00! V 17:55 tedy očekávejte link 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Jitsi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pokud opět nezapomenu potvrdit odeslání mailu</a:t>
            </a:r>
          </a:p>
        </p:txBody>
      </p:sp>
    </p:spTree>
    <p:extLst>
      <p:ext uri="{BB962C8B-B14F-4D97-AF65-F5344CB8AC3E}">
        <p14:creationId xmlns:p14="http://schemas.microsoft.com/office/powerpoint/2010/main" val="33308637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780</Words>
  <Application>Microsoft Macintosh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Akademické čtení a psaní FAVMPa080</vt:lpstr>
      <vt:lpstr>Petr Szczepanik - Post-socialist Producer (The Production Culture of a Small-nation Media Industry)</vt:lpstr>
      <vt:lpstr>Petr Szczepanik - Post-socialist Producer (The Production Culture of a Small-nation Media Industry)</vt:lpstr>
      <vt:lpstr>Petr Szczepanik - Post-socialist Producer (The Production Culture of a Small-nation Media Industry)</vt:lpstr>
      <vt:lpstr>Sheila Fitzpatrick – Patronage and the Intelligentsia in Stalin‘s Russia</vt:lpstr>
      <vt:lpstr>Sheila Fitzpatrick – Patronage and the Intelligentsia in Stalin‘s Russia</vt:lpstr>
      <vt:lpstr>Sheila Fitzpatrick – Patronage and the Intelligentsia in Stalin‘s Russia</vt:lpstr>
      <vt:lpstr>Akademické čtení</vt:lpstr>
      <vt:lpstr>Na osmou lekci…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FAVMPa080</dc:title>
  <dc:creator>Šárka Gmiterková</dc:creator>
  <cp:lastModifiedBy>Šárka Gmiterková</cp:lastModifiedBy>
  <cp:revision>1</cp:revision>
  <dcterms:created xsi:type="dcterms:W3CDTF">2020-04-16T13:54:11Z</dcterms:created>
  <dcterms:modified xsi:type="dcterms:W3CDTF">2020-04-16T14:01:03Z</dcterms:modified>
</cp:coreProperties>
</file>