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7F11F-15A6-49F5-9D32-6F0DDB0C0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conditionnel passé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7FF946-FE0F-454E-B027-0860579EC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91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CE3F5-6C23-4B16-BA7F-803A3816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Rappel: Le conditionnel présent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28EA15-3520-4A48-AB7F-A277163F8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présent du conditionnel, les verbes ont le même radical qu'au futur ; les terminaisons sont identiques à celles de l'imparfait: je ferais, tu ferais, nous ferions…</a:t>
            </a:r>
          </a:p>
          <a:p>
            <a:endParaRPr lang="fr-FR" dirty="0"/>
          </a:p>
          <a:p>
            <a:r>
              <a:rPr lang="fr-FR" dirty="0"/>
              <a:t>Le conditionnel sert à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exprimer une condition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 Au présent du conditionnel, le fait exprimé n'est pas certain. Il est soumis à une condition, à des réserves souvent exprimées à l'imparfait :si je le savais, je te le dirais.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6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5DAE9-D422-46E3-BC2D-37EF3DDA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0573"/>
            <a:ext cx="8175118" cy="742123"/>
          </a:xfrm>
        </p:spPr>
        <p:txBody>
          <a:bodyPr>
            <a:normAutofit fontScale="90000"/>
          </a:bodyPr>
          <a:lstStyle/>
          <a:p>
            <a:r>
              <a:rPr lang="fr-FR" sz="2200" dirty="0"/>
              <a:t>Le conditionnel présent est aussi utilisé pour marquer:</a:t>
            </a:r>
            <a:br>
              <a:rPr lang="fr-F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952AF1-1B21-4BD0-86FC-F088ABFCE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696"/>
            <a:ext cx="9102770" cy="508883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politesse : Pourrais-tu me seconder ?</a:t>
            </a:r>
          </a:p>
          <a:p>
            <a:endParaRPr lang="fr-FR" dirty="0"/>
          </a:p>
          <a:p>
            <a:r>
              <a:rPr lang="fr-FR" dirty="0"/>
              <a:t>Un conseil : Il devrait se mettre à ses devoirs.</a:t>
            </a:r>
          </a:p>
          <a:p>
            <a:endParaRPr lang="fr-FR" dirty="0"/>
          </a:p>
          <a:p>
            <a:r>
              <a:rPr lang="fr-FR" dirty="0"/>
              <a:t>Une suggestion : Aimerais-tu aller au restaurant ?</a:t>
            </a:r>
          </a:p>
          <a:p>
            <a:endParaRPr lang="fr-FR" dirty="0"/>
          </a:p>
          <a:p>
            <a:r>
              <a:rPr lang="fr-FR" dirty="0"/>
              <a:t>Un reproche : Tu pourrais arrêter de hurler comme ça !</a:t>
            </a:r>
          </a:p>
          <a:p>
            <a:endParaRPr lang="fr-FR" dirty="0"/>
          </a:p>
          <a:p>
            <a:r>
              <a:rPr lang="fr-FR" dirty="0"/>
              <a:t>Le souhait : Je préférerais un verre de lait.</a:t>
            </a:r>
          </a:p>
          <a:p>
            <a:endParaRPr lang="fr-FR" dirty="0"/>
          </a:p>
          <a:p>
            <a:r>
              <a:rPr lang="fr-FR" dirty="0"/>
              <a:t>Une information non confirmée : Michel sortirait de l'hôpital bientôt.</a:t>
            </a:r>
          </a:p>
          <a:p>
            <a:endParaRPr lang="fr-FR" dirty="0"/>
          </a:p>
          <a:p>
            <a:r>
              <a:rPr lang="fr-FR" dirty="0"/>
              <a:t>Un fait imaginaire : Je serais  riche en jouant à la loterie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57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92AA6-8EA2-4713-9A24-E6DA18D67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du conditionnel passé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9D6A7D-2692-49AE-8C5D-427C1600AE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074241"/>
              </p:ext>
            </p:extLst>
          </p:nvPr>
        </p:nvGraphicFramePr>
        <p:xfrm>
          <a:off x="2098483" y="4813299"/>
          <a:ext cx="5754370" cy="1417447"/>
        </p:xfrm>
        <a:graphic>
          <a:graphicData uri="http://schemas.openxmlformats.org/drawingml/2006/table">
            <a:tbl>
              <a:tblPr firstRow="1" firstCol="1" bandRow="1"/>
              <a:tblGrid>
                <a:gridCol w="2877185">
                  <a:extLst>
                    <a:ext uri="{9D8B030D-6E8A-4147-A177-3AD203B41FA5}">
                      <a16:colId xmlns:a16="http://schemas.microsoft.com/office/drawing/2014/main" val="3510531607"/>
                    </a:ext>
                  </a:extLst>
                </a:gridCol>
                <a:gridCol w="2877185">
                  <a:extLst>
                    <a:ext uri="{9D8B030D-6E8A-4147-A177-3AD203B41FA5}">
                      <a16:colId xmlns:a16="http://schemas.microsoft.com/office/drawing/2014/main" val="2528102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Être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934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j’aurais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aurais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il, elle, on aurait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nous aurions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vous auriez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ils, elles auraient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serais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serais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il, elle, on serait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nous serions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vous seriez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ils, elles seraient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87246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103654C-126C-4DBD-B95E-3252F18C4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0851"/>
            <a:ext cx="11020966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Avoir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Être 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conditionnel pr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sent + participe pass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verbe.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choix de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auxiliaire et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 du participe pass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suivent les mêmes r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gles que pour le pass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compos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Exemples :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serait all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banque plus tôt. </a:t>
            </a:r>
            <a:endParaRPr lang="fr-FR" altLang="cs-CZ" b="1" dirty="0"/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Nous aurions v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film. 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	Elle serait arriv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heure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 entretien.</a:t>
            </a:r>
            <a:endPara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	Elles auraient pens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fr-FR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acheter du pain.</a:t>
            </a:r>
            <a:endParaRPr kumimoji="0" lang="fr-FR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8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A08A3-A056-479A-92CA-F90FBA6F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Utilisation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F4DF1-7D15-4A2D-A9EC-47F06525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conditionnel passé est utilisé dans trois situations : </a:t>
            </a:r>
          </a:p>
          <a:p>
            <a:pPr marL="0" indent="0">
              <a:buNone/>
            </a:pPr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exprimer un regret ou un reproche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J’aurais dû venir avec toi, je me serais bien amusée. </a:t>
            </a:r>
          </a:p>
          <a:p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donner une information non vérifiée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Cet homme politique fait la une des journaux parce qu’il aurait détourné de l’argent public. </a:t>
            </a:r>
          </a:p>
          <a:p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Pour évoquer une action antérieure à celle du conditionnel présent </a:t>
            </a:r>
          </a:p>
          <a:p>
            <a:pPr marL="0" indent="0">
              <a:buNone/>
            </a:pP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Elle a dit qu’elle achèterait un bateau quand elle aurait gagné au loto.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6241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451</TotalTime>
  <Words>372</Words>
  <Application>Microsoft Office PowerPoint</Application>
  <PresentationFormat>Širokoúhlá obrazovka</PresentationFormat>
  <Paragraphs>56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Fazeta</vt:lpstr>
      <vt:lpstr>Le conditionnel passé</vt:lpstr>
      <vt:lpstr>Rappel: Le conditionnel présent</vt:lpstr>
      <vt:lpstr>Le conditionnel présent est aussi utilisé pour marquer: </vt:lpstr>
      <vt:lpstr>Formation du conditionnel passé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conditionnel passé</dc:title>
  <dc:creator>ja</dc:creator>
  <cp:lastModifiedBy>ja</cp:lastModifiedBy>
  <cp:revision>5</cp:revision>
  <dcterms:created xsi:type="dcterms:W3CDTF">2018-03-07T10:57:40Z</dcterms:created>
  <dcterms:modified xsi:type="dcterms:W3CDTF">2020-03-11T10:33:43Z</dcterms:modified>
</cp:coreProperties>
</file>