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3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30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95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62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62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44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39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65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8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14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E6DC4BD-034A-4143-B77B-F60D1B6912EF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37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ad.cz/pdf/DAAD_stipendijni%20letak%202019_interaktivni.pdf" TargetMode="External"/><Relationship Id="rId2" Type="http://schemas.openxmlformats.org/officeDocument/2006/relationships/hyperlink" Target="https://historie.phil.muni.cz/studium/studium-v-zahranici-erasm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zs.cz/cz/aktion-ceska-republika-rakousko/prehled-stipendii/" TargetMode="External"/><Relationship Id="rId4" Type="http://schemas.openxmlformats.org/officeDocument/2006/relationships/hyperlink" Target="https://www2.daad.de/deutschland/studienangebote/sommerkurse/de/result/?q=&amp;fos=4&amp;scholarshipLC=&amp;scholarshipSC=&amp;degree%5B%5D=&amp;lang%5B%5D=&amp;cit%5B%5D=&amp;tyi%5B%5D=&amp;ins%5B%5D=&amp;dur%5B%5D=&amp;sort=4&amp;subjects%5B%5D=28&amp;limit=10&amp;offset=&amp;display=lis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6m5EODSQ_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A5348-89AE-44F4-B85E-C837C2FE6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historiker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812A11-105B-484A-9AA1-FC57246D6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Gruppe</a:t>
            </a:r>
            <a:r>
              <a:rPr lang="cs-CZ" dirty="0"/>
              <a:t> 2</a:t>
            </a:r>
          </a:p>
          <a:p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Stunde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47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4C650-6C28-4354-B41D-EA79D5AC9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 </a:t>
            </a:r>
            <a:r>
              <a:rPr lang="cs-CZ" dirty="0" err="1"/>
              <a:t>jetzt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!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68E9D-F17D-4464-A23E-AD90DC8D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err="1"/>
              <a:t>besseres</a:t>
            </a:r>
            <a:r>
              <a:rPr lang="cs-CZ" dirty="0"/>
              <a:t> </a:t>
            </a:r>
            <a:r>
              <a:rPr lang="cs-CZ" dirty="0" err="1"/>
              <a:t>Hörverständnis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Sicherheit</a:t>
            </a:r>
            <a:r>
              <a:rPr lang="cs-CZ" dirty="0"/>
              <a:t> </a:t>
            </a:r>
            <a:r>
              <a:rPr lang="cs-CZ" dirty="0" err="1"/>
              <a:t>beim</a:t>
            </a:r>
            <a:r>
              <a:rPr lang="cs-CZ" dirty="0"/>
              <a:t> </a:t>
            </a:r>
            <a:r>
              <a:rPr lang="cs-CZ" dirty="0" err="1"/>
              <a:t>Sprechen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WENN SIE NICHT VERSTEHEN, MELDEN SIE SICH BITTE!!!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328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9247-4CA8-41A8-ACC0-530AB5ACC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ZIEL: </a:t>
            </a:r>
            <a:r>
              <a:rPr lang="cs-CZ" dirty="0" err="1"/>
              <a:t>Studienaufenthalt</a:t>
            </a:r>
            <a:r>
              <a:rPr lang="cs-CZ" dirty="0"/>
              <a:t> in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deutschprachigen</a:t>
            </a:r>
            <a:r>
              <a:rPr lang="cs-CZ" dirty="0"/>
              <a:t> Land!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8E7E3-7D53-468C-9582-0FE5D4E8C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Erasmus (</a:t>
            </a:r>
            <a:r>
              <a:rPr lang="cs-CZ" dirty="0" err="1"/>
              <a:t>einfache</a:t>
            </a:r>
            <a:r>
              <a:rPr lang="cs-CZ" dirty="0"/>
              <a:t> </a:t>
            </a:r>
            <a:r>
              <a:rPr lang="cs-CZ" dirty="0" err="1"/>
              <a:t>Bewerbung</a:t>
            </a:r>
            <a:r>
              <a:rPr lang="cs-CZ" dirty="0"/>
              <a:t>, </a:t>
            </a:r>
            <a:r>
              <a:rPr lang="cs-CZ" dirty="0" err="1"/>
              <a:t>weniger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https://historie.phil.muni.cz/studium/studium-v-zahranici-erasmus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DAAD (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Papierkram</a:t>
            </a:r>
            <a:r>
              <a:rPr lang="cs-CZ" dirty="0"/>
              <a:t>, </a:t>
            </a:r>
            <a:r>
              <a:rPr lang="cs-CZ" dirty="0" err="1"/>
              <a:t>dafür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) – </a:t>
            </a:r>
            <a:r>
              <a:rPr lang="cs-CZ" dirty="0" err="1"/>
              <a:t>Sommerkurse</a:t>
            </a:r>
            <a:r>
              <a:rPr lang="cs-CZ" dirty="0"/>
              <a:t>, </a:t>
            </a:r>
            <a:r>
              <a:rPr lang="cs-CZ" dirty="0" err="1"/>
              <a:t>Masterstudium</a:t>
            </a:r>
            <a:endParaRPr lang="cs-CZ" dirty="0"/>
          </a:p>
          <a:p>
            <a:pPr marL="0" indent="0">
              <a:buNone/>
            </a:pPr>
            <a:r>
              <a:rPr lang="de-DE" dirty="0">
                <a:hlinkClick r:id="rId3"/>
              </a:rPr>
              <a:t>http://www.daad.cz/pdf/DAAD_stipendijni%20letak%202019_interaktivni.pdf</a:t>
            </a:r>
            <a:endParaRPr lang="cs-CZ" dirty="0"/>
          </a:p>
          <a:p>
            <a:pPr marL="0" indent="0">
              <a:buNone/>
            </a:pPr>
            <a:r>
              <a:rPr lang="de-DE" dirty="0">
                <a:hlinkClick r:id="rId4"/>
              </a:rPr>
              <a:t>https://www2.daad.de/deutschland/studienangebote/sommerkurse/de/result/?q=&amp;fos=4&amp;scholarshipLC=&amp;scholarshipSC=&amp;degree%5B%5D=&amp;lang%5B%5D=&amp;cit%5B%5D=&amp;tyi%5B%5D=&amp;ins%5B%5D=&amp;dur%5B%5D=&amp;sort=4&amp;subjects%5B%5D=28&amp;limit=10&amp;offset=&amp;display=list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ÖAD (</a:t>
            </a:r>
            <a:r>
              <a:rPr lang="cs-CZ" dirty="0" err="1"/>
              <a:t>einfach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trotzdem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besten</a:t>
            </a:r>
            <a:r>
              <a:rPr lang="cs-CZ" dirty="0"/>
              <a:t> </a:t>
            </a:r>
            <a:r>
              <a:rPr lang="cs-CZ" dirty="0" err="1"/>
              <a:t>bezahlt</a:t>
            </a:r>
            <a:r>
              <a:rPr lang="cs-CZ" dirty="0"/>
              <a:t>!)</a:t>
            </a:r>
          </a:p>
          <a:p>
            <a:pPr marL="0" indent="0">
              <a:buNone/>
            </a:pPr>
            <a:r>
              <a:rPr lang="de-DE" dirty="0">
                <a:hlinkClick r:id="rId5"/>
              </a:rPr>
              <a:t>https://www.dzs.cz/cz/aktion-ceska-republika-rakousko/prehled-stipendii/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618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A3D92-3A6E-4165-B540-1CAB4FC7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verlauf</a:t>
            </a:r>
            <a:r>
              <a:rPr lang="cs-CZ" dirty="0"/>
              <a:t> der </a:t>
            </a:r>
            <a:r>
              <a:rPr lang="cs-CZ" dirty="0" err="1"/>
              <a:t>stunden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377A83-8505-4592-9570-59F5B40AF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laut</a:t>
            </a:r>
            <a:r>
              <a:rPr lang="cs-CZ" dirty="0"/>
              <a:t> der </a:t>
            </a:r>
            <a:r>
              <a:rPr lang="cs-CZ" dirty="0" err="1"/>
              <a:t>Umfrage</a:t>
            </a:r>
            <a:r>
              <a:rPr lang="cs-CZ" dirty="0"/>
              <a:t> </a:t>
            </a:r>
            <a:r>
              <a:rPr lang="cs-CZ" dirty="0" err="1"/>
              <a:t>mögen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Aktivitäten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Spiele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….</a:t>
            </a:r>
            <a:r>
              <a:rPr lang="cs-CZ" dirty="0">
                <a:sym typeface="Wingdings" panose="05000000000000000000" pitchFamily="2" charset="2"/>
              </a:rPr>
              <a:t>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…. </a:t>
            </a:r>
            <a:r>
              <a:rPr lang="cs-CZ" dirty="0" err="1">
                <a:sym typeface="Wingdings" panose="05000000000000000000" pitchFamily="2" charset="2"/>
              </a:rPr>
              <a:t>Kein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Problem</a:t>
            </a:r>
            <a:r>
              <a:rPr lang="cs-CZ" dirty="0">
                <a:sym typeface="Wingdings" panose="05000000000000000000" pitchFamily="2" charset="2"/>
              </a:rPr>
              <a:t>! </a:t>
            </a:r>
            <a:r>
              <a:rPr lang="cs-CZ" dirty="0" err="1">
                <a:sym typeface="Wingdings" panose="05000000000000000000" pitchFamily="2" charset="2"/>
              </a:rPr>
              <a:t>Statt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dessen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b="1" dirty="0" err="1">
                <a:sym typeface="Wingdings" panose="05000000000000000000" pitchFamily="2" charset="2"/>
              </a:rPr>
              <a:t>Diskussionsrunden</a:t>
            </a:r>
            <a:endParaRPr lang="cs-CZ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ym typeface="Wingdings" panose="05000000000000000000" pitchFamily="2" charset="2"/>
              </a:rPr>
              <a:t>In </a:t>
            </a:r>
            <a:r>
              <a:rPr lang="cs-CZ" dirty="0" err="1">
                <a:sym typeface="Wingdings" panose="05000000000000000000" pitchFamily="2" charset="2"/>
              </a:rPr>
              <a:t>Diskussionrunden</a:t>
            </a:r>
            <a:r>
              <a:rPr lang="cs-CZ" dirty="0">
                <a:sym typeface="Wingdings" panose="05000000000000000000" pitchFamily="2" charset="2"/>
              </a:rPr>
              <a:t> (=</a:t>
            </a:r>
            <a:r>
              <a:rPr lang="cs-CZ" dirty="0" err="1">
                <a:sym typeface="Wingdings" panose="05000000000000000000" pitchFamily="2" charset="2"/>
              </a:rPr>
              <a:t>Gruppe</a:t>
            </a:r>
            <a:r>
              <a:rPr lang="cs-CZ" dirty="0">
                <a:sym typeface="Wingdings" panose="05000000000000000000" pitchFamily="2" charset="2"/>
              </a:rPr>
              <a:t> von 2, 3 </a:t>
            </a:r>
            <a:r>
              <a:rPr lang="cs-CZ" dirty="0" err="1">
                <a:sym typeface="Wingdings" panose="05000000000000000000" pitchFamily="2" charset="2"/>
              </a:rPr>
              <a:t>Studenten</a:t>
            </a:r>
            <a:r>
              <a:rPr lang="cs-CZ" dirty="0">
                <a:sym typeface="Wingdings" panose="05000000000000000000" pitchFamily="2" charset="2"/>
              </a:rPr>
              <a:t>) </a:t>
            </a:r>
            <a:r>
              <a:rPr lang="cs-CZ" dirty="0" err="1">
                <a:sym typeface="Wingdings" panose="05000000000000000000" pitchFamily="2" charset="2"/>
              </a:rPr>
              <a:t>wird</a:t>
            </a:r>
            <a:r>
              <a:rPr lang="cs-CZ" dirty="0">
                <a:sym typeface="Wingdings" panose="05000000000000000000" pitchFamily="2" charset="2"/>
              </a:rPr>
              <a:t> der Text </a:t>
            </a:r>
            <a:r>
              <a:rPr lang="cs-CZ" dirty="0" err="1">
                <a:sym typeface="Wingdings" panose="05000000000000000000" pitchFamily="2" charset="2"/>
              </a:rPr>
              <a:t>aus</a:t>
            </a:r>
            <a:r>
              <a:rPr lang="cs-CZ" dirty="0">
                <a:sym typeface="Wingdings" panose="05000000000000000000" pitchFamily="2" charset="2"/>
              </a:rPr>
              <a:t> der </a:t>
            </a:r>
            <a:r>
              <a:rPr lang="cs-CZ" dirty="0" err="1">
                <a:sym typeface="Wingdings" panose="05000000000000000000" pitchFamily="2" charset="2"/>
              </a:rPr>
              <a:t>vorherigen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Stunde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diskutiert</a:t>
            </a:r>
            <a:r>
              <a:rPr lang="cs-CZ" dirty="0">
                <a:sym typeface="Wingdings" panose="05000000000000000000" pitchFamily="2" charset="2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>
                <a:sym typeface="Wingdings" panose="05000000000000000000" pitchFamily="2" charset="2"/>
              </a:rPr>
              <a:t>Dann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besprechen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gemeinsam</a:t>
            </a:r>
            <a:r>
              <a:rPr lang="cs-CZ" dirty="0">
                <a:sym typeface="Wingdings" panose="05000000000000000000" pitchFamily="2" charset="2"/>
              </a:rPr>
              <a:t> den </a:t>
            </a:r>
            <a:r>
              <a:rPr lang="cs-CZ" dirty="0" err="1">
                <a:sym typeface="Wingdings" panose="05000000000000000000" pitchFamily="2" charset="2"/>
              </a:rPr>
              <a:t>neuen</a:t>
            </a:r>
            <a:r>
              <a:rPr lang="cs-CZ" dirty="0">
                <a:sym typeface="Wingdings" panose="05000000000000000000" pitchFamily="2" charset="2"/>
              </a:rPr>
              <a:t> Text, den </a:t>
            </a:r>
            <a:r>
              <a:rPr lang="cs-CZ" dirty="0" err="1">
                <a:sym typeface="Wingdings" panose="05000000000000000000" pitchFamily="2" charset="2"/>
              </a:rPr>
              <a:t>ich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ihnen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eine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Woche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vorher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schicke</a:t>
            </a:r>
            <a:r>
              <a:rPr lang="cs-CZ" dirty="0">
                <a:sym typeface="Wingdings" panose="05000000000000000000" pitchFamily="2" charset="2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77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37D6E-5972-4841-8E4B-E4224192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Anforderungen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E8CAEA-FF7C-4369-A4C3-B8ED4DEC6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die Texte mit Verständnis lesen</a:t>
            </a:r>
            <a:r>
              <a:rPr lang="cs-CZ" dirty="0"/>
              <a:t> – </a:t>
            </a:r>
            <a:r>
              <a:rPr lang="cs-CZ" i="1" dirty="0" err="1"/>
              <a:t>aber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müssen</a:t>
            </a:r>
            <a:r>
              <a:rPr lang="cs-CZ" i="1" dirty="0"/>
              <a:t> </a:t>
            </a:r>
            <a:r>
              <a:rPr lang="cs-CZ" b="1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jedes</a:t>
            </a:r>
            <a:r>
              <a:rPr lang="cs-CZ" i="1" dirty="0"/>
              <a:t> </a:t>
            </a:r>
            <a:r>
              <a:rPr lang="cs-CZ" i="1" dirty="0" err="1"/>
              <a:t>einzelne</a:t>
            </a:r>
            <a:r>
              <a:rPr lang="cs-CZ" i="1" dirty="0"/>
              <a:t> </a:t>
            </a:r>
            <a:r>
              <a:rPr lang="cs-CZ" i="1" dirty="0" err="1"/>
              <a:t>Wort</a:t>
            </a:r>
            <a:r>
              <a:rPr lang="cs-CZ" i="1" dirty="0"/>
              <a:t> </a:t>
            </a:r>
            <a:r>
              <a:rPr lang="cs-CZ" i="1" dirty="0" err="1"/>
              <a:t>verstehen</a:t>
            </a:r>
            <a:r>
              <a:rPr lang="cs-CZ" i="1" dirty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de-DE" dirty="0"/>
              <a:t>Fragen beantworten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de-DE" dirty="0"/>
              <a:t>aktive Teilnahme an der Diskussion </a:t>
            </a:r>
            <a:r>
              <a:rPr lang="cs-CZ" dirty="0"/>
              <a:t>in der </a:t>
            </a:r>
            <a:r>
              <a:rPr lang="cs-CZ" dirty="0" err="1"/>
              <a:t>Stunde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WIRKLICH KLEINE, NETTE, ANGENEHME </a:t>
            </a:r>
            <a:r>
              <a:rPr lang="cs-CZ" dirty="0" err="1"/>
              <a:t>mündliche</a:t>
            </a:r>
            <a:r>
              <a:rPr lang="cs-CZ" dirty="0"/>
              <a:t> </a:t>
            </a:r>
            <a:r>
              <a:rPr lang="cs-CZ" dirty="0" err="1"/>
              <a:t>Prüfung</a:t>
            </a:r>
            <a:r>
              <a:rPr lang="cs-CZ" dirty="0"/>
              <a:t>… </a:t>
            </a:r>
            <a:r>
              <a:rPr lang="cs-CZ" dirty="0" err="1"/>
              <a:t>eher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freundliches</a:t>
            </a:r>
            <a:r>
              <a:rPr lang="cs-CZ" dirty="0"/>
              <a:t> </a:t>
            </a:r>
            <a:r>
              <a:rPr lang="cs-CZ" dirty="0" err="1"/>
              <a:t>Gespräch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…</a:t>
            </a:r>
            <a:r>
              <a:rPr lang="cs-CZ" b="1" dirty="0" err="1"/>
              <a:t>keine</a:t>
            </a:r>
            <a:r>
              <a:rPr lang="cs-CZ" b="1" dirty="0"/>
              <a:t> Panik</a:t>
            </a:r>
            <a:r>
              <a:rPr lang="cs-CZ" dirty="0"/>
              <a:t>! </a:t>
            </a:r>
            <a:r>
              <a:rPr lang="cs-CZ" dirty="0" err="1"/>
              <a:t>Falls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regelmäßig</a:t>
            </a:r>
            <a:r>
              <a:rPr lang="cs-CZ" dirty="0"/>
              <a:t> </a:t>
            </a:r>
            <a:r>
              <a:rPr lang="cs-CZ" dirty="0" err="1"/>
              <a:t>vorbereiten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den </a:t>
            </a:r>
            <a:r>
              <a:rPr lang="cs-CZ" dirty="0" err="1"/>
              <a:t>Unterricht</a:t>
            </a:r>
            <a:r>
              <a:rPr lang="cs-CZ" dirty="0"/>
              <a:t>, </a:t>
            </a:r>
            <a:r>
              <a:rPr lang="cs-CZ" dirty="0" err="1"/>
              <a:t>müssen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Prüfung</a:t>
            </a:r>
            <a:r>
              <a:rPr lang="cs-CZ" dirty="0"/>
              <a:t> </a:t>
            </a:r>
            <a:r>
              <a:rPr lang="cs-CZ" dirty="0" err="1"/>
              <a:t>gar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extra </a:t>
            </a:r>
            <a:r>
              <a:rPr lang="cs-CZ" dirty="0" err="1"/>
              <a:t>vorbereiten</a:t>
            </a:r>
            <a:r>
              <a:rPr lang="cs-CZ" dirty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567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6E00E-510B-4C38-B787-C393E798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024128" y="539497"/>
            <a:ext cx="9879098" cy="45719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D7B0E-ABFC-4F25-BB7A-F42AE6988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033670"/>
            <a:ext cx="9720071" cy="527569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Absenzen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einmal</a:t>
            </a:r>
            <a:r>
              <a:rPr lang="cs-CZ" dirty="0"/>
              <a:t> „</a:t>
            </a:r>
            <a:r>
              <a:rPr lang="cs-CZ" i="1" dirty="0" err="1"/>
              <a:t>Recht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schweigen</a:t>
            </a:r>
            <a:r>
              <a:rPr lang="cs-CZ" dirty="0"/>
              <a:t>“ =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/>
              <a:t> in der </a:t>
            </a:r>
            <a:r>
              <a:rPr lang="cs-CZ" dirty="0" err="1"/>
              <a:t>Stunde</a:t>
            </a:r>
            <a:r>
              <a:rPr lang="cs-CZ" dirty="0"/>
              <a:t> </a:t>
            </a:r>
            <a:r>
              <a:rPr lang="cs-CZ" dirty="0" err="1"/>
              <a:t>anwesend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müssen</a:t>
            </a:r>
            <a:r>
              <a:rPr lang="cs-CZ" dirty="0"/>
              <a:t>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vorbereitet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befragt</a:t>
            </a:r>
            <a:r>
              <a:rPr lang="cs-CZ" dirty="0"/>
              <a:t> (</a:t>
            </a:r>
            <a:r>
              <a:rPr lang="cs-CZ" dirty="0" err="1"/>
              <a:t>sagen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es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bitte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vor dem </a:t>
            </a:r>
            <a:r>
              <a:rPr lang="cs-CZ" dirty="0" err="1"/>
              <a:t>Beginn</a:t>
            </a:r>
            <a:r>
              <a:rPr lang="cs-CZ" dirty="0"/>
              <a:t> der </a:t>
            </a:r>
            <a:r>
              <a:rPr lang="cs-CZ" dirty="0" err="1"/>
              <a:t>Stunde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der </a:t>
            </a:r>
            <a:r>
              <a:rPr lang="cs-CZ" dirty="0" err="1"/>
              <a:t>Prüfung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dann</a:t>
            </a:r>
            <a:r>
              <a:rPr lang="cs-CZ" dirty="0"/>
              <a:t> </a:t>
            </a:r>
            <a:r>
              <a:rPr lang="cs-CZ" b="1" dirty="0" err="1"/>
              <a:t>drei</a:t>
            </a:r>
            <a:r>
              <a:rPr lang="cs-CZ" b="1" dirty="0"/>
              <a:t> Texte </a:t>
            </a:r>
            <a:r>
              <a:rPr lang="cs-CZ" b="1" dirty="0" err="1"/>
              <a:t>auswählen</a:t>
            </a:r>
            <a:r>
              <a:rPr lang="cs-CZ" b="1" dirty="0"/>
              <a:t>, </a:t>
            </a:r>
            <a:r>
              <a:rPr lang="cs-CZ" b="1" dirty="0" err="1"/>
              <a:t>auf</a:t>
            </a:r>
            <a:r>
              <a:rPr lang="cs-CZ" b="1" dirty="0"/>
              <a:t> </a:t>
            </a:r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ich</a:t>
            </a:r>
            <a:r>
              <a:rPr lang="cs-CZ" b="1" dirty="0"/>
              <a:t> </a:t>
            </a:r>
            <a:r>
              <a:rPr lang="cs-CZ" b="1" dirty="0" err="1"/>
              <a:t>sie</a:t>
            </a:r>
            <a:r>
              <a:rPr lang="cs-CZ" b="1" dirty="0"/>
              <a:t> </a:t>
            </a:r>
            <a:r>
              <a:rPr lang="cs-CZ" b="1" dirty="0" err="1"/>
              <a:t>nicht</a:t>
            </a:r>
            <a:r>
              <a:rPr lang="cs-CZ" b="1" dirty="0"/>
              <a:t> </a:t>
            </a:r>
            <a:r>
              <a:rPr lang="cs-CZ" b="1" dirty="0" err="1"/>
              <a:t>fragen</a:t>
            </a:r>
            <a:r>
              <a:rPr lang="cs-CZ" b="1" dirty="0"/>
              <a:t> </a:t>
            </a:r>
            <a:r>
              <a:rPr lang="cs-CZ" b="1" dirty="0" err="1"/>
              <a:t>darf</a:t>
            </a:r>
            <a:r>
              <a:rPr lang="cs-CZ" dirty="0"/>
              <a:t> (</a:t>
            </a:r>
            <a:r>
              <a:rPr lang="cs-CZ" dirty="0" err="1"/>
              <a:t>natürlich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wenn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/>
              <a:t>anwesend</a:t>
            </a:r>
            <a:r>
              <a:rPr lang="cs-CZ" dirty="0"/>
              <a:t> </a:t>
            </a:r>
            <a:r>
              <a:rPr lang="cs-CZ" dirty="0" err="1"/>
              <a:t>waren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 13 </a:t>
            </a:r>
            <a:r>
              <a:rPr lang="cs-CZ" dirty="0" err="1"/>
              <a:t>Unterrichtsstunden</a:t>
            </a:r>
            <a:r>
              <a:rPr lang="cs-CZ" dirty="0"/>
              <a:t> (14 ohne </a:t>
            </a:r>
            <a:r>
              <a:rPr lang="cs-CZ" dirty="0" err="1"/>
              <a:t>Ostermontag</a:t>
            </a:r>
            <a:r>
              <a:rPr lang="cs-CZ" dirty="0"/>
              <a:t>):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cs-CZ" dirty="0"/>
              <a:t>1. </a:t>
            </a:r>
            <a:r>
              <a:rPr lang="cs-CZ" dirty="0" err="1"/>
              <a:t>Stunde</a:t>
            </a:r>
            <a:r>
              <a:rPr lang="cs-CZ" dirty="0"/>
              <a:t> </a:t>
            </a:r>
            <a:r>
              <a:rPr lang="cs-CZ" dirty="0" err="1"/>
              <a:t>zählt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(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heißt</a:t>
            </a:r>
            <a:r>
              <a:rPr lang="cs-CZ" dirty="0"/>
              <a:t>, der Text </a:t>
            </a:r>
            <a:r>
              <a:rPr lang="cs-CZ" dirty="0" err="1"/>
              <a:t>heute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der </a:t>
            </a:r>
            <a:r>
              <a:rPr lang="cs-CZ" dirty="0" err="1"/>
              <a:t>Prüfung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vorkommen</a:t>
            </a:r>
            <a:r>
              <a:rPr lang="cs-CZ" dirty="0"/>
              <a:t>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cs-CZ" dirty="0"/>
              <a:t> 1x  </a:t>
            </a:r>
            <a:r>
              <a:rPr lang="cs-CZ" dirty="0" err="1"/>
              <a:t>werde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wahrscheinlich</a:t>
            </a:r>
            <a:r>
              <a:rPr lang="cs-CZ" dirty="0"/>
              <a:t> </a:t>
            </a:r>
            <a:r>
              <a:rPr lang="cs-CZ" dirty="0" err="1"/>
              <a:t>krank</a:t>
            </a:r>
            <a:r>
              <a:rPr lang="cs-CZ" dirty="0"/>
              <a:t>/oder </a:t>
            </a:r>
            <a:r>
              <a:rPr lang="cs-CZ" dirty="0" err="1"/>
              <a:t>Woche</a:t>
            </a:r>
            <a:r>
              <a:rPr lang="cs-CZ" dirty="0"/>
              <a:t> der </a:t>
            </a:r>
            <a:r>
              <a:rPr lang="cs-CZ" dirty="0" err="1"/>
              <a:t>Wissenschaft</a:t>
            </a:r>
            <a:r>
              <a:rPr lang="cs-CZ" dirty="0"/>
              <a:t> </a:t>
            </a:r>
            <a:r>
              <a:rPr lang="cs-CZ" dirty="0" err="1"/>
              <a:t>findet</a:t>
            </a:r>
            <a:r>
              <a:rPr lang="cs-CZ" dirty="0"/>
              <a:t> </a:t>
            </a:r>
            <a:r>
              <a:rPr lang="cs-CZ" dirty="0" err="1"/>
              <a:t>statt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pPr>
              <a:buFont typeface="Symbol" panose="05050102010706020507" pitchFamily="18" charset="2"/>
              <a:buChar char="-"/>
            </a:pPr>
            <a:r>
              <a:rPr lang="cs-CZ" dirty="0"/>
              <a:t>3 Texte </a:t>
            </a:r>
            <a:r>
              <a:rPr lang="cs-CZ" dirty="0" err="1"/>
              <a:t>können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ignorieren</a:t>
            </a:r>
            <a:endParaRPr lang="cs-CZ" dirty="0"/>
          </a:p>
          <a:p>
            <a:pPr>
              <a:buFont typeface="Symbol" panose="05050102010706020507" pitchFamily="18" charset="2"/>
              <a:buChar char="-"/>
            </a:pPr>
            <a:r>
              <a:rPr lang="cs-CZ" dirty="0"/>
              <a:t>=&gt; </a:t>
            </a:r>
            <a:r>
              <a:rPr lang="cs-CZ" b="1" dirty="0"/>
              <a:t>8 Texte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Prüfung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6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81F2F-78D0-4F70-98FA-411E674C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Lesetechniken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B14E3-B45B-4EBD-B03B-0963AF55C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https://www.youtube.com/watch?v=Y6m5EODSQ_o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6738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469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Symbol</vt:lpstr>
      <vt:lpstr>Tw Cen MT</vt:lpstr>
      <vt:lpstr>Tw Cen MT Condensed</vt:lpstr>
      <vt:lpstr>Wingdings 3</vt:lpstr>
      <vt:lpstr>Integrál</vt:lpstr>
      <vt:lpstr>Deutsch für historiker</vt:lpstr>
      <vt:lpstr>Ab jetzt auf deutsch!</vt:lpstr>
      <vt:lpstr>ZIEL: Studienaufenthalt in einem deutschprachigen Land!</vt:lpstr>
      <vt:lpstr>verlauf der stunden</vt:lpstr>
      <vt:lpstr>Anforderungen</vt:lpstr>
      <vt:lpstr>Prezentace aplikace PowerPoint</vt:lpstr>
      <vt:lpstr>Lesetechniken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</cp:lastModifiedBy>
  <cp:revision>31</cp:revision>
  <dcterms:created xsi:type="dcterms:W3CDTF">2019-10-06T15:14:43Z</dcterms:created>
  <dcterms:modified xsi:type="dcterms:W3CDTF">2020-02-17T08:04:47Z</dcterms:modified>
</cp:coreProperties>
</file>