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708" r:id="rId4"/>
  </p:sldMasterIdLst>
  <p:notesMasterIdLst>
    <p:notesMasterId r:id="rId17"/>
  </p:notesMasterIdLst>
  <p:handoutMasterIdLst>
    <p:handoutMasterId r:id="rId18"/>
  </p:handoutMasterIdLst>
  <p:sldIdLst>
    <p:sldId id="256" r:id="rId5"/>
    <p:sldId id="265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</p:sldIdLst>
  <p:sldSz cx="12192000" cy="6858000"/>
  <p:notesSz cx="6858000" cy="9144000"/>
  <p:defaultTextStyle>
    <a:defPPr>
      <a:defRPr lang="cs-CZ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-18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-18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-18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-18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-18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-18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-18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-18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-18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5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394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EF706B54-59A4-4B68-9EC6-D8717F443DF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6F96627-2D32-4F75-B52D-2CDAC6BC84C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239B896-C615-4657-81E6-4C4A11F570AB}" type="datetime1">
              <a:rPr lang="cs-CZ"/>
              <a:pPr>
                <a:defRPr/>
              </a:pPr>
              <a:t>18.03.2020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814E9D8-DB47-4D97-8F76-0F7DD9B9A53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F1BA1EE-21D6-47FB-8F6C-CA069869894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F5264E85-F573-42B7-8035-0BF121AB717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76E89C64-1858-47CA-BD8A-41DB292B039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00D051A-CBFA-4572-AF8C-92CA489A38C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0F1C3669-56FE-41FA-AF82-02933F7CCB88}" type="datetime1">
              <a:rPr lang="cs-CZ"/>
              <a:pPr>
                <a:defRPr/>
              </a:pPr>
              <a:t>18.03.2020</a:t>
            </a:fld>
            <a:endParaRPr lang="cs-CZ" dirty="0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56579F78-1D6F-42BF-B8EB-2A488E0A131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84CAB3AD-B752-4425-ABBF-2D3F1201D1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 dirty="0"/>
              <a:t>Upravit styly předlohy textu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EA17C96-1C80-40F7-919C-022895D650D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3911315-7BA7-4E90-B0E4-AD46635EEC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0FAB0DDA-88DF-4189-A411-76CEB80D6A7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Zástupný symbol pro obrázek snímku 1">
            <a:extLst>
              <a:ext uri="{FF2B5EF4-FFF2-40B4-BE49-F238E27FC236}">
                <a16:creationId xmlns:a16="http://schemas.microsoft.com/office/drawing/2014/main" id="{E66E4FAF-D515-4C9C-9777-63312C4A66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Zástupný symbol pro poznámky 2">
            <a:extLst>
              <a:ext uri="{FF2B5EF4-FFF2-40B4-BE49-F238E27FC236}">
                <a16:creationId xmlns:a16="http://schemas.microsoft.com/office/drawing/2014/main" id="{EB3349EA-0FD1-439A-AC51-6A0D8065BB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/>
          </a:p>
        </p:txBody>
      </p:sp>
      <p:sp>
        <p:nvSpPr>
          <p:cNvPr id="15364" name="Zástupný symbol pro číslo snímku 3">
            <a:extLst>
              <a:ext uri="{FF2B5EF4-FFF2-40B4-BE49-F238E27FC236}">
                <a16:creationId xmlns:a16="http://schemas.microsoft.com/office/drawing/2014/main" id="{1ED107E5-7802-4873-B8A0-969B42A16C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9917786-1EB1-45C3-A418-F231B44E4687}" type="slidenum">
              <a:rPr lang="cs-CZ" altLang="cs-CZ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ástupný symbol pro obrázek snímku 1">
            <a:extLst>
              <a:ext uri="{FF2B5EF4-FFF2-40B4-BE49-F238E27FC236}">
                <a16:creationId xmlns:a16="http://schemas.microsoft.com/office/drawing/2014/main" id="{1BF43FBB-6E35-4CDD-8754-03FBAAB695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Zástupný symbol pro poznámky 2">
            <a:extLst>
              <a:ext uri="{FF2B5EF4-FFF2-40B4-BE49-F238E27FC236}">
                <a16:creationId xmlns:a16="http://schemas.microsoft.com/office/drawing/2014/main" id="{A2D9807A-523F-494A-A28F-55BBDB13E8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/>
          </a:p>
        </p:txBody>
      </p:sp>
      <p:sp>
        <p:nvSpPr>
          <p:cNvPr id="17412" name="Zástupný symbol pro číslo snímku 3">
            <a:extLst>
              <a:ext uri="{FF2B5EF4-FFF2-40B4-BE49-F238E27FC236}">
                <a16:creationId xmlns:a16="http://schemas.microsoft.com/office/drawing/2014/main" id="{B1DFFE8E-CB08-4616-B659-CDBE2FC315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030057C-6944-4F0A-B680-6F0929C11C6E}" type="slidenum">
              <a:rPr lang="cs-CZ" altLang="cs-CZ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6CBC90FF-5C49-4B4A-B25D-5239065AF624}"/>
              </a:ext>
            </a:extLst>
          </p:cNvPr>
          <p:cNvCxnSpPr/>
          <p:nvPr/>
        </p:nvCxnSpPr>
        <p:spPr>
          <a:xfrm>
            <a:off x="2417763" y="3529013"/>
            <a:ext cx="8637587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/>
          <a:lstStyle>
            <a:lvl1pPr algn="l">
              <a:defRPr sz="6600"/>
            </a:lvl1pPr>
          </a:lstStyle>
          <a:p>
            <a:r>
              <a:rPr lang="cs-CZ" noProof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 rtlCol="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D0B1176E-2A66-4663-85F8-DB4E7D3C4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B21259-0784-4F3F-B9CC-CBDB92590DA5}" type="datetime1">
              <a:rPr lang="cs-CZ"/>
              <a:pPr>
                <a:defRPr/>
              </a:pPr>
              <a:t>18.03.2020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70C2EAE8-5424-4D37-A82C-B5684A58C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16175" y="328613"/>
            <a:ext cx="4973638" cy="3095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3D9440B7-A6F6-4714-B3BF-5DAFB13D9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38275" y="798513"/>
            <a:ext cx="809625" cy="504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3DE724-E043-49D7-8127-EBE92FFF0B1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594724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3FA2C4A2-5B25-4CD6-BD13-4C54FA9042D9}"/>
              </a:ext>
            </a:extLst>
          </p:cNvPr>
          <p:cNvCxnSpPr/>
          <p:nvPr/>
        </p:nvCxnSpPr>
        <p:spPr>
          <a:xfrm>
            <a:off x="1454150" y="1847850"/>
            <a:ext cx="96075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/>
              <a:t>Kliknutím lze upravit styl.</a:t>
            </a:r>
          </a:p>
        </p:txBody>
      </p:sp>
      <p:sp>
        <p:nvSpPr>
          <p:cNvPr id="3" name="Zástupný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/>
            <a:r>
              <a:rPr lang="cs-CZ" noProof="0"/>
              <a:t>Po kliknutí můžete upravovat styly textu v předloze.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9E6982C2-EBB8-4AE2-9315-9D914E49B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8505E6-6D91-43CA-B451-CDCA00BE38AC}" type="datetime1">
              <a:rPr lang="cs-CZ"/>
              <a:pPr>
                <a:defRPr/>
              </a:pPr>
              <a:t>18.03.2020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7FDDB1AB-E134-417E-ADBE-589A40F46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53885F1B-3A45-4E88-BDE5-6119CC521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39503-7C50-472E-BB49-AC7A178CE4A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381399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BC3CB1CD-BC7B-4EE2-B15C-F825BC90FD64}"/>
              </a:ext>
            </a:extLst>
          </p:cNvPr>
          <p:cNvCxnSpPr/>
          <p:nvPr/>
        </p:nvCxnSpPr>
        <p:spPr>
          <a:xfrm>
            <a:off x="9439275" y="798513"/>
            <a:ext cx="0" cy="466090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 noProof="0"/>
              <a:t>Kliknutím lze upravit styl.</a:t>
            </a:r>
          </a:p>
        </p:txBody>
      </p:sp>
      <p:sp>
        <p:nvSpPr>
          <p:cNvPr id="3" name="Zástupný svislý text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 rtlCol="0"/>
          <a:lstStyle/>
          <a:p>
            <a:pPr lvl="0"/>
            <a:r>
              <a:rPr lang="cs-CZ" noProof="0"/>
              <a:t>Po kliknutí můžete upravovat styly textu v předloze.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A76CA985-1455-4D15-989C-F57212BED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FC0F6-1871-45CB-9794-1B2B85D1EEE2}" type="datetime1">
              <a:rPr lang="cs-CZ"/>
              <a:pPr>
                <a:defRPr/>
              </a:pPr>
              <a:t>18.03.2020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59A4F215-6212-407D-B773-5E8BA3B8A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039AC7A4-A0DB-4893-91A1-7D0BDBDA2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F6EAF-68BE-48F4-8885-D4748610D96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7058760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BB8583D1-946F-4508-8A06-4CA0848A42CC}"/>
              </a:ext>
            </a:extLst>
          </p:cNvPr>
          <p:cNvCxnSpPr/>
          <p:nvPr/>
        </p:nvCxnSpPr>
        <p:spPr>
          <a:xfrm>
            <a:off x="1454150" y="1847850"/>
            <a:ext cx="96075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/>
              <a:t>Kliknutím lze upravit styl.</a:t>
            </a:r>
          </a:p>
        </p:txBody>
      </p:sp>
      <p:sp>
        <p:nvSpPr>
          <p:cNvPr id="3" name="Zástupný obsah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/>
            <a:r>
              <a:rPr lang="cs-CZ" noProof="0"/>
              <a:t>Po kliknutí můžete upravovat styly textu v předloze.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42592925-7695-4CEF-9D8C-A95F3DD23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BDDEE-3D25-44FB-B084-A36543A8A011}" type="datetime1">
              <a:rPr lang="cs-CZ"/>
              <a:pPr>
                <a:defRPr/>
              </a:pPr>
              <a:t>18.03.2020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373CE550-64AC-4342-9E3A-6B6900E5C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164A9F4C-E0A2-4B04-83B5-9E462DB7B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2B419-A178-4BF7-A8AE-807B70CBE11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684465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012808DC-D082-427D-8C21-3A3F74E5319E}"/>
              </a:ext>
            </a:extLst>
          </p:cNvPr>
          <p:cNvCxnSpPr/>
          <p:nvPr/>
        </p:nvCxnSpPr>
        <p:spPr>
          <a:xfrm>
            <a:off x="1454150" y="3805238"/>
            <a:ext cx="863123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/>
          <a:lstStyle>
            <a:lvl1pPr algn="l">
              <a:defRPr sz="3600"/>
            </a:lvl1pPr>
          </a:lstStyle>
          <a:p>
            <a:r>
              <a:rPr lang="cs-CZ" noProof="0"/>
              <a:t>Kliknutím lze upravit styl.</a:t>
            </a:r>
          </a:p>
        </p:txBody>
      </p:sp>
      <p:sp>
        <p:nvSpPr>
          <p:cNvPr id="3" name="Zástupný text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 rtlCol="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2FD0D4FA-8D21-4CC7-ADEF-7AD25D282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B2A93-F9CC-4105-BC59-54448EEC28D3}" type="datetime1">
              <a:rPr lang="cs-CZ"/>
              <a:pPr>
                <a:defRPr/>
              </a:pPr>
              <a:t>18.03.2020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A3D37BF6-8318-46A0-A0C4-E33597BAC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639F479A-ACB1-45DC-9906-08348E899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FC34F-56CE-490F-8263-0F430A813F5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918544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C7D401AF-DC6F-43A4-B2F6-E7ACAF880D4B}"/>
              </a:ext>
            </a:extLst>
          </p:cNvPr>
          <p:cNvCxnSpPr/>
          <p:nvPr/>
        </p:nvCxnSpPr>
        <p:spPr>
          <a:xfrm>
            <a:off x="1454150" y="1847850"/>
            <a:ext cx="96075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cs-CZ" noProof="0"/>
              <a:t>Kliknutím lze upravit styl.</a:t>
            </a:r>
          </a:p>
        </p:txBody>
      </p:sp>
      <p:sp>
        <p:nvSpPr>
          <p:cNvPr id="3" name="Zástupný obsah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 rtlCol="0"/>
          <a:lstStyle/>
          <a:p>
            <a:pPr lvl="0"/>
            <a:r>
              <a:rPr lang="cs-CZ" noProof="0"/>
              <a:t>Po kliknutí můžete upravovat styly textu v předloze.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4" name="Zástupný obsah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 rtlCol="0"/>
          <a:lstStyle/>
          <a:p>
            <a:pPr lvl="0"/>
            <a:r>
              <a:rPr lang="cs-CZ" noProof="0"/>
              <a:t>Po kliknutí můžete upravovat styly textu v předloze.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datum 4">
            <a:extLst>
              <a:ext uri="{FF2B5EF4-FFF2-40B4-BE49-F238E27FC236}">
                <a16:creationId xmlns:a16="http://schemas.microsoft.com/office/drawing/2014/main" id="{3027FF7E-07BE-40D6-A9BE-3BCDB72F1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3BD8FD-3E8B-4E2C-82DD-FA9FFE0DA41F}" type="datetime1">
              <a:rPr lang="cs-CZ"/>
              <a:pPr>
                <a:defRPr/>
              </a:pPr>
              <a:t>18.03.2020</a:t>
            </a:fld>
            <a:endParaRPr lang="cs-CZ"/>
          </a:p>
        </p:txBody>
      </p:sp>
      <p:sp>
        <p:nvSpPr>
          <p:cNvPr id="7" name="Zástupné zápatí 5">
            <a:extLst>
              <a:ext uri="{FF2B5EF4-FFF2-40B4-BE49-F238E27FC236}">
                <a16:creationId xmlns:a16="http://schemas.microsoft.com/office/drawing/2014/main" id="{C34A7EB0-FBC9-46A2-BF35-99C9CFF82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6">
            <a:extLst>
              <a:ext uri="{FF2B5EF4-FFF2-40B4-BE49-F238E27FC236}">
                <a16:creationId xmlns:a16="http://schemas.microsoft.com/office/drawing/2014/main" id="{6140119F-3BCA-4E04-8F50-8A2E4E423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F64E9-1FF2-4B14-B8C0-6BEA0F2DD2D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379374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2B73CB81-C153-4297-A85D-5E6D017DEB5B}"/>
              </a:ext>
            </a:extLst>
          </p:cNvPr>
          <p:cNvCxnSpPr/>
          <p:nvPr/>
        </p:nvCxnSpPr>
        <p:spPr>
          <a:xfrm>
            <a:off x="1454150" y="1847850"/>
            <a:ext cx="96075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cs-CZ" noProof="0"/>
              <a:t>Kliknutím lze upravit styl.</a:t>
            </a:r>
          </a:p>
        </p:txBody>
      </p:sp>
      <p:sp>
        <p:nvSpPr>
          <p:cNvPr id="3" name="Zástupný text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4" name="Zástupný obsah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 rtlCol="0"/>
          <a:lstStyle/>
          <a:p>
            <a:pPr lvl="0"/>
            <a:r>
              <a:rPr lang="cs-CZ" noProof="0"/>
              <a:t>Po kliknutí můžete upravovat styly textu v předloze.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5" name="Zástupný text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6" name="Zástupný obsah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 rtlCol="0"/>
          <a:lstStyle/>
          <a:p>
            <a:pPr lvl="0"/>
            <a:r>
              <a:rPr lang="cs-CZ" noProof="0"/>
              <a:t>Po kliknutí můžete upravovat styly textu v předloze.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8" name="Zástupný symbol pro datum 6">
            <a:extLst>
              <a:ext uri="{FF2B5EF4-FFF2-40B4-BE49-F238E27FC236}">
                <a16:creationId xmlns:a16="http://schemas.microsoft.com/office/drawing/2014/main" id="{88BBF49C-BCE2-4078-B5E7-A6573694C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BE576-486C-4592-BCE7-065D82485D1E}" type="datetime1">
              <a:rPr lang="cs-CZ"/>
              <a:pPr>
                <a:defRPr/>
              </a:pPr>
              <a:t>18.03.2020</a:t>
            </a:fld>
            <a:endParaRPr lang="cs-CZ"/>
          </a:p>
        </p:txBody>
      </p:sp>
      <p:sp>
        <p:nvSpPr>
          <p:cNvPr id="9" name="Zástupný symbol pro zápatí 7">
            <a:extLst>
              <a:ext uri="{FF2B5EF4-FFF2-40B4-BE49-F238E27FC236}">
                <a16:creationId xmlns:a16="http://schemas.microsoft.com/office/drawing/2014/main" id="{A54B1320-D6D7-4581-BC10-6150F4C8A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" name="Zástupný symbol pro číslo snímku 8">
            <a:extLst>
              <a:ext uri="{FF2B5EF4-FFF2-40B4-BE49-F238E27FC236}">
                <a16:creationId xmlns:a16="http://schemas.microsoft.com/office/drawing/2014/main" id="{82342197-EF21-4E57-8522-48E10DAE9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5748B-E1A3-42C8-801B-2DECC36EBF7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433530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id="{241832B1-0386-4C96-9F49-84A7532EE60E}"/>
              </a:ext>
            </a:extLst>
          </p:cNvPr>
          <p:cNvCxnSpPr/>
          <p:nvPr/>
        </p:nvCxnSpPr>
        <p:spPr>
          <a:xfrm>
            <a:off x="1454150" y="1847850"/>
            <a:ext cx="96075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/>
              <a:t>Kliknutím lze upravit styl.</a:t>
            </a:r>
          </a:p>
        </p:txBody>
      </p:sp>
      <p:sp>
        <p:nvSpPr>
          <p:cNvPr id="4" name="Zástupný symbol pro datum 2">
            <a:extLst>
              <a:ext uri="{FF2B5EF4-FFF2-40B4-BE49-F238E27FC236}">
                <a16:creationId xmlns:a16="http://schemas.microsoft.com/office/drawing/2014/main" id="{6AD32CBE-AC9A-4546-B4F5-989A8EF4E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9DDD2A-8A35-4D8B-9AB2-A4F1C4498D96}" type="datetime1">
              <a:rPr lang="cs-CZ"/>
              <a:pPr>
                <a:defRPr/>
              </a:pPr>
              <a:t>18.03.2020</a:t>
            </a:fld>
            <a:endParaRPr lang="cs-CZ"/>
          </a:p>
        </p:txBody>
      </p:sp>
      <p:sp>
        <p:nvSpPr>
          <p:cNvPr id="5" name="Zástupné zápatí 3">
            <a:extLst>
              <a:ext uri="{FF2B5EF4-FFF2-40B4-BE49-F238E27FC236}">
                <a16:creationId xmlns:a16="http://schemas.microsoft.com/office/drawing/2014/main" id="{CAEF2A91-BD0D-42FC-81F8-B7F27134E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4">
            <a:extLst>
              <a:ext uri="{FF2B5EF4-FFF2-40B4-BE49-F238E27FC236}">
                <a16:creationId xmlns:a16="http://schemas.microsoft.com/office/drawing/2014/main" id="{6D4E1F6A-9F98-4A50-A63B-EB3E96002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0B859-05D1-422D-AD43-70B61D39FA9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032641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831CA3C9-CAF3-40AC-A3AD-1E9AE8305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875C8-DFC3-4319-89CD-B02F94214CDB}" type="datetime1">
              <a:rPr lang="cs-CZ"/>
              <a:pPr>
                <a:defRPr/>
              </a:pPr>
              <a:t>18.03.2020</a:t>
            </a:fld>
            <a:endParaRPr lang="cs-CZ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D0EF3A28-B5DE-4518-A0EF-82CE7AE60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7860D848-9063-40CE-904B-7FAA059E4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FF678-5BB0-4A3D-81D3-173F89111A1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861122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00EE6CC8-12C0-46ED-8DE8-9EA78906C45F}"/>
              </a:ext>
            </a:extLst>
          </p:cNvPr>
          <p:cNvCxnSpPr/>
          <p:nvPr/>
        </p:nvCxnSpPr>
        <p:spPr>
          <a:xfrm>
            <a:off x="1447800" y="3205163"/>
            <a:ext cx="32702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cs-CZ" noProof="0"/>
              <a:t>Kliknutím lze upravit styl.</a:t>
            </a:r>
          </a:p>
        </p:txBody>
      </p:sp>
      <p:sp>
        <p:nvSpPr>
          <p:cNvPr id="3" name="Zástupný obsah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rtlCol="0" anchor="ctr"/>
          <a:lstStyle/>
          <a:p>
            <a:pPr lvl="0"/>
            <a:r>
              <a:rPr lang="cs-CZ" noProof="0"/>
              <a:t>Po kliknutí můžete upravovat styly textu v předloze.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 rtlCol="0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6" name="Zástupný symbol pro datum 4">
            <a:extLst>
              <a:ext uri="{FF2B5EF4-FFF2-40B4-BE49-F238E27FC236}">
                <a16:creationId xmlns:a16="http://schemas.microsoft.com/office/drawing/2014/main" id="{238712EB-E7C3-459D-BD37-C7C571638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EC64F-A5B2-4E3F-94E9-669882294702}" type="datetime1">
              <a:rPr lang="cs-CZ"/>
              <a:pPr>
                <a:defRPr/>
              </a:pPr>
              <a:t>18.03.2020</a:t>
            </a:fld>
            <a:endParaRPr lang="cs-CZ"/>
          </a:p>
        </p:txBody>
      </p:sp>
      <p:sp>
        <p:nvSpPr>
          <p:cNvPr id="7" name="Zástupné zápatí 5">
            <a:extLst>
              <a:ext uri="{FF2B5EF4-FFF2-40B4-BE49-F238E27FC236}">
                <a16:creationId xmlns:a16="http://schemas.microsoft.com/office/drawing/2014/main" id="{178EC056-1323-4FE5-9341-3C60A4DE6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6">
            <a:extLst>
              <a:ext uri="{FF2B5EF4-FFF2-40B4-BE49-F238E27FC236}">
                <a16:creationId xmlns:a16="http://schemas.microsoft.com/office/drawing/2014/main" id="{22E3B627-22F9-4FDB-895D-6B9ABB40F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EAD21-ED9C-46EC-B026-F74C6E88A45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319886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10">
            <a:extLst>
              <a:ext uri="{FF2B5EF4-FFF2-40B4-BE49-F238E27FC236}">
                <a16:creationId xmlns:a16="http://schemas.microsoft.com/office/drawing/2014/main" id="{3B018BD2-E558-4EB3-A1F9-F8E1E6A983FE}"/>
              </a:ext>
            </a:extLst>
          </p:cNvPr>
          <p:cNvGrpSpPr>
            <a:grpSpLocks/>
          </p:cNvGrpSpPr>
          <p:nvPr/>
        </p:nvGrpSpPr>
        <p:grpSpPr bwMode="auto">
          <a:xfrm>
            <a:off x="7477125" y="482600"/>
            <a:ext cx="4075113" cy="5148263"/>
            <a:chOff x="7477387" y="482170"/>
            <a:chExt cx="4074533" cy="5149101"/>
          </a:xfrm>
        </p:grpSpPr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7117E17A-A9A4-472A-8CCB-5BFA1D54FBFD}"/>
                </a:ext>
              </a:extLst>
            </p:cNvPr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79F01E66-0738-4BE6-83F8-BE19651B6CBE}"/>
                </a:ext>
              </a:extLst>
            </p:cNvPr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3FEA502A-3806-42CC-8D93-F60462901E39}"/>
              </a:ext>
            </a:extLst>
          </p:cNvPr>
          <p:cNvCxnSpPr/>
          <p:nvPr/>
        </p:nvCxnSpPr>
        <p:spPr>
          <a:xfrm>
            <a:off x="1447800" y="3143250"/>
            <a:ext cx="552767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noProof="0"/>
              <a:t>Kliknutím lze upravit styl.</a:t>
            </a:r>
          </a:p>
        </p:txBody>
      </p:sp>
      <p:sp>
        <p:nvSpPr>
          <p:cNvPr id="3" name="Zástupný symbol obrázku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 rtlCol="0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9" name="Zástupný symbol pro datum 4">
            <a:extLst>
              <a:ext uri="{FF2B5EF4-FFF2-40B4-BE49-F238E27FC236}">
                <a16:creationId xmlns:a16="http://schemas.microsoft.com/office/drawing/2014/main" id="{AF38BFE1-ADC0-49EC-A1D3-036B68693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7800" y="5470525"/>
            <a:ext cx="5527675" cy="319088"/>
          </a:xfrm>
        </p:spPr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fld id="{18E53533-2401-443C-B1B3-5B53DC49221A}" type="datetime1">
              <a:rPr lang="cs-CZ"/>
              <a:pPr>
                <a:defRPr/>
              </a:pPr>
              <a:t>18.03.2020</a:t>
            </a:fld>
            <a:endParaRPr lang="cs-CZ"/>
          </a:p>
        </p:txBody>
      </p:sp>
      <p:sp>
        <p:nvSpPr>
          <p:cNvPr id="10" name="Zástupné zápatí 5">
            <a:extLst>
              <a:ext uri="{FF2B5EF4-FFF2-40B4-BE49-F238E27FC236}">
                <a16:creationId xmlns:a16="http://schemas.microsoft.com/office/drawing/2014/main" id="{A10D886E-0BFD-464B-B69D-C19C02B14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47800" y="319088"/>
            <a:ext cx="5540375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" name="Zástupný symbol pro číslo snímku 6">
            <a:extLst>
              <a:ext uri="{FF2B5EF4-FFF2-40B4-BE49-F238E27FC236}">
                <a16:creationId xmlns:a16="http://schemas.microsoft.com/office/drawing/2014/main" id="{74B354A2-13DD-44E1-84ED-666456891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983DB-1B96-433B-AF87-BCFF677C86F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808998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4172C9D6-7E21-45A5-9ADC-E06DDBF36692}"/>
              </a:ext>
            </a:extLst>
          </p:cNvPr>
          <p:cNvSpPr/>
          <p:nvPr/>
        </p:nvSpPr>
        <p:spPr>
          <a:xfrm>
            <a:off x="0" y="2019300"/>
            <a:ext cx="12192000" cy="41068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7" name="Obrázek 6">
            <a:extLst>
              <a:ext uri="{FF2B5EF4-FFF2-40B4-BE49-F238E27FC236}">
                <a16:creationId xmlns:a16="http://schemas.microsoft.com/office/drawing/2014/main" id="{B89D584E-46C9-4393-AC33-D1472DC00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563"/>
          <a:stretch>
            <a:fillRect/>
          </a:stretch>
        </p:blipFill>
        <p:spPr bwMode="black">
          <a:xfrm>
            <a:off x="0" y="6126163"/>
            <a:ext cx="121920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F2D76C6-DCA4-4385-9671-F42994B48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975" y="804863"/>
            <a:ext cx="9604375" cy="10493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noProof="0"/>
              <a:t>Kliknutím můžete upravit styl předlohy nadpisů.</a:t>
            </a:r>
          </a:p>
        </p:txBody>
      </p:sp>
      <p:sp>
        <p:nvSpPr>
          <p:cNvPr id="1029" name="Zástupný text 2">
            <a:extLst>
              <a:ext uri="{FF2B5EF4-FFF2-40B4-BE49-F238E27FC236}">
                <a16:creationId xmlns:a16="http://schemas.microsoft.com/office/drawing/2014/main" id="{AA44F732-F5A0-4AA3-9752-AB44469A74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450975" y="2016125"/>
            <a:ext cx="9604375" cy="344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Upravit styly předlohy textu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0DD6D57-E5B8-4F6C-8C33-0EAD583C67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554913" y="330200"/>
            <a:ext cx="3500437" cy="309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888F090-C4E5-4B48-8D66-72518586DE6C}" type="datetime1">
              <a:rPr lang="cs-CZ"/>
              <a:pPr>
                <a:defRPr/>
              </a:pPr>
              <a:t>18.03.2020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81D10B2-2F85-4BD1-89B5-C1D31C78CF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50975" y="328613"/>
            <a:ext cx="5938838" cy="3095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C18C311-6CAF-4FE3-8949-C314339BE9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798513"/>
            <a:ext cx="811213" cy="5048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2800" smtClean="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fld id="{FD703320-A796-4CDA-B668-1C603174FB2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747BEAE2-2231-4F01-8226-A91596A56D1A}"/>
              </a:ext>
            </a:extLst>
          </p:cNvPr>
          <p:cNvCxnSpPr/>
          <p:nvPr/>
        </p:nvCxnSpPr>
        <p:spPr>
          <a:xfrm>
            <a:off x="0" y="6127750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0" r:id="rId7"/>
    <p:sldLayoutId id="2147483737" r:id="rId8"/>
    <p:sldLayoutId id="2147483738" r:id="rId9"/>
    <p:sldLayoutId id="2147483739" r:id="rId10"/>
    <p:sldLayoutId id="2147483740" r:id="rId11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2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panose="020B0502020104020203" pitchFamily="34" charset="-18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panose="020B0502020104020203" pitchFamily="34" charset="-18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panose="020B0502020104020203" pitchFamily="34" charset="-18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panose="020B0502020104020203" pitchFamily="34" charset="-1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panose="020B0502020104020203" pitchFamily="34" charset="-18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panose="020B0502020104020203" pitchFamily="34" charset="-18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panose="020B0502020104020203" pitchFamily="34" charset="-18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panose="020B0502020104020203" pitchFamily="34" charset="-18"/>
        </a:defRPr>
      </a:lvl9pPr>
    </p:titleStyle>
    <p:bodyStyle>
      <a:lvl1pPr marL="228600" indent="-228600" algn="l" rtl="0" fontAlgn="base">
        <a:lnSpc>
          <a:spcPct val="120000"/>
        </a:lnSpc>
        <a:spcBef>
          <a:spcPts val="10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120000"/>
        </a:lnSpc>
        <a:spcBef>
          <a:spcPts val="5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120000"/>
        </a:lnSpc>
        <a:spcBef>
          <a:spcPts val="5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120000"/>
        </a:lnSpc>
        <a:spcBef>
          <a:spcPts val="5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120000"/>
        </a:lnSpc>
        <a:spcBef>
          <a:spcPts val="5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ong.com/projects/aves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rational.org/heath/london/front.html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sarahtage-research.blogspot.com/2009/10/visitors-guide-to-london.htm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0100101110101101.org/hybrids/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hyperlink" Target="http://message.sk/text/netart/index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academia.edu/19649387/MEIXNEROV%C3%81_Marie_ed._mm_net_art_internetov%C3%A9_um%C4%9Bn%C3%AD_ve_virtu%C3%A1ln%C3%ADm_a_fyzick%C3%A9m_prostoru_prezentace._Pastiche_Filmz_Olomouc_2014._ISBN_978-80-87662-06-9" TargetMode="External"/><Relationship Id="rId5" Type="http://schemas.openxmlformats.org/officeDocument/2006/relationships/hyperlink" Target="http://www.earch.cz/cs/net-art-ocima-ceske-netartove-kralovny" TargetMode="External"/><Relationship Id="rId4" Type="http://schemas.openxmlformats.org/officeDocument/2006/relationships/hyperlink" Target="http://cyberhouse.arted.psu.edu/visualculture/history_net_art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nthology.rhizome.org/my-boyfriend-came-back-from-the-war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sites.rhizome.org/anthology/lialina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markamerika.com/artworks/grammatron-by-mark-amerika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www.grammatron.com/index2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message.sk/text/netart/netart53.html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perbad.com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message.sk/text/netart/netart52.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tatoland.org/landfill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marknapier.com/articles/Rhizome_datatrash_1998/Rhizome_DataTrash.htm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permariosleeping.com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gamescenes.org/2010/07/interview-miltos-manetas-the-first-machinimamaker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judmila.org/~vuk/ascii/film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bturn.com/8131/vuk-cosic-the-origins-of-net-ar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Obrázek 4" descr="obrázek prázdných rámečků obrázků na zdi">
            <a:extLst>
              <a:ext uri="{FF2B5EF4-FFF2-40B4-BE49-F238E27FC236}">
                <a16:creationId xmlns:a16="http://schemas.microsoft.com/office/drawing/2014/main" id="{096B2190-5D2F-4B92-A0EA-5014FBE49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" t="9814" r="8304" b="13286"/>
          <a:stretch>
            <a:fillRect/>
          </a:stretch>
        </p:blipFill>
        <p:spPr bwMode="auto">
          <a:xfrm>
            <a:off x="-3175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Obdélník 33">
            <a:extLst>
              <a:ext uri="{FF2B5EF4-FFF2-40B4-BE49-F238E27FC236}">
                <a16:creationId xmlns:a16="http://schemas.microsoft.com/office/drawing/2014/main" id="{59D8FA85-C060-4AC3-B4F4-A8A3A229304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3175" y="3065463"/>
            <a:ext cx="8293100" cy="2487612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19349AE-6AC5-4FA8-8148-03186E1081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6975" y="4784725"/>
            <a:ext cx="6827838" cy="71596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cs-CZ" sz="1600" dirty="0">
              <a:solidFill>
                <a:schemeClr val="bg2"/>
              </a:solidFill>
            </a:endParaRPr>
          </a:p>
        </p:txBody>
      </p:sp>
      <p:cxnSp>
        <p:nvCxnSpPr>
          <p:cNvPr id="36" name="Přímá spojnice 35">
            <a:extLst>
              <a:ext uri="{FF2B5EF4-FFF2-40B4-BE49-F238E27FC236}">
                <a16:creationId xmlns:a16="http://schemas.microsoft.com/office/drawing/2014/main" id="{CC64092C-9FAC-4860-9A9D-C1C38590392D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300163" y="4667250"/>
            <a:ext cx="682942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4342" name="Obrázek 5">
            <a:extLst>
              <a:ext uri="{FF2B5EF4-FFF2-40B4-BE49-F238E27FC236}">
                <a16:creationId xmlns:a16="http://schemas.microsoft.com/office/drawing/2014/main" id="{172F5734-26C3-4311-976B-6D0E2887E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1229995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704F8F0-4C98-4877-BFB1-9A17F7A2B0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600" y="1782763"/>
            <a:ext cx="6829425" cy="1252537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sz="4800" dirty="0">
                <a:solidFill>
                  <a:schemeClr val="bg1"/>
                </a:solidFill>
              </a:rPr>
              <a:t>Net art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D14E38-644A-4F70-8E7B-BE3624B05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638" y="461963"/>
            <a:ext cx="6896100" cy="1112837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fr-FR" dirty="0"/>
              <a:t>Golan Levin: Audiovisual Environment Suite 1998</a:t>
            </a:r>
            <a:endParaRPr lang="cs-CZ" dirty="0"/>
          </a:p>
        </p:txBody>
      </p:sp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3BA84A41-34A1-427B-A8E0-3DF59AB1F2D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6155" r="26155"/>
          <a:stretch>
            <a:fillRect/>
          </a:stretch>
        </p:blipFill>
        <p:spPr>
          <a:xfrm>
            <a:off x="8124825" y="1122363"/>
            <a:ext cx="2790825" cy="3867150"/>
          </a:xfrm>
        </p:spPr>
      </p:pic>
      <p:sp>
        <p:nvSpPr>
          <p:cNvPr id="25604" name="Zástupný text 3">
            <a:extLst>
              <a:ext uri="{FF2B5EF4-FFF2-40B4-BE49-F238E27FC236}">
                <a16:creationId xmlns:a16="http://schemas.microsoft.com/office/drawing/2014/main" id="{8465F1B2-FF07-4299-A526-C721238A3C1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373063" y="3146425"/>
            <a:ext cx="6602412" cy="2003425"/>
          </a:xfrm>
        </p:spPr>
        <p:txBody>
          <a:bodyPr/>
          <a:lstStyle/>
          <a:p>
            <a:endParaRPr lang="cs-CZ" altLang="cs-CZ">
              <a:hlinkClick r:id="rId3"/>
            </a:endParaRPr>
          </a:p>
          <a:p>
            <a:r>
              <a:rPr lang="cs-CZ" altLang="cs-CZ">
                <a:hlinkClick r:id="rId3"/>
              </a:rPr>
              <a:t>https://www.youtube.com/watch?v=ucVFa7re6xI</a:t>
            </a:r>
          </a:p>
          <a:p>
            <a:r>
              <a:rPr lang="cs-CZ" altLang="cs-CZ">
                <a:hlinkClick r:id="rId3"/>
              </a:rPr>
              <a:t>http://www.flong.com/projects/aves/</a:t>
            </a:r>
            <a:endParaRPr lang="cs-CZ" altLang="cs-CZ"/>
          </a:p>
          <a:p>
            <a:endParaRPr lang="cs-CZ" altLang="cs-CZ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392433-34F3-4461-925D-BCB07A4F6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275" y="0"/>
            <a:ext cx="6807200" cy="183038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HEATH BUNTING: A Visitor's Guide to London Heath Bunting</a:t>
            </a:r>
            <a:r>
              <a:rPr lang="cs-CZ" dirty="0"/>
              <a:t> (</a:t>
            </a:r>
            <a:r>
              <a:rPr lang="en-US" dirty="0"/>
              <a:t>1995</a:t>
            </a:r>
            <a:r>
              <a:rPr lang="cs-CZ" dirty="0"/>
              <a:t>)</a:t>
            </a:r>
          </a:p>
        </p:txBody>
      </p:sp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D55DCF22-BEB6-44AF-A504-F09D358C314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0664" r="20664"/>
          <a:stretch>
            <a:fillRect/>
          </a:stretch>
        </p:blipFill>
        <p:spPr>
          <a:xfrm>
            <a:off x="8124825" y="1122363"/>
            <a:ext cx="2790825" cy="3867150"/>
          </a:xfrm>
        </p:spPr>
      </p:pic>
      <p:sp>
        <p:nvSpPr>
          <p:cNvPr id="26628" name="Zástupný text 3">
            <a:extLst>
              <a:ext uri="{FF2B5EF4-FFF2-40B4-BE49-F238E27FC236}">
                <a16:creationId xmlns:a16="http://schemas.microsoft.com/office/drawing/2014/main" id="{C99626DF-0566-455E-ACC6-F79B3F8CE496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168275" y="3146425"/>
            <a:ext cx="6807200" cy="2003425"/>
          </a:xfrm>
        </p:spPr>
        <p:txBody>
          <a:bodyPr/>
          <a:lstStyle/>
          <a:p>
            <a:endParaRPr lang="cs-CZ" altLang="cs-CZ">
              <a:hlinkClick r:id="rId3"/>
            </a:endParaRPr>
          </a:p>
          <a:p>
            <a:r>
              <a:rPr lang="cs-CZ" altLang="cs-CZ">
                <a:hlinkClick r:id="rId3"/>
              </a:rPr>
              <a:t>http://www.irational.org/heath/london/front.html</a:t>
            </a:r>
            <a:endParaRPr lang="cs-CZ" altLang="cs-CZ"/>
          </a:p>
          <a:p>
            <a:r>
              <a:rPr lang="cs-CZ" altLang="cs-CZ">
                <a:hlinkClick r:id="rId4"/>
              </a:rPr>
              <a:t>http://sarahtage-research.blogspot.com/2009/10/visitors-guide-to-london.html</a:t>
            </a:r>
            <a:endParaRPr lang="cs-CZ" altLang="cs-CZ"/>
          </a:p>
          <a:p>
            <a:endParaRPr lang="cs-CZ" altLang="cs-CZ"/>
          </a:p>
          <a:p>
            <a:endParaRPr lang="cs-CZ" altLang="cs-CZ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4026E2-385C-40F7-80B2-92F0A19C6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275" y="488950"/>
            <a:ext cx="6726238" cy="10779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0100101110101101.ORG: </a:t>
            </a:r>
            <a:r>
              <a:rPr lang="cs-CZ" dirty="0" err="1"/>
              <a:t>Hybrids</a:t>
            </a:r>
            <a:r>
              <a:rPr lang="cs-CZ" dirty="0"/>
              <a:t>: Online Net Art </a:t>
            </a:r>
            <a:r>
              <a:rPr lang="cs-CZ" dirty="0" err="1"/>
              <a:t>collages</a:t>
            </a:r>
            <a:r>
              <a:rPr lang="cs-CZ" dirty="0"/>
              <a:t> </a:t>
            </a:r>
          </a:p>
        </p:txBody>
      </p:sp>
      <p:pic>
        <p:nvPicPr>
          <p:cNvPr id="6" name="Zástupný symbol obrázku 5" descr="Obsah obrázku počítač&#10;&#10;Popis byl vytvořen automaticky">
            <a:extLst>
              <a:ext uri="{FF2B5EF4-FFF2-40B4-BE49-F238E27FC236}">
                <a16:creationId xmlns:a16="http://schemas.microsoft.com/office/drawing/2014/main" id="{89ADAED6-D1A5-45D7-BB3D-E791CCAAB99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32101" r="32101"/>
          <a:stretch>
            <a:fillRect/>
          </a:stretch>
        </p:blipFill>
        <p:spPr>
          <a:xfrm>
            <a:off x="8124825" y="1122363"/>
            <a:ext cx="2790825" cy="3867150"/>
          </a:xfrm>
        </p:spPr>
      </p:pic>
      <p:sp>
        <p:nvSpPr>
          <p:cNvPr id="27652" name="Zástupný text 3">
            <a:extLst>
              <a:ext uri="{FF2B5EF4-FFF2-40B4-BE49-F238E27FC236}">
                <a16:creationId xmlns:a16="http://schemas.microsoft.com/office/drawing/2014/main" id="{EB00326E-D4A7-4BAE-BD34-40AD249E82B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314325" y="3154363"/>
            <a:ext cx="5524500" cy="2005012"/>
          </a:xfrm>
        </p:spPr>
        <p:txBody>
          <a:bodyPr/>
          <a:lstStyle/>
          <a:p>
            <a:endParaRPr lang="cs-CZ" altLang="cs-CZ">
              <a:hlinkClick r:id="rId3"/>
            </a:endParaRPr>
          </a:p>
          <a:p>
            <a:r>
              <a:rPr lang="cs-CZ" altLang="cs-CZ">
                <a:hlinkClick r:id="rId3"/>
              </a:rPr>
              <a:t>https://0100101110101101.org/hybrids/</a:t>
            </a:r>
            <a:endParaRPr lang="cs-CZ" altLang="cs-CZ"/>
          </a:p>
          <a:p>
            <a:endParaRPr lang="cs-CZ" altLang="cs-CZ"/>
          </a:p>
          <a:p>
            <a:endParaRPr lang="cs-CZ" altLang="cs-CZ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55909A-8628-4EEC-A86E-2F722D654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525" y="1122363"/>
            <a:ext cx="7077075" cy="1830387"/>
          </a:xfrm>
        </p:spPr>
        <p:txBody>
          <a:bodyPr anchor="t"/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Historie a teorie Net Artu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EACA3B6-27B8-4AB6-8E68-3E7FE91D66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6525" y="2730500"/>
            <a:ext cx="7316788" cy="241935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 fontScale="700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2400" dirty="0"/>
              <a:t>Zdroje: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Rachel Green</a:t>
            </a:r>
            <a:r>
              <a:rPr lang="cs-CZ" sz="24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 </a:t>
            </a:r>
            <a:r>
              <a:rPr lang="en-US" sz="24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 Work: History of </a:t>
            </a:r>
            <a:r>
              <a:rPr lang="cs-CZ" sz="24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</a:t>
            </a:r>
            <a:r>
              <a:rPr lang="en-US" sz="2400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nternet</a:t>
            </a:r>
            <a:r>
              <a:rPr lang="en-US" sz="24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 sz="24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</a:t>
            </a:r>
            <a:r>
              <a:rPr lang="en-US" sz="24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rt</a:t>
            </a:r>
            <a:r>
              <a:rPr lang="cs-CZ" sz="2400" dirty="0"/>
              <a:t>.  </a:t>
            </a:r>
            <a:r>
              <a:rPr lang="cs-CZ" sz="2400" dirty="0" err="1"/>
              <a:t>Artforum</a:t>
            </a:r>
            <a:r>
              <a:rPr lang="cs-CZ" sz="2400" dirty="0"/>
              <a:t>, květen 2000.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sz="240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Eliška </a:t>
            </a:r>
            <a:r>
              <a:rPr lang="cs-CZ" sz="24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Kapounová. Net Art - očima české </a:t>
            </a:r>
            <a:r>
              <a:rPr lang="cs-CZ" sz="2400" dirty="0" err="1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netartové</a:t>
            </a:r>
            <a:r>
              <a:rPr lang="cs-CZ" sz="24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královny</a:t>
            </a:r>
            <a:r>
              <a:rPr lang="cs-CZ" sz="2400" dirty="0"/>
              <a:t>. Earch.cz, 2003.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sz="2400" u="sng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Marie Meixnerová (</a:t>
            </a:r>
            <a:r>
              <a:rPr lang="cs-CZ" sz="2400" u="sng" dirty="0" err="1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</a:t>
            </a:r>
            <a:r>
              <a:rPr lang="cs-CZ" sz="2400" u="sng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.). #mm net art – internetové umění ve virtuálním a fyzickém prostoru prezentace</a:t>
            </a:r>
            <a:r>
              <a:rPr lang="cs-CZ" sz="2400" u="sng" dirty="0"/>
              <a:t>. 	Olomouc: </a:t>
            </a:r>
            <a:r>
              <a:rPr lang="cs-CZ" sz="2400" u="sng" dirty="0" err="1"/>
              <a:t>Pastiche</a:t>
            </a:r>
            <a:r>
              <a:rPr lang="cs-CZ" sz="2400" u="sng" dirty="0"/>
              <a:t> </a:t>
            </a:r>
            <a:r>
              <a:rPr lang="cs-CZ" sz="2400" u="sng" dirty="0" err="1"/>
              <a:t>Filmz</a:t>
            </a:r>
            <a:r>
              <a:rPr lang="cs-CZ" sz="2400" u="sng" dirty="0"/>
              <a:t>, 2014.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sz="24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Adam </a:t>
            </a:r>
            <a:r>
              <a:rPr lang="cs-CZ" sz="2400" dirty="0" err="1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Zbiejczuk</a:t>
            </a:r>
            <a:r>
              <a:rPr lang="cs-CZ" sz="24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Net art. Bakalářská diplomová práce. Brno: Fakulta sociálních studií Masarykovy university, 2003.</a:t>
            </a:r>
            <a:endParaRPr lang="cs-CZ" sz="2400" dirty="0"/>
          </a:p>
          <a:p>
            <a:pPr fontAlgn="auto">
              <a:spcAft>
                <a:spcPts val="0"/>
              </a:spcAft>
              <a:defRPr/>
            </a:pPr>
            <a:endParaRPr lang="cs-CZ" sz="2400" dirty="0"/>
          </a:p>
        </p:txBody>
      </p:sp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F12AE1ED-21D0-4B2C-A70E-EB3B527C769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8"/>
          <a:srcRect l="18088" r="18088"/>
          <a:stretch>
            <a:fillRect/>
          </a:stretch>
        </p:blipFill>
        <p:spPr>
          <a:xfrm>
            <a:off x="8124825" y="1122363"/>
            <a:ext cx="2790825" cy="386715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B38D8F-59B3-4F7F-AAFA-D3C3B4E75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425" y="0"/>
            <a:ext cx="7240588" cy="183038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 err="1"/>
              <a:t>Olia</a:t>
            </a:r>
            <a:r>
              <a:rPr lang="cs-CZ" dirty="0"/>
              <a:t> </a:t>
            </a:r>
            <a:r>
              <a:rPr lang="cs-CZ" dirty="0" err="1"/>
              <a:t>Lialina</a:t>
            </a:r>
            <a:r>
              <a:rPr lang="cs-CZ" dirty="0"/>
              <a:t> -  </a:t>
            </a:r>
            <a:r>
              <a:rPr lang="en-US" dirty="0"/>
              <a:t>My Boyfriend Came Back From the War</a:t>
            </a:r>
            <a:r>
              <a:rPr lang="cs-CZ" dirty="0"/>
              <a:t> (1996)</a:t>
            </a:r>
          </a:p>
        </p:txBody>
      </p:sp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BDF7400D-3F2F-4661-B829-9DB3182F5BB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3072" b="3072"/>
          <a:stretch>
            <a:fillRect/>
          </a:stretch>
        </p:blipFill>
        <p:spPr>
          <a:xfrm>
            <a:off x="8124825" y="1122363"/>
            <a:ext cx="2790825" cy="3867150"/>
          </a:xfrm>
        </p:spPr>
      </p:pic>
      <p:sp>
        <p:nvSpPr>
          <p:cNvPr id="18436" name="Zástupný text 3">
            <a:extLst>
              <a:ext uri="{FF2B5EF4-FFF2-40B4-BE49-F238E27FC236}">
                <a16:creationId xmlns:a16="http://schemas.microsoft.com/office/drawing/2014/main" id="{24F1EF99-4928-42E8-A982-3A7968B1C297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363538" y="3146425"/>
            <a:ext cx="6611937" cy="2003425"/>
          </a:xfrm>
        </p:spPr>
        <p:txBody>
          <a:bodyPr/>
          <a:lstStyle/>
          <a:p>
            <a:endParaRPr lang="cs-CZ" altLang="cs-CZ">
              <a:hlinkClick r:id="rId3"/>
            </a:endParaRPr>
          </a:p>
          <a:p>
            <a:r>
              <a:rPr lang="cs-CZ" altLang="cs-CZ">
                <a:hlinkClick r:id="rId3"/>
              </a:rPr>
              <a:t>https://anthology.rhizome.org/my-boyfriend-came-back-from-the-war</a:t>
            </a:r>
            <a:endParaRPr lang="cs-CZ" altLang="cs-CZ"/>
          </a:p>
          <a:p>
            <a:r>
              <a:rPr lang="cs-CZ" altLang="cs-CZ">
                <a:hlinkClick r:id="rId4"/>
              </a:rPr>
              <a:t>https://sites.rhizome.org/anthology/lialina.html</a:t>
            </a:r>
            <a:endParaRPr lang="cs-CZ" altLang="cs-CZ"/>
          </a:p>
          <a:p>
            <a:endParaRPr lang="cs-CZ" altLang="cs-CZ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DC7D8C-376D-48D4-87B7-B4F01FCDE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38" y="-122238"/>
            <a:ext cx="6783387" cy="183038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Mark Amerika - GRAMMATRON (1995)</a:t>
            </a:r>
          </a:p>
        </p:txBody>
      </p:sp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5FD0B35C-2BD7-4DFC-9B1E-615E61FF598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3916" r="13916"/>
          <a:stretch>
            <a:fillRect/>
          </a:stretch>
        </p:blipFill>
        <p:spPr>
          <a:xfrm>
            <a:off x="8124825" y="1122363"/>
            <a:ext cx="2790825" cy="3867150"/>
          </a:xfrm>
        </p:spPr>
      </p:pic>
      <p:sp>
        <p:nvSpPr>
          <p:cNvPr id="19460" name="Zástupný text 3">
            <a:extLst>
              <a:ext uri="{FF2B5EF4-FFF2-40B4-BE49-F238E27FC236}">
                <a16:creationId xmlns:a16="http://schemas.microsoft.com/office/drawing/2014/main" id="{15C19379-E9F5-425D-9FB6-9F7431C6203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363538" y="3146425"/>
            <a:ext cx="6611937" cy="2003425"/>
          </a:xfrm>
        </p:spPr>
        <p:txBody>
          <a:bodyPr/>
          <a:lstStyle/>
          <a:p>
            <a:endParaRPr lang="cs-CZ" altLang="cs-CZ">
              <a:hlinkClick r:id="rId3"/>
            </a:endParaRPr>
          </a:p>
          <a:p>
            <a:r>
              <a:rPr lang="cs-CZ" altLang="cs-CZ">
                <a:hlinkClick r:id="rId3"/>
              </a:rPr>
              <a:t>http://markamerika.com/artworks/grammatron-by-mark-amerika</a:t>
            </a:r>
            <a:endParaRPr lang="cs-CZ" altLang="cs-CZ"/>
          </a:p>
          <a:p>
            <a:r>
              <a:rPr lang="cs-CZ" altLang="cs-CZ">
                <a:hlinkClick r:id="rId4"/>
              </a:rPr>
              <a:t>http://www.grammatron.com/index2.html</a:t>
            </a:r>
            <a:endParaRPr lang="cs-CZ" altLang="cs-CZ"/>
          </a:p>
          <a:p>
            <a:endParaRPr lang="cs-CZ" altLang="cs-CZ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02119E-25E9-488C-85A2-3472EADB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713" y="-285750"/>
            <a:ext cx="6757987" cy="183038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Joan </a:t>
            </a:r>
            <a:r>
              <a:rPr lang="cs-CZ" dirty="0" err="1"/>
              <a:t>Heemskerk</a:t>
            </a:r>
            <a:r>
              <a:rPr lang="cs-CZ" dirty="0"/>
              <a:t> a </a:t>
            </a:r>
            <a:r>
              <a:rPr lang="cs-CZ" dirty="0" err="1"/>
              <a:t>Dirk</a:t>
            </a:r>
            <a:r>
              <a:rPr lang="cs-CZ" dirty="0"/>
              <a:t> </a:t>
            </a:r>
            <a:r>
              <a:rPr lang="cs-CZ" dirty="0" err="1"/>
              <a:t>Paesman</a:t>
            </a:r>
            <a:r>
              <a:rPr lang="cs-CZ" dirty="0"/>
              <a:t> JODI.org (1995)</a:t>
            </a:r>
          </a:p>
        </p:txBody>
      </p:sp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6421022E-73A7-4531-A333-648DB6CE18A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6360" r="26360"/>
          <a:stretch>
            <a:fillRect/>
          </a:stretch>
        </p:blipFill>
        <p:spPr>
          <a:xfrm>
            <a:off x="8124825" y="1122363"/>
            <a:ext cx="2790825" cy="3867150"/>
          </a:xfrm>
        </p:spPr>
      </p:pic>
      <p:sp>
        <p:nvSpPr>
          <p:cNvPr id="20484" name="Zástupný text 3">
            <a:extLst>
              <a:ext uri="{FF2B5EF4-FFF2-40B4-BE49-F238E27FC236}">
                <a16:creationId xmlns:a16="http://schemas.microsoft.com/office/drawing/2014/main" id="{7FC76555-C230-4DEF-8EF8-03B694DFA720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366713" y="3146425"/>
            <a:ext cx="6608762" cy="2003425"/>
          </a:xfrm>
        </p:spPr>
        <p:txBody>
          <a:bodyPr/>
          <a:lstStyle/>
          <a:p>
            <a:endParaRPr lang="cs-CZ" altLang="cs-CZ">
              <a:hlinkClick r:id="rId3"/>
            </a:endParaRPr>
          </a:p>
          <a:p>
            <a:r>
              <a:rPr lang="cs-CZ" altLang="cs-CZ">
                <a:hlinkClick r:id="rId3"/>
              </a:rPr>
              <a:t>http://wwwwwwwww.jodi.org/</a:t>
            </a:r>
          </a:p>
          <a:p>
            <a:r>
              <a:rPr lang="cs-CZ" altLang="cs-CZ">
                <a:hlinkClick r:id="rId3"/>
              </a:rPr>
              <a:t>http://message.sk/text/netart/netart53.html</a:t>
            </a:r>
            <a:endParaRPr lang="cs-CZ" altLang="cs-CZ"/>
          </a:p>
          <a:p>
            <a:endParaRPr lang="cs-CZ" altLang="cs-CZ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7544EB-57FF-4F92-8034-72D920BCE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00" y="-523875"/>
            <a:ext cx="6657975" cy="183038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Ben Benjamin: </a:t>
            </a:r>
            <a:r>
              <a:rPr lang="cs-CZ" dirty="0" err="1"/>
              <a:t>Superbad</a:t>
            </a:r>
            <a:r>
              <a:rPr lang="cs-CZ" dirty="0"/>
              <a:t> (1997)</a:t>
            </a:r>
          </a:p>
        </p:txBody>
      </p:sp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4894C80D-95A8-445D-9425-E1688D8CFA0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0611" r="20611"/>
          <a:stretch>
            <a:fillRect/>
          </a:stretch>
        </p:blipFill>
        <p:spPr>
          <a:xfrm>
            <a:off x="8124825" y="1122363"/>
            <a:ext cx="2790825" cy="3867150"/>
          </a:xfrm>
        </p:spPr>
      </p:pic>
      <p:sp>
        <p:nvSpPr>
          <p:cNvPr id="21508" name="Zástupný text 3">
            <a:extLst>
              <a:ext uri="{FF2B5EF4-FFF2-40B4-BE49-F238E27FC236}">
                <a16:creationId xmlns:a16="http://schemas.microsoft.com/office/drawing/2014/main" id="{31E37537-FD6F-4D8B-8811-D46BF275F1A8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317500" y="3146425"/>
            <a:ext cx="6657975" cy="2003425"/>
          </a:xfrm>
        </p:spPr>
        <p:txBody>
          <a:bodyPr/>
          <a:lstStyle/>
          <a:p>
            <a:endParaRPr lang="cs-CZ" altLang="cs-CZ">
              <a:hlinkClick r:id="rId3"/>
            </a:endParaRPr>
          </a:p>
          <a:p>
            <a:r>
              <a:rPr lang="cs-CZ" altLang="cs-CZ">
                <a:hlinkClick r:id="rId3"/>
              </a:rPr>
              <a:t>https://www.superbad.com/</a:t>
            </a:r>
            <a:endParaRPr lang="cs-CZ" altLang="cs-CZ"/>
          </a:p>
          <a:p>
            <a:r>
              <a:rPr lang="cs-CZ" altLang="cs-CZ">
                <a:hlinkClick r:id="rId4"/>
              </a:rPr>
              <a:t>http://message.sk/text/netart/netart52.html</a:t>
            </a:r>
            <a:endParaRPr lang="cs-CZ" altLang="cs-CZ"/>
          </a:p>
          <a:p>
            <a:endParaRPr lang="cs-CZ" altLang="cs-CZ"/>
          </a:p>
          <a:p>
            <a:endParaRPr lang="cs-CZ" altLang="cs-CZ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3C57B6-B0BE-44B6-9897-D217C1F9A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01638"/>
            <a:ext cx="6511925" cy="11525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de-DE" dirty="0"/>
              <a:t>Mark Napier :Digital </a:t>
            </a:r>
            <a:r>
              <a:rPr lang="de-DE" dirty="0" err="1"/>
              <a:t>Landfill</a:t>
            </a:r>
            <a:r>
              <a:rPr lang="de-DE" dirty="0"/>
              <a:t> </a:t>
            </a:r>
            <a:r>
              <a:rPr lang="cs-CZ" dirty="0"/>
              <a:t>(</a:t>
            </a:r>
            <a:r>
              <a:rPr lang="de-DE" dirty="0"/>
              <a:t>1998</a:t>
            </a:r>
            <a:r>
              <a:rPr lang="cs-CZ" dirty="0"/>
              <a:t>)</a:t>
            </a:r>
          </a:p>
        </p:txBody>
      </p:sp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C925CA3B-5CAA-4A4F-B6D1-0F073964B8D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9703" r="29703"/>
          <a:stretch>
            <a:fillRect/>
          </a:stretch>
        </p:blipFill>
        <p:spPr>
          <a:xfrm>
            <a:off x="8124825" y="1122363"/>
            <a:ext cx="2790825" cy="3867150"/>
          </a:xfrm>
        </p:spPr>
      </p:pic>
      <p:sp>
        <p:nvSpPr>
          <p:cNvPr id="22532" name="Zástupný text 3">
            <a:extLst>
              <a:ext uri="{FF2B5EF4-FFF2-40B4-BE49-F238E27FC236}">
                <a16:creationId xmlns:a16="http://schemas.microsoft.com/office/drawing/2014/main" id="{F02945B4-7A1B-4C30-926B-4F5A07E98812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57225" y="3146425"/>
            <a:ext cx="6318250" cy="2003425"/>
          </a:xfrm>
        </p:spPr>
        <p:txBody>
          <a:bodyPr/>
          <a:lstStyle/>
          <a:p>
            <a:endParaRPr lang="cs-CZ" altLang="cs-CZ">
              <a:hlinkClick r:id="rId3"/>
            </a:endParaRPr>
          </a:p>
          <a:p>
            <a:r>
              <a:rPr lang="cs-CZ" altLang="cs-CZ">
                <a:hlinkClick r:id="rId3"/>
              </a:rPr>
              <a:t>http://www.potatoland.org/landfill/</a:t>
            </a:r>
            <a:endParaRPr lang="cs-CZ" altLang="cs-CZ"/>
          </a:p>
          <a:p>
            <a:r>
              <a:rPr lang="cs-CZ" altLang="cs-CZ">
                <a:hlinkClick r:id="rId4"/>
              </a:rPr>
              <a:t>https://www.marknapier.com/articles/Rhizome_datatrash_1998/Rhizome_DataTrash.htm</a:t>
            </a:r>
            <a:endParaRPr lang="cs-CZ" altLang="cs-CZ"/>
          </a:p>
          <a:p>
            <a:endParaRPr lang="cs-CZ" altLang="cs-CZ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13698E-8048-44D2-953E-66C2CC0B2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0" y="490538"/>
            <a:ext cx="7072313" cy="938212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 err="1"/>
              <a:t>Miltos</a:t>
            </a:r>
            <a:r>
              <a:rPr lang="cs-CZ" dirty="0"/>
              <a:t> </a:t>
            </a:r>
            <a:r>
              <a:rPr lang="cs-CZ" dirty="0" err="1"/>
              <a:t>Manetas</a:t>
            </a:r>
            <a:r>
              <a:rPr lang="cs-CZ" dirty="0"/>
              <a:t> - </a:t>
            </a:r>
            <a:r>
              <a:rPr lang="cs-CZ" dirty="0" err="1"/>
              <a:t>SuperMario</a:t>
            </a:r>
            <a:r>
              <a:rPr lang="cs-CZ" dirty="0"/>
              <a:t> </a:t>
            </a:r>
            <a:r>
              <a:rPr lang="cs-CZ" dirty="0" err="1"/>
              <a:t>Sleeping</a:t>
            </a:r>
            <a:r>
              <a:rPr lang="cs-CZ" dirty="0"/>
              <a:t> (1998)</a:t>
            </a:r>
          </a:p>
        </p:txBody>
      </p:sp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7DF8A61F-6A4A-4260-8191-CD7D1708FAC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8968" r="18968"/>
          <a:stretch>
            <a:fillRect/>
          </a:stretch>
        </p:blipFill>
        <p:spPr>
          <a:xfrm>
            <a:off x="8124825" y="1122363"/>
            <a:ext cx="2790825" cy="3867150"/>
          </a:xfrm>
        </p:spPr>
      </p:pic>
      <p:sp>
        <p:nvSpPr>
          <p:cNvPr id="23556" name="Zástupný text 3">
            <a:extLst>
              <a:ext uri="{FF2B5EF4-FFF2-40B4-BE49-F238E27FC236}">
                <a16:creationId xmlns:a16="http://schemas.microsoft.com/office/drawing/2014/main" id="{01150900-46A7-4AC8-B82B-8022D1BCB8C4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71438" y="3154363"/>
            <a:ext cx="6894512" cy="2005012"/>
          </a:xfrm>
        </p:spPr>
        <p:txBody>
          <a:bodyPr/>
          <a:lstStyle/>
          <a:p>
            <a:endParaRPr lang="cs-CZ" altLang="cs-CZ">
              <a:hlinkClick r:id="rId3"/>
            </a:endParaRPr>
          </a:p>
          <a:p>
            <a:r>
              <a:rPr lang="cs-CZ" altLang="cs-CZ">
                <a:hlinkClick r:id="rId3"/>
              </a:rPr>
              <a:t>http://www.supermariosleeping.com/</a:t>
            </a:r>
            <a:endParaRPr lang="cs-CZ" altLang="cs-CZ"/>
          </a:p>
          <a:p>
            <a:r>
              <a:rPr lang="cs-CZ" altLang="cs-CZ">
                <a:hlinkClick r:id="rId4"/>
              </a:rPr>
              <a:t>https://www.gamescenes.org/2010/07/interview-miltos-manetas-the-first-machinimamaker.html</a:t>
            </a:r>
            <a:endParaRPr lang="cs-CZ" altLang="cs-CZ"/>
          </a:p>
          <a:p>
            <a:endParaRPr lang="cs-CZ" altLang="cs-CZ"/>
          </a:p>
          <a:p>
            <a:endParaRPr lang="cs-CZ" altLang="cs-CZ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75F906-86E6-4B00-B9B3-AFFBFAA06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075" y="274638"/>
            <a:ext cx="7013575" cy="12033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err="1"/>
              <a:t>Vuk</a:t>
            </a:r>
            <a:r>
              <a:rPr lang="en-US" dirty="0"/>
              <a:t> </a:t>
            </a:r>
            <a:r>
              <a:rPr lang="en-US" dirty="0" err="1"/>
              <a:t>Cosic</a:t>
            </a:r>
            <a:r>
              <a:rPr lang="en-US" dirty="0"/>
              <a:t> Ascii Art : ACSII History of Moving Images</a:t>
            </a:r>
            <a:endParaRPr lang="cs-CZ" dirty="0"/>
          </a:p>
        </p:txBody>
      </p:sp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520B0309-1563-4B81-AFAA-A419B2F1361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1744" r="21744"/>
          <a:stretch>
            <a:fillRect/>
          </a:stretch>
        </p:blipFill>
        <p:spPr>
          <a:xfrm>
            <a:off x="8124825" y="1122363"/>
            <a:ext cx="2790825" cy="3867150"/>
          </a:xfrm>
        </p:spPr>
      </p:pic>
      <p:sp>
        <p:nvSpPr>
          <p:cNvPr id="24580" name="Zástupný text 3">
            <a:extLst>
              <a:ext uri="{FF2B5EF4-FFF2-40B4-BE49-F238E27FC236}">
                <a16:creationId xmlns:a16="http://schemas.microsoft.com/office/drawing/2014/main" id="{EFCB7B6F-8A0A-4713-9A39-089329D5C7C6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346075" y="3146425"/>
            <a:ext cx="6629400" cy="2003425"/>
          </a:xfrm>
        </p:spPr>
        <p:txBody>
          <a:bodyPr/>
          <a:lstStyle/>
          <a:p>
            <a:endParaRPr lang="cs-CZ" altLang="cs-CZ">
              <a:hlinkClick r:id="rId3"/>
            </a:endParaRPr>
          </a:p>
          <a:p>
            <a:r>
              <a:rPr lang="cs-CZ" altLang="cs-CZ">
                <a:hlinkClick r:id="rId3"/>
              </a:rPr>
              <a:t>http://www.ljudmila.org/~vuk/ascii/film/</a:t>
            </a:r>
            <a:endParaRPr lang="cs-CZ" altLang="cs-CZ"/>
          </a:p>
          <a:p>
            <a:r>
              <a:rPr lang="cs-CZ" altLang="cs-CZ">
                <a:hlinkClick r:id="rId4"/>
              </a:rPr>
              <a:t>http://bturn.com/8131/vuk-cosic-the-origins-of-net-art</a:t>
            </a:r>
            <a:endParaRPr lang="cs-CZ" altLang="cs-CZ"/>
          </a:p>
          <a:p>
            <a:endParaRPr lang="cs-CZ" altLang="cs-CZ"/>
          </a:p>
          <a:p>
            <a:endParaRPr lang="cs-CZ" altLang="cs-CZ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Galerie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DAABB37-1599-4AE8-818C-82E84CA93DF4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BCF9EC99-89FF-486C-9E02-31E13FD72E1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96CF9D2-F3E0-450F-B184-8D2A0EB8B1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Návrh Tvůrce galerie</Template>
  <TotalTime>0</TotalTime>
  <Words>409</Words>
  <Application>Microsoft Office PowerPoint</Application>
  <PresentationFormat>Širokoúhlá obrazovka</PresentationFormat>
  <Paragraphs>48</Paragraphs>
  <Slides>12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6" baseType="lpstr">
      <vt:lpstr>Gill Sans MT</vt:lpstr>
      <vt:lpstr>Arial</vt:lpstr>
      <vt:lpstr>Calibri</vt:lpstr>
      <vt:lpstr>Galerie</vt:lpstr>
      <vt:lpstr>Net art</vt:lpstr>
      <vt:lpstr>Historie a teorie Net Artu  </vt:lpstr>
      <vt:lpstr>Olia Lialina -  My Boyfriend Came Back From the War (1996)</vt:lpstr>
      <vt:lpstr>Mark Amerika - GRAMMATRON (1995)</vt:lpstr>
      <vt:lpstr>Joan Heemskerk a Dirk Paesman JODI.org (1995)</vt:lpstr>
      <vt:lpstr>Ben Benjamin: Superbad (1997)</vt:lpstr>
      <vt:lpstr>Mark Napier :Digital Landfill (1998)</vt:lpstr>
      <vt:lpstr>Miltos Manetas - SuperMario Sleeping (1998)</vt:lpstr>
      <vt:lpstr>Vuk Cosic Ascii Art : ACSII History of Moving Images</vt:lpstr>
      <vt:lpstr>Golan Levin: Audiovisual Environment Suite 1998</vt:lpstr>
      <vt:lpstr>HEATH BUNTING: A Visitor's Guide to London Heath Bunting (1995)</vt:lpstr>
      <vt:lpstr>0100101110101101.ORG: Hybrids: Online Net Art collages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2020-03-17T11:27:09Z</dcterms:created>
  <dcterms:modified xsi:type="dcterms:W3CDTF">2020-03-18T16:39:24Z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