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746" r:id="rId1"/>
  </p:sldMasterIdLst>
  <p:notesMasterIdLst>
    <p:notesMasterId r:id="rId24"/>
  </p:notesMasterIdLst>
  <p:handoutMasterIdLst>
    <p:handoutMasterId r:id="rId25"/>
  </p:handoutMasterIdLst>
  <p:sldIdLst>
    <p:sldId id="257" r:id="rId2"/>
    <p:sldId id="258" r:id="rId3"/>
    <p:sldId id="260" r:id="rId4"/>
    <p:sldId id="259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1" r:id="rId15"/>
    <p:sldId id="270" r:id="rId16"/>
    <p:sldId id="272" r:id="rId17"/>
    <p:sldId id="273" r:id="rId18"/>
    <p:sldId id="274" r:id="rId19"/>
    <p:sldId id="275" r:id="rId20"/>
    <p:sldId id="276" r:id="rId21"/>
    <p:sldId id="277" r:id="rId22"/>
    <p:sldId id="278" r:id="rId23"/>
  </p:sldIdLst>
  <p:sldSz cx="12192000" cy="6858000"/>
  <p:notesSz cx="6858000" cy="9144000"/>
  <p:defaultTextStyle>
    <a:defPPr rtl="0"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BA8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456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20" d="100"/>
          <a:sy n="120" d="100"/>
        </p:scale>
        <p:origin x="5040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é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1F8AE666-829D-48E8-9FC3-85FF0D1DB2B5}" type="datetime1">
              <a:rPr lang="cs-CZ" smtClean="0"/>
              <a:t>18.03.2020</a:t>
            </a:fld>
            <a:endParaRPr lang="en-US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ED92CB86-0DB9-4A70-B1CF-B23508471F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557642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4B200E62-9364-4CB9-89C4-77645E764019}" type="datetime1">
              <a:rPr lang="cs-CZ" smtClean="0"/>
              <a:t>18.03.2020</a:t>
            </a:fld>
            <a:endParaRPr lang="en-US"/>
          </a:p>
        </p:txBody>
      </p:sp>
      <p:sp>
        <p:nvSpPr>
          <p:cNvPr id="4" name="Zástupný symbol obrázku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n-US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cs"/>
              <a:t>Kliknutím můžete upravit styly předlohy textu.</a:t>
            </a:r>
            <a:endParaRPr lang="en-US"/>
          </a:p>
          <a:p>
            <a:pPr lvl="1" rtl="0"/>
            <a:r>
              <a:rPr lang="cs"/>
              <a:t>Druhá úroveň</a:t>
            </a:r>
          </a:p>
          <a:p>
            <a:pPr lvl="2" rtl="0"/>
            <a:r>
              <a:rPr lang="cs"/>
              <a:t>Třetí úroveň</a:t>
            </a:r>
          </a:p>
          <a:p>
            <a:pPr lvl="3" rtl="0"/>
            <a:r>
              <a:rPr lang="cs"/>
              <a:t>Čtvrtá úroveň</a:t>
            </a:r>
          </a:p>
          <a:p>
            <a:pPr lvl="4" rtl="0"/>
            <a:r>
              <a:rPr lang="cs"/>
              <a:t>Pátá úroveň</a:t>
            </a:r>
            <a:endParaRPr lang="en-US"/>
          </a:p>
        </p:txBody>
      </p:sp>
      <p:sp>
        <p:nvSpPr>
          <p:cNvPr id="6" name="Zástupné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9C2B151B-D7D1-48E5-8230-5AADBC794F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59278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délník 9">
            <a:extLst>
              <a:ext uri="{FF2B5EF4-FFF2-40B4-BE49-F238E27FC236}">
                <a16:creationId xmlns:a16="http://schemas.microsoft.com/office/drawing/2014/main" id="{39E3965E-AC41-4711-9D10-E25ABB132D86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rtlCol="0" anchor="b">
            <a:normAutofit/>
          </a:bodyPr>
          <a:lstStyle>
            <a:lvl1pPr algn="l">
              <a:lnSpc>
                <a:spcPct val="90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100051" y="4645152"/>
            <a:ext cx="10058400" cy="1143000"/>
          </a:xfrm>
        </p:spPr>
        <p:txBody>
          <a:bodyPr lIns="91440" rIns="91440" rtlCol="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pPr rtl="0"/>
            <a:r>
              <a:rPr lang="cs-CZ"/>
              <a:t>Kliknutím můžete upravit styl předlohy.</a:t>
            </a:r>
            <a:endParaRPr lang="en-US" dirty="0"/>
          </a:p>
        </p:txBody>
      </p:sp>
      <p:cxnSp>
        <p:nvCxnSpPr>
          <p:cNvPr id="9" name="Přímá spojnice 8">
            <a:extLst>
              <a:ext uri="{FF2B5EF4-FFF2-40B4-BE49-F238E27FC236}">
                <a16:creationId xmlns:a16="http://schemas.microsoft.com/office/drawing/2014/main" id="{1F5DC8C3-BA5F-4EED-BB9A-A14272BD82A1}"/>
              </a:ext>
            </a:extLst>
          </p:cNvPr>
          <p:cNvCxnSpPr/>
          <p:nvPr/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BD239E7-27CF-40C7-8F0A-BFE4D4394C35}" type="datetime1">
              <a:rPr lang="cs-CZ" smtClean="0"/>
              <a:t>18.03.2020</a:t>
            </a:fld>
            <a:endParaRPr lang="en-US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83314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 rtlCol="0"/>
          <a:lstStyle/>
          <a:p>
            <a:pPr lvl="0" rtl="0"/>
            <a:r>
              <a:rPr lang="cs-CZ"/>
              <a:t>Po kliknutí můžete upravovat styly textu v předloze.</a:t>
            </a:r>
          </a:p>
          <a:p>
            <a:pPr lvl="1" rtl="0"/>
            <a:r>
              <a:rPr lang="cs-CZ"/>
              <a:t>Druhá úroveň</a:t>
            </a:r>
          </a:p>
          <a:p>
            <a:pPr lvl="2" rtl="0"/>
            <a:r>
              <a:rPr lang="cs-CZ"/>
              <a:t>Třetí úroveň</a:t>
            </a:r>
          </a:p>
          <a:p>
            <a:pPr lvl="3" rtl="0"/>
            <a:r>
              <a:rPr lang="cs-CZ"/>
              <a:t>Čtvrtá úroveň</a:t>
            </a:r>
          </a:p>
          <a:p>
            <a:pPr lvl="4" rtl="0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7D5506EE-1026-4F35-9ACC-BD05BE0F9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279535A-A064-470E-AB26-E7F9E0FAA2CE}" type="datetime1">
              <a:rPr lang="cs-CZ" smtClean="0"/>
              <a:t>18.03.2020</a:t>
            </a:fld>
            <a:endParaRPr lang="en-US" dirty="0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B7696E5F-8D95-4450-AE52-5438E6EDE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999B2253-74CC-409E-BEB0-F8EFCFCB5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22698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délník 8">
            <a:extLst>
              <a:ext uri="{FF2B5EF4-FFF2-40B4-BE49-F238E27FC236}">
                <a16:creationId xmlns:a16="http://schemas.microsoft.com/office/drawing/2014/main" id="{E1B68A5B-D9FA-424B-A4EB-30E7223836B3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 rtlCol="0"/>
          <a:lstStyle/>
          <a:p>
            <a:pPr rtl="0"/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 rtlCol="0"/>
          <a:lstStyle/>
          <a:p>
            <a:pPr lvl="0" rtl="0"/>
            <a:r>
              <a:rPr lang="cs-CZ"/>
              <a:t>Po kliknutí můžete upravovat styly textu v předloze.</a:t>
            </a:r>
          </a:p>
          <a:p>
            <a:pPr lvl="1" rtl="0"/>
            <a:r>
              <a:rPr lang="cs-CZ"/>
              <a:t>Druhá úroveň</a:t>
            </a:r>
          </a:p>
          <a:p>
            <a:pPr lvl="2" rtl="0"/>
            <a:r>
              <a:rPr lang="cs-CZ"/>
              <a:t>Třetí úroveň</a:t>
            </a:r>
          </a:p>
          <a:p>
            <a:pPr lvl="3" rtl="0"/>
            <a:r>
              <a:rPr lang="cs-CZ"/>
              <a:t>Čtvrtá úroveň</a:t>
            </a:r>
          </a:p>
          <a:p>
            <a:pPr lvl="4" rtl="0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AF33D6B0-F070-45C4-A472-19F432BE3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9A97A77-74DD-4E76-8172-DB6859F6630F}" type="datetime1">
              <a:rPr lang="cs-CZ" smtClean="0"/>
              <a:t>18.03.2020</a:t>
            </a:fld>
            <a:endParaRPr lang="en-US" dirty="0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9975399F-DAB2-410D-967F-ED17E6F79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10" name="Zástupný symbol pro číslo snímku 9">
            <a:extLst>
              <a:ext uri="{FF2B5EF4-FFF2-40B4-BE49-F238E27FC236}">
                <a16:creationId xmlns:a16="http://schemas.microsoft.com/office/drawing/2014/main" id="{F762A46F-6BE5-4D12-9412-5CA7672EA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18272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cs-CZ"/>
              <a:t>Po kliknutí můžete upravovat styly textu v předloze.</a:t>
            </a:r>
          </a:p>
          <a:p>
            <a:pPr lvl="1" rtl="0"/>
            <a:r>
              <a:rPr lang="cs-CZ"/>
              <a:t>Druhá úroveň</a:t>
            </a:r>
          </a:p>
          <a:p>
            <a:pPr lvl="2" rtl="0"/>
            <a:r>
              <a:rPr lang="cs-CZ"/>
              <a:t>Třetí úroveň</a:t>
            </a:r>
          </a:p>
          <a:p>
            <a:pPr lvl="3" rtl="0"/>
            <a:r>
              <a:rPr lang="cs-CZ"/>
              <a:t>Čtvrtá úroveň</a:t>
            </a:r>
          </a:p>
          <a:p>
            <a:pPr lvl="4" rtl="0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CCB81F3-DDE0-4DA4-BA3D-DCA17B514D85}" type="datetime1">
              <a:rPr lang="cs-CZ" smtClean="0"/>
              <a:t>18.03.2020</a:t>
            </a:fld>
            <a:endParaRPr lang="en-US" dirty="0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062CA021-2578-47CB-822C-BDDFF7223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26706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oddí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délník 9">
            <a:extLst>
              <a:ext uri="{FF2B5EF4-FFF2-40B4-BE49-F238E27FC236}">
                <a16:creationId xmlns:a16="http://schemas.microsoft.com/office/drawing/2014/main" id="{A585C21A-8B93-4657-B5DF-7EAEAD3BE127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rtlCol="0" anchor="b" anchorCtr="0">
            <a:normAutofit/>
          </a:bodyPr>
          <a:lstStyle>
            <a:lvl1pPr>
              <a:lnSpc>
                <a:spcPct val="90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097280" y="4663440"/>
            <a:ext cx="10058400" cy="1143000"/>
          </a:xfrm>
        </p:spPr>
        <p:txBody>
          <a:bodyPr lIns="91440" rIns="91440" rtlCol="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cs-CZ"/>
              <a:t>Po kliknutí můžete upravovat styly textu v předloze.</a:t>
            </a:r>
          </a:p>
        </p:txBody>
      </p:sp>
      <p:cxnSp>
        <p:nvCxnSpPr>
          <p:cNvPr id="9" name="Přímá spojnice 8">
            <a:extLst>
              <a:ext uri="{FF2B5EF4-FFF2-40B4-BE49-F238E27FC236}">
                <a16:creationId xmlns:a16="http://schemas.microsoft.com/office/drawing/2014/main" id="{459DE2C1-4C52-40A3-8959-27B2C1BEBFF6}"/>
              </a:ext>
            </a:extLst>
          </p:cNvPr>
          <p:cNvCxnSpPr/>
          <p:nvPr/>
        </p:nvCxnSpPr>
        <p:spPr>
          <a:xfrm>
            <a:off x="1207658" y="4485132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AAF2E137-EC28-48F8-9198-1F025390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3E4E29C-9478-40CB-B885-8083C7A499E9}" type="datetime1">
              <a:rPr lang="cs-CZ" smtClean="0"/>
              <a:t>18.03.2020</a:t>
            </a:fld>
            <a:endParaRPr lang="en-US" dirty="0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189422CD-6F62-4DD6-89EF-07A60B42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11" name="Zástupný symbol pro číslo snímku 10">
            <a:extLst>
              <a:ext uri="{FF2B5EF4-FFF2-40B4-BE49-F238E27FC236}">
                <a16:creationId xmlns:a16="http://schemas.microsoft.com/office/drawing/2014/main" id="{69C6AFF8-42B4-4D05-969B-9F5FB335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41625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ě obsahové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 rtlCol="0"/>
          <a:lstStyle/>
          <a:p>
            <a:pPr rtl="0"/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097280" y="2120900"/>
            <a:ext cx="4639736" cy="3748193"/>
          </a:xfrm>
        </p:spPr>
        <p:txBody>
          <a:bodyPr rtlCol="0"/>
          <a:lstStyle/>
          <a:p>
            <a:pPr lvl="0" rtl="0"/>
            <a:r>
              <a:rPr lang="cs-CZ"/>
              <a:t>Po kliknutí můžete upravovat styly textu v předloze.</a:t>
            </a:r>
          </a:p>
          <a:p>
            <a:pPr lvl="1" rtl="0"/>
            <a:r>
              <a:rPr lang="cs-CZ"/>
              <a:t>Druhá úroveň</a:t>
            </a:r>
          </a:p>
          <a:p>
            <a:pPr lvl="2" rtl="0"/>
            <a:r>
              <a:rPr lang="cs-CZ"/>
              <a:t>Třetí úroveň</a:t>
            </a:r>
          </a:p>
          <a:p>
            <a:pPr lvl="3" rtl="0"/>
            <a:r>
              <a:rPr lang="cs-CZ"/>
              <a:t>Čtvrtá úroveň</a:t>
            </a:r>
          </a:p>
          <a:p>
            <a:pPr lvl="4" rtl="0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515944" y="2120900"/>
            <a:ext cx="4639736" cy="3748194"/>
          </a:xfrm>
        </p:spPr>
        <p:txBody>
          <a:bodyPr rtlCol="0"/>
          <a:lstStyle/>
          <a:p>
            <a:pPr lvl="0" rtl="0"/>
            <a:r>
              <a:rPr lang="cs-CZ"/>
              <a:t>Po kliknutí můžete upravovat styly textu v předloze.</a:t>
            </a:r>
          </a:p>
          <a:p>
            <a:pPr lvl="1" rtl="0"/>
            <a:r>
              <a:rPr lang="cs-CZ"/>
              <a:t>Druhá úroveň</a:t>
            </a:r>
          </a:p>
          <a:p>
            <a:pPr lvl="2" rtl="0"/>
            <a:r>
              <a:rPr lang="cs-CZ"/>
              <a:t>Třetí úroveň</a:t>
            </a:r>
          </a:p>
          <a:p>
            <a:pPr lvl="3" rtl="0"/>
            <a:r>
              <a:rPr lang="cs-CZ"/>
              <a:t>Čtvrtá úroveň</a:t>
            </a:r>
          </a:p>
          <a:p>
            <a:pPr lvl="4" rtl="0"/>
            <a:r>
              <a:rPr lang="cs-CZ"/>
              <a:t>Pátá úroveň</a:t>
            </a:r>
            <a:endParaRPr lang="en-US" dirty="0"/>
          </a:p>
        </p:txBody>
      </p:sp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5782D47D-B0DC-4C40-BCC6-BBBA32584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CD01282-382C-4BEC-BF1E-B43C436AE95C}" type="datetime1">
              <a:rPr lang="cs-CZ" smtClean="0"/>
              <a:t>18.03.2020</a:t>
            </a:fld>
            <a:endParaRPr lang="en-US" dirty="0"/>
          </a:p>
        </p:txBody>
      </p:sp>
      <p:sp>
        <p:nvSpPr>
          <p:cNvPr id="9" name="Zástupný symbol pro zápatí 8">
            <a:extLst>
              <a:ext uri="{FF2B5EF4-FFF2-40B4-BE49-F238E27FC236}">
                <a16:creationId xmlns:a16="http://schemas.microsoft.com/office/drawing/2014/main" id="{4690D34E-7EBD-44B2-83CA-4C126A18D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10" name="Zástupný symbol pro číslo snímku 9">
            <a:extLst>
              <a:ext uri="{FF2B5EF4-FFF2-40B4-BE49-F238E27FC236}">
                <a16:creationId xmlns:a16="http://schemas.microsoft.com/office/drawing/2014/main" id="{2AC511A1-9BBD-42DE-92FB-2AF44F8E9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66630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 rtlCol="0"/>
          <a:lstStyle/>
          <a:p>
            <a:pPr rtl="0"/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097280" y="2057400"/>
            <a:ext cx="4639736" cy="736282"/>
          </a:xfrm>
        </p:spPr>
        <p:txBody>
          <a:bodyPr lIns="91440" rIns="91440" rtlCol="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1097280" y="2958274"/>
            <a:ext cx="4639736" cy="2910821"/>
          </a:xfrm>
        </p:spPr>
        <p:txBody>
          <a:bodyPr rtlCol="0"/>
          <a:lstStyle/>
          <a:p>
            <a:pPr lvl="0" rtl="0"/>
            <a:r>
              <a:rPr lang="cs-CZ"/>
              <a:t>Po kliknutí můžete upravovat styly textu v předloze.</a:t>
            </a:r>
          </a:p>
          <a:p>
            <a:pPr lvl="1" rtl="0"/>
            <a:r>
              <a:rPr lang="cs-CZ"/>
              <a:t>Druhá úroveň</a:t>
            </a:r>
          </a:p>
          <a:p>
            <a:pPr lvl="2" rtl="0"/>
            <a:r>
              <a:rPr lang="cs-CZ"/>
              <a:t>Třetí úroveň</a:t>
            </a:r>
          </a:p>
          <a:p>
            <a:pPr lvl="3" rtl="0"/>
            <a:r>
              <a:rPr lang="cs-CZ"/>
              <a:t>Čtvrtá úroveň</a:t>
            </a:r>
          </a:p>
          <a:p>
            <a:pPr lvl="4" rtl="0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515944" y="2057400"/>
            <a:ext cx="4639736" cy="736282"/>
          </a:xfrm>
        </p:spPr>
        <p:txBody>
          <a:bodyPr lIns="91440" rIns="91440" rtlCol="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515944" y="2958273"/>
            <a:ext cx="4639736" cy="2910821"/>
          </a:xfrm>
        </p:spPr>
        <p:txBody>
          <a:bodyPr rtlCol="0"/>
          <a:lstStyle/>
          <a:p>
            <a:pPr lvl="0" rtl="0"/>
            <a:r>
              <a:rPr lang="cs-CZ"/>
              <a:t>Po kliknutí můžete upravovat styly textu v předloze.</a:t>
            </a:r>
          </a:p>
          <a:p>
            <a:pPr lvl="1" rtl="0"/>
            <a:r>
              <a:rPr lang="cs-CZ"/>
              <a:t>Druhá úroveň</a:t>
            </a:r>
          </a:p>
          <a:p>
            <a:pPr lvl="2" rtl="0"/>
            <a:r>
              <a:rPr lang="cs-CZ"/>
              <a:t>Třetí úroveň</a:t>
            </a:r>
          </a:p>
          <a:p>
            <a:pPr lvl="3" rtl="0"/>
            <a:r>
              <a:rPr lang="cs-CZ"/>
              <a:t>Čtvrtá úroveň</a:t>
            </a:r>
          </a:p>
          <a:p>
            <a:pPr lvl="4" rtl="0"/>
            <a:r>
              <a:rPr lang="cs-CZ"/>
              <a:t>Pátá úroveň</a:t>
            </a:r>
            <a:endParaRPr lang="en-US" dirty="0"/>
          </a:p>
        </p:txBody>
      </p:sp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8AF8A515-AA94-45D1-9223-5C2272618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EFFA001-1288-4B91-8F38-F652FDAD1948}" type="datetime1">
              <a:rPr lang="cs-CZ" smtClean="0"/>
              <a:t>18.03.2020</a:t>
            </a:fld>
            <a:endParaRPr lang="en-US" dirty="0"/>
          </a:p>
        </p:txBody>
      </p:sp>
      <p:sp>
        <p:nvSpPr>
          <p:cNvPr id="11" name="Zástupný symbol pro zápatí 10">
            <a:extLst>
              <a:ext uri="{FF2B5EF4-FFF2-40B4-BE49-F238E27FC236}">
                <a16:creationId xmlns:a16="http://schemas.microsoft.com/office/drawing/2014/main" id="{D052F5BC-98E0-4D60-AD67-9547738B7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12" name="Zástupný symbol pro číslo snímku 11">
            <a:extLst>
              <a:ext uri="{FF2B5EF4-FFF2-40B4-BE49-F238E27FC236}">
                <a16:creationId xmlns:a16="http://schemas.microsoft.com/office/drawing/2014/main" id="{A38552DC-952E-41EA-AAAF-C2187523C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81946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6" name="Zástupný symbol pro datum 5">
            <a:extLst>
              <a:ext uri="{FF2B5EF4-FFF2-40B4-BE49-F238E27FC236}">
                <a16:creationId xmlns:a16="http://schemas.microsoft.com/office/drawing/2014/main" id="{7392073F-158F-44A3-8913-917AFFC1B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6F2F52B-EF36-4385-B68C-26B683FC6FB0}" type="datetime1">
              <a:rPr lang="cs-CZ" smtClean="0"/>
              <a:t>18.03.2020</a:t>
            </a:fld>
            <a:endParaRPr lang="en-US" dirty="0"/>
          </a:p>
        </p:txBody>
      </p:sp>
      <p:sp>
        <p:nvSpPr>
          <p:cNvPr id="7" name="Zástupný symbol pro zápatí 6">
            <a:extLst>
              <a:ext uri="{FF2B5EF4-FFF2-40B4-BE49-F238E27FC236}">
                <a16:creationId xmlns:a16="http://schemas.microsoft.com/office/drawing/2014/main" id="{EED72207-24CA-42B7-A975-2F8E41CBA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8" name="Zástupný symbol pro číslo snímku 7">
            <a:extLst>
              <a:ext uri="{FF2B5EF4-FFF2-40B4-BE49-F238E27FC236}">
                <a16:creationId xmlns:a16="http://schemas.microsoft.com/office/drawing/2014/main" id="{D01080F2-251A-4B88-9A62-16F46D724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18605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délník 9">
            <a:extLst>
              <a:ext uri="{FF2B5EF4-FFF2-40B4-BE49-F238E27FC236}">
                <a16:creationId xmlns:a16="http://schemas.microsoft.com/office/drawing/2014/main" id="{A8E9C91B-7EAD-4562-AB0E-DFB9663AECE3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94E9223F-721F-47BF-9FD5-0F8D12FF0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D2C2BC2-E937-462E-A053-77029519E0A6}" type="datetime1">
              <a:rPr lang="cs-CZ" smtClean="0"/>
              <a:t>18.03.2020</a:t>
            </a:fld>
            <a:endParaRPr lang="en-US" dirty="0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05915714-6BBA-4593-8591-4E26F7D58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BE06F857-D2E1-44DD-ABDD-EBB739645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14226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43466" y="786383"/>
            <a:ext cx="3517567" cy="2093975"/>
          </a:xfrm>
        </p:spPr>
        <p:txBody>
          <a:bodyPr rtlCol="0" anchor="b">
            <a:normAutofit/>
          </a:bodyPr>
          <a:lstStyle>
            <a:lvl1pPr>
              <a:lnSpc>
                <a:spcPct val="90000"/>
              </a:lnSpc>
              <a:defRPr sz="3600" b="0">
                <a:solidFill>
                  <a:srgbClr val="FFFFFF"/>
                </a:solidFill>
              </a:defRPr>
            </a:lvl1pPr>
          </a:lstStyle>
          <a:p>
            <a:pPr rtl="0"/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458984" y="812799"/>
            <a:ext cx="5928344" cy="5294757"/>
          </a:xfrm>
        </p:spPr>
        <p:txBody>
          <a:bodyPr rtlCol="0"/>
          <a:lstStyle/>
          <a:p>
            <a:pPr lvl="0" rtl="0"/>
            <a:r>
              <a:rPr lang="cs-CZ"/>
              <a:t>Po kliknutí můžete upravovat styly textu v předloze.</a:t>
            </a:r>
          </a:p>
          <a:p>
            <a:pPr lvl="1" rtl="0"/>
            <a:r>
              <a:rPr lang="cs-CZ"/>
              <a:t>Druhá úroveň</a:t>
            </a:r>
          </a:p>
          <a:p>
            <a:pPr lvl="2" rtl="0"/>
            <a:r>
              <a:rPr lang="cs-CZ"/>
              <a:t>Třetí úroveň</a:t>
            </a:r>
          </a:p>
          <a:p>
            <a:pPr lvl="3" rtl="0"/>
            <a:r>
              <a:rPr lang="cs-CZ"/>
              <a:t>Čtvrtá úroveň</a:t>
            </a:r>
          </a:p>
          <a:p>
            <a:pPr lvl="4" rtl="0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43465" y="3043050"/>
            <a:ext cx="3517567" cy="3064505"/>
          </a:xfrm>
        </p:spPr>
        <p:txBody>
          <a:bodyPr lIns="91440" rIns="91440" rtlCol="0"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643464" y="6446520"/>
            <a:ext cx="3517568" cy="365125"/>
          </a:xfrm>
        </p:spPr>
        <p:txBody>
          <a:bodyPr rtlCol="0"/>
          <a:lstStyle>
            <a:lvl1pPr algn="l">
              <a:defRPr/>
            </a:lvl1pPr>
          </a:lstStyle>
          <a:p>
            <a:pPr rtl="0"/>
            <a:fld id="{AE82B159-E07C-4CB9-92A4-E7A9600AB687}" type="datetime1">
              <a:rPr lang="cs-CZ" smtClean="0"/>
              <a:t>18.03.2020</a:t>
            </a:fld>
            <a:endParaRPr lang="en-US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5458983" y="6446520"/>
            <a:ext cx="5334019" cy="365125"/>
          </a:xfrm>
        </p:spPr>
        <p:txBody>
          <a:bodyPr rtlCol="0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pPr rtl="0"/>
            <a:endParaRPr lang="en-US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3A98EE3D-8CD1-4C3F-BD1C-C98C9596463C}" type="slidenum">
              <a:rPr lang="en-US" smtClean="0"/>
              <a:pPr rtl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32822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>
            <a:extLst>
              <a:ext uri="{FF2B5EF4-FFF2-40B4-BE49-F238E27FC236}">
                <a16:creationId xmlns:a16="http://schemas.microsoft.com/office/drawing/2014/main" id="{DA134939-39C0-4522-A125-A13DFDA66490}"/>
              </a:ext>
            </a:extLst>
          </p:cNvPr>
          <p:cNvSpPr/>
          <p:nvPr/>
        </p:nvSpPr>
        <p:spPr>
          <a:xfrm>
            <a:off x="0" y="4578350"/>
            <a:ext cx="12188825" cy="227965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Zástupný symbol obrázku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578350"/>
          </a:xfrm>
          <a:solidFill>
            <a:schemeClr val="bg1">
              <a:lumMod val="85000"/>
            </a:schemeClr>
          </a:solidFill>
        </p:spPr>
        <p:txBody>
          <a:bodyPr lIns="457200" tIns="457200" rtlCol="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97279" y="4799362"/>
            <a:ext cx="10113645" cy="743682"/>
          </a:xfrm>
        </p:spPr>
        <p:txBody>
          <a:bodyPr tIns="0" bIns="0" rtlCol="0" anchor="b">
            <a:noAutofit/>
          </a:bodyPr>
          <a:lstStyle>
            <a:lvl1pPr>
              <a:defRPr sz="3300" b="0">
                <a:solidFill>
                  <a:srgbClr val="FFFFFF"/>
                </a:solidFill>
              </a:defRPr>
            </a:lvl1pPr>
          </a:lstStyle>
          <a:p>
            <a:pPr rtl="0"/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097279" y="5715000"/>
            <a:ext cx="10113264" cy="609600"/>
          </a:xfrm>
        </p:spPr>
        <p:txBody>
          <a:bodyPr lIns="91440" tIns="0" rIns="91440" bIns="0" rtlCol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fld id="{DE121A66-A1E7-4CF3-A514-5864B0060CFE}" type="datetime1">
              <a:rPr lang="cs-CZ" smtClean="0"/>
              <a:t>18.03.2020</a:t>
            </a:fld>
            <a:endParaRPr lang="en-US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6818262" cy="365125"/>
          </a:xfrm>
        </p:spPr>
        <p:txBody>
          <a:bodyPr rtlCol="0"/>
          <a:lstStyle/>
          <a:p>
            <a:pPr algn="l" rtl="0"/>
            <a:endParaRPr lang="en-US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32677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>
            <a:extLst>
              <a:ext uri="{FF2B5EF4-FFF2-40B4-BE49-F238E27FC236}">
                <a16:creationId xmlns:a16="http://schemas.microsoft.com/office/drawing/2014/main" id="{416A0E3C-60E6-4F39-BC55-5F7C224E1F7C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cs"/>
              <a:t>Kliknutím můžete upravit styl předlohy nadpisů.</a:t>
            </a:r>
            <a:endParaRPr lang="en-US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097280" y="2108201"/>
            <a:ext cx="10058400" cy="376089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 rtl="0"/>
            <a:r>
              <a:rPr lang="cs"/>
              <a:t>Kliknutím můžete upravit styly předlohy textu.</a:t>
            </a:r>
          </a:p>
          <a:p>
            <a:pPr lvl="1" rtl="0"/>
            <a:r>
              <a:rPr lang="cs"/>
              <a:t>Druhá úroveň</a:t>
            </a:r>
          </a:p>
          <a:p>
            <a:pPr lvl="2" rtl="0"/>
            <a:r>
              <a:rPr lang="cs"/>
              <a:t>Třetí úroveň</a:t>
            </a:r>
          </a:p>
          <a:p>
            <a:pPr lvl="3" rtl="0"/>
            <a:r>
              <a:rPr lang="cs"/>
              <a:t>Čtvrtá úroveň</a:t>
            </a:r>
          </a:p>
          <a:p>
            <a:pPr lvl="4" rtl="0"/>
            <a:r>
              <a:rPr lang="cs"/>
              <a:t>Pátá úroveň</a:t>
            </a:r>
            <a:endParaRPr lang="en-US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218426" y="6446838"/>
            <a:ext cx="2584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rgbClr val="FFFFFF"/>
                </a:solidFill>
              </a:defRPr>
            </a:lvl1pPr>
          </a:lstStyle>
          <a:p>
            <a:pPr rtl="0"/>
            <a:fld id="{4A0AA7D3-9C6A-469F-BADB-E9850326DE88}" type="datetime1">
              <a:rPr lang="cs-CZ" smtClean="0"/>
              <a:t>18.03.2020</a:t>
            </a:fld>
            <a:endParaRPr lang="en-US" dirty="0"/>
          </a:p>
        </p:txBody>
      </p:sp>
      <p:sp>
        <p:nvSpPr>
          <p:cNvPr id="5" name="Zástupné zápatí 4"/>
          <p:cNvSpPr>
            <a:spLocks noGrp="1"/>
          </p:cNvSpPr>
          <p:nvPr>
            <p:ph type="ftr" sz="quarter" idx="3"/>
          </p:nvPr>
        </p:nvSpPr>
        <p:spPr>
          <a:xfrm>
            <a:off x="1097279" y="6446838"/>
            <a:ext cx="68182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baseline="0">
                <a:solidFill>
                  <a:srgbClr val="FFFFFF"/>
                </a:solidFill>
              </a:defRPr>
            </a:lvl1pPr>
          </a:lstStyle>
          <a:p>
            <a:pPr rtl="0"/>
            <a:endParaRPr lang="en-US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10993582" y="6446838"/>
            <a:ext cx="7800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rgbClr val="FFFFFF"/>
                </a:solidFill>
              </a:defRPr>
            </a:lvl1pPr>
          </a:lstStyle>
          <a:p>
            <a:pPr rtl="0"/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0" name="Přímá spojnice 9">
            <a:extLst>
              <a:ext uri="{FF2B5EF4-FFF2-40B4-BE49-F238E27FC236}">
                <a16:creationId xmlns:a16="http://schemas.microsoft.com/office/drawing/2014/main" id="{C5025DAC-8B93-4160-B017-3A274A5828C0}"/>
              </a:ext>
            </a:extLst>
          </p:cNvPr>
          <p:cNvCxnSpPr/>
          <p:nvPr/>
        </p:nvCxnSpPr>
        <p:spPr>
          <a:xfrm>
            <a:off x="1193532" y="1897380"/>
            <a:ext cx="996696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49822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47" r:id="rId3"/>
    <p:sldLayoutId id="2147483743" r:id="rId4"/>
    <p:sldLayoutId id="2147483738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700" i="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11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1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7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vimeo.com/150241797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uller.cz/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Relationship Id="rId5" Type="http://schemas.openxmlformats.org/officeDocument/2006/relationships/hyperlink" Target="https://www.youtube.com/watch?v=nWUVIGwuH40" TargetMode="External"/><Relationship Id="rId4" Type="http://schemas.openxmlformats.org/officeDocument/2006/relationships/hyperlink" Target="http://www.ruller.cz/interview.pdf" TargetMode="Externa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vimeo.com/286845293" TargetMode="Externa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prague.tv/en/s72/Directory/c206-Art-and-Culture/n1177-ivor-diosi-interview" TargetMode="Externa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9.xml"/><Relationship Id="rId5" Type="http://schemas.openxmlformats.org/officeDocument/2006/relationships/hyperlink" Target="https://vimeo.com/79043840" TargetMode="External"/><Relationship Id="rId4" Type="http://schemas.openxmlformats.org/officeDocument/2006/relationships/hyperlink" Target="https://wave.rozhlas.cz/galerii-ciant-predstavuje-castanedize-5299422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ycmap.com/" TargetMode="External"/><Relationship Id="rId2" Type="http://schemas.openxmlformats.org/officeDocument/2006/relationships/hyperlink" Target="http://www.bankova.cz/marketa/prace/Marketa.html" TargetMode="Externa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X_kJ9XdUG9I" TargetMode="External"/><Relationship Id="rId2" Type="http://schemas.openxmlformats.org/officeDocument/2006/relationships/hyperlink" Target="https://federicodiaz.net/sakura/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youtube.com/watch?v=_2RsXX5cnKY" TargetMode="External"/><Relationship Id="rId5" Type="http://schemas.openxmlformats.org/officeDocument/2006/relationships/image" Target="../media/image1.png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artalk.cz/2017/02/20/supermedia-ve-veku-raseliny/" TargetMode="External"/><Relationship Id="rId5" Type="http://schemas.openxmlformats.org/officeDocument/2006/relationships/hyperlink" Target="https://vimeo.com/254463004" TargetMode="External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hyperlink" Target="https://www.artantiques.cz/martin-kohout" TargetMode="External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hyperlink" Target="https://www.youtube.com/watch?v=0DVN4m41QCE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hyperlink" Target="https://www.youtube.com/watch?v=WvmmzZRVOrc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LoxGxtocLr0&amp;feature=emb_logo" TargetMode="Externa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artlist.cz/klicova-slova/nova-media-149/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digilib.phil.muni.cz/bitstream/handle/11222.digilib/135044/1_Theatralia_19-2016-1_10.pdf?sequence=1" TargetMode="Externa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monoskop.org/Alexandr_Hackenschmied" TargetMode="Externa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zdeneksykora.cz/?s=texty_o_zs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rankmalina.com/umelecka-tvorba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Obdélník 21">
            <a:extLst>
              <a:ext uri="{FF2B5EF4-FFF2-40B4-BE49-F238E27FC236}">
                <a16:creationId xmlns:a16="http://schemas.microsoft.com/office/drawing/2014/main" id="{A9286AD2-18A9-4868-A4E3-7A2097A208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1" cy="68579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A8E9CFF2-3777-4FF4-A759-8491175B0B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89753" y="4672739"/>
            <a:ext cx="6269347" cy="1021498"/>
          </a:xfrm>
        </p:spPr>
        <p:txBody>
          <a:bodyPr rtlCol="0">
            <a:normAutofit/>
          </a:bodyPr>
          <a:lstStyle/>
          <a:p>
            <a:pPr rtl="0"/>
            <a:endParaRPr lang="cs" sz="2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cxnSp>
        <p:nvCxnSpPr>
          <p:cNvPr id="24" name="Přímá spojnice 23">
            <a:extLst>
              <a:ext uri="{FF2B5EF4-FFF2-40B4-BE49-F238E27FC236}">
                <a16:creationId xmlns:a16="http://schemas.microsoft.com/office/drawing/2014/main" id="{E7A7CD63-7EC3-44F3-95D0-595C4019FF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427754" y="4498925"/>
            <a:ext cx="5636107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Obrázek 5">
            <a:extLst>
              <a:ext uri="{FF2B5EF4-FFF2-40B4-BE49-F238E27FC236}">
                <a16:creationId xmlns:a16="http://schemas.microsoft.com/office/drawing/2014/main" id="{0E7ED197-40C5-443F-A0B4-4FB5878230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3522" y="0"/>
            <a:ext cx="10287000" cy="6858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78FD68DA-43BA-4508-8DE2-BA9BB7B2FA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7387" y="396952"/>
            <a:ext cx="10367424" cy="1765604"/>
          </a:xfrm>
        </p:spPr>
        <p:txBody>
          <a:bodyPr rtlCol="0">
            <a:normAutofit/>
          </a:bodyPr>
          <a:lstStyle/>
          <a:p>
            <a:r>
              <a:rPr lang="cs-CZ" sz="6000" dirty="0"/>
              <a:t>Umění nových médií v česko-slovenském kontextu </a:t>
            </a:r>
            <a:endParaRPr lang="cs" sz="6000" dirty="0"/>
          </a:p>
        </p:txBody>
      </p:sp>
    </p:spTree>
    <p:extLst>
      <p:ext uri="{BB962C8B-B14F-4D97-AF65-F5344CB8AC3E}">
        <p14:creationId xmlns:p14="http://schemas.microsoft.com/office/powerpoint/2010/main" val="40437378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8">
            <a:extLst>
              <a:ext uri="{FF2B5EF4-FFF2-40B4-BE49-F238E27FC236}">
                <a16:creationId xmlns:a16="http://schemas.microsoft.com/office/drawing/2014/main" id="{1C6FCAEF-0705-4E34-BDC7-13FFFDCBEC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180070"/>
            <a:ext cx="10058400" cy="1450757"/>
          </a:xfrm>
        </p:spPr>
        <p:txBody>
          <a:bodyPr/>
          <a:lstStyle/>
          <a:p>
            <a:r>
              <a:rPr lang="cs-CZ" dirty="0"/>
              <a:t>ELEKTROOBRAZY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F02604BF-CDC6-46BE-9B98-183BDD8928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DE121A66-A1E7-4CF3-A514-5864B0060CFE}" type="datetime1">
              <a:rPr lang="cs-CZ" smtClean="0"/>
              <a:t>18.03.2020</a:t>
            </a:fld>
            <a:endParaRPr lang="en-US" dirty="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E6C07441-DAF1-4251-A363-01F4091405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038" y="2100874"/>
            <a:ext cx="5652115" cy="3673875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983D7217-6257-4266-B061-9FC24F15B6DB}"/>
              </a:ext>
            </a:extLst>
          </p:cNvPr>
          <p:cNvSpPr txBox="1"/>
          <p:nvPr/>
        </p:nvSpPr>
        <p:spPr>
          <a:xfrm>
            <a:off x="2283041" y="5844686"/>
            <a:ext cx="20199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err="1"/>
              <a:t>Horizonts</a:t>
            </a:r>
            <a:r>
              <a:rPr lang="cs-CZ" sz="2000" dirty="0"/>
              <a:t> (1955)</a:t>
            </a:r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9E7857D2-0E7F-4E1C-B8E1-BE1A2A138C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1645" y="2100874"/>
            <a:ext cx="5463011" cy="3673875"/>
          </a:xfrm>
          <a:prstGeom prst="rect">
            <a:avLst/>
          </a:prstGeom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CA64E388-F017-44CC-9F87-D3538D590838}"/>
              </a:ext>
            </a:extLst>
          </p:cNvPr>
          <p:cNvSpPr txBox="1"/>
          <p:nvPr/>
        </p:nvSpPr>
        <p:spPr>
          <a:xfrm>
            <a:off x="7430610" y="5860075"/>
            <a:ext cx="33857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One plus two triangles (1955</a:t>
            </a:r>
            <a:r>
              <a:rPr lang="en-US" dirty="0"/>
              <a:t>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865243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A2503CF-906D-44A0-BA02-70EA78983B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SYSTÉM LUMIDYNE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BAD9FA17-B6E8-405E-9C96-6050DB5ADF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26F2F52B-EF36-4385-B68C-26B683FC6FB0}" type="datetime1">
              <a:rPr lang="cs-CZ" smtClean="0"/>
              <a:t>18.03.2020</a:t>
            </a:fld>
            <a:endParaRPr lang="en-US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77111731-1BF3-490F-AB2A-B3FDC8D5A2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7280" y="1971862"/>
            <a:ext cx="2603192" cy="3566016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647904ED-18B5-4FC4-B7EA-AE15B3138569}"/>
              </a:ext>
            </a:extLst>
          </p:cNvPr>
          <p:cNvSpPr txBox="1"/>
          <p:nvPr/>
        </p:nvSpPr>
        <p:spPr>
          <a:xfrm>
            <a:off x="958788" y="5646279"/>
            <a:ext cx="45276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/>
              <a:t>Molecules</a:t>
            </a:r>
            <a:r>
              <a:rPr lang="cs-CZ" dirty="0"/>
              <a:t> (1967)</a:t>
            </a:r>
          </a:p>
          <a:p>
            <a:r>
              <a:rPr lang="cs-CZ" dirty="0">
                <a:hlinkClick r:id="rId3"/>
              </a:rPr>
              <a:t>https://vimeo.com/150241797</a:t>
            </a:r>
            <a:endParaRPr lang="cs-CZ" dirty="0"/>
          </a:p>
          <a:p>
            <a:endParaRPr lang="cs-CZ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289DAF40-DC0C-4133-856B-7F45520F47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7184" y="1971862"/>
            <a:ext cx="3503610" cy="3566016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E8ECF7F1-8692-40F1-AE97-258E257B7992}"/>
              </a:ext>
            </a:extLst>
          </p:cNvPr>
          <p:cNvSpPr txBox="1"/>
          <p:nvPr/>
        </p:nvSpPr>
        <p:spPr>
          <a:xfrm>
            <a:off x="5423688" y="5584161"/>
            <a:ext cx="24306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/>
              <a:t>Kinetic Optagon (1971)</a:t>
            </a:r>
            <a:endParaRPr lang="cs-CZ" dirty="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18938F4F-41B5-4949-B9FA-8A38E2AAFE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47447" y="1971862"/>
            <a:ext cx="2728002" cy="3566016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C01328DB-2600-4237-8B65-BE5076966695}"/>
              </a:ext>
            </a:extLst>
          </p:cNvPr>
          <p:cNvSpPr txBox="1"/>
          <p:nvPr/>
        </p:nvSpPr>
        <p:spPr>
          <a:xfrm>
            <a:off x="9060977" y="5609136"/>
            <a:ext cx="25009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/>
              <a:t>Sink and Source (1966)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783761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Zástupný symbol obrázku 6">
            <a:extLst>
              <a:ext uri="{FF2B5EF4-FFF2-40B4-BE49-F238E27FC236}">
                <a16:creationId xmlns:a16="http://schemas.microsoft.com/office/drawing/2014/main" id="{86BD17D8-38F3-4F23-A331-725CA0D11793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14090" b="14090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4" name="Nadpis 3">
            <a:extLst>
              <a:ext uri="{FF2B5EF4-FFF2-40B4-BE49-F238E27FC236}">
                <a16:creationId xmlns:a16="http://schemas.microsoft.com/office/drawing/2014/main" id="{39507C46-E4E1-459B-B655-2A4A65106C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Tomáš </a:t>
            </a:r>
            <a:r>
              <a:rPr lang="cs-CZ" dirty="0" err="1"/>
              <a:t>Ruller</a:t>
            </a:r>
            <a:endParaRPr lang="cs-CZ" dirty="0"/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39EFD99C-64A5-4980-981B-DE0B33D43B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97279" y="5714999"/>
            <a:ext cx="10113264" cy="881109"/>
          </a:xfrm>
        </p:spPr>
        <p:txBody>
          <a:bodyPr>
            <a:normAutofit fontScale="85000" lnSpcReduction="20000"/>
          </a:bodyPr>
          <a:lstStyle/>
          <a:p>
            <a:r>
              <a:rPr lang="cs-CZ" dirty="0">
                <a:hlinkClick r:id="rId3"/>
              </a:rPr>
              <a:t>http://www.ruller.cz/</a:t>
            </a:r>
            <a:endParaRPr lang="cs-CZ" dirty="0"/>
          </a:p>
          <a:p>
            <a:r>
              <a:rPr lang="cs-CZ" dirty="0">
                <a:hlinkClick r:id="rId4"/>
              </a:rPr>
              <a:t>http://www.ruller.cz/interview.pdf</a:t>
            </a:r>
            <a:endParaRPr lang="cs-CZ" dirty="0"/>
          </a:p>
          <a:p>
            <a:r>
              <a:rPr lang="cs-CZ" dirty="0"/>
              <a:t>INVISIBLE IN VISIBLE  - </a:t>
            </a:r>
            <a:r>
              <a:rPr lang="cs-CZ" dirty="0">
                <a:hlinkClick r:id="rId5"/>
              </a:rPr>
              <a:t>https://www.youtube.com/watch?v=nWUVIGwuH40</a:t>
            </a:r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93D6B855-F135-44B4-9DBC-A09A59AAFA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26F2F52B-EF36-4385-B68C-26B683FC6FB0}" type="datetime1">
              <a:rPr lang="cs-CZ" smtClean="0"/>
              <a:t>18.03.2020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57702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D13F71D6-D217-439A-8370-E864C784C9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DE121A66-A1E7-4CF3-A514-5864B0060CFE}" type="datetime1">
              <a:rPr lang="cs-CZ" smtClean="0"/>
              <a:t>18.03.2020</a:t>
            </a:fld>
            <a:endParaRPr lang="en-US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D3E5857E-2521-45CA-933B-626BBE131BA4}"/>
              </a:ext>
            </a:extLst>
          </p:cNvPr>
          <p:cNvSpPr txBox="1"/>
          <p:nvPr/>
        </p:nvSpPr>
        <p:spPr>
          <a:xfrm>
            <a:off x="1376039" y="5326602"/>
            <a:ext cx="15879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Padání (1985)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01AA4F52-08D6-4D33-870E-11D9EAA80E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582" y="316036"/>
            <a:ext cx="4048125" cy="2390775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F879533B-4A85-4B37-98C1-8D85CFB71D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582" y="2802269"/>
            <a:ext cx="4048125" cy="2428875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A9212E52-3B10-4C7F-82A9-853CFC50F2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0573" y="502975"/>
            <a:ext cx="1619250" cy="1200150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0F34C845-4DCF-480C-AF19-AFA918B27D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93015" y="502975"/>
            <a:ext cx="1619250" cy="1200150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00508FFF-A0C3-48E3-8CD4-40A5A5F3E3C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93015" y="2003949"/>
            <a:ext cx="1619250" cy="1181100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F4F6C421-6F44-42F6-ADBF-3F08B5926FA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60573" y="2003949"/>
            <a:ext cx="1619250" cy="1190625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FCE359F3-E02A-4146-AC79-54BD3066E36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39966" y="3399963"/>
            <a:ext cx="1619250" cy="1219200"/>
          </a:xfrm>
          <a:prstGeom prst="rect">
            <a:avLst/>
          </a:prstGeom>
        </p:spPr>
      </p:pic>
      <p:sp>
        <p:nvSpPr>
          <p:cNvPr id="15" name="TextovéPole 14">
            <a:extLst>
              <a:ext uri="{FF2B5EF4-FFF2-40B4-BE49-F238E27FC236}">
                <a16:creationId xmlns:a16="http://schemas.microsoft.com/office/drawing/2014/main" id="{4637A1B5-5007-4318-A191-118358611B77}"/>
              </a:ext>
            </a:extLst>
          </p:cNvPr>
          <p:cNvSpPr txBox="1"/>
          <p:nvPr/>
        </p:nvSpPr>
        <p:spPr>
          <a:xfrm>
            <a:off x="4712647" y="5326602"/>
            <a:ext cx="3267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VIDEO - PERFORMANCE </a:t>
            </a:r>
            <a:r>
              <a:rPr lang="cs-CZ" dirty="0"/>
              <a:t> (1992)</a:t>
            </a:r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A61F8EC6-B832-48B4-ABC0-239408B80EE6}"/>
              </a:ext>
            </a:extLst>
          </p:cNvPr>
          <p:cNvSpPr txBox="1"/>
          <p:nvPr/>
        </p:nvSpPr>
        <p:spPr>
          <a:xfrm>
            <a:off x="8232638" y="5326602"/>
            <a:ext cx="3722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KUS MÍRU / GROTOWSKÉMU (2009)</a:t>
            </a:r>
          </a:p>
        </p:txBody>
      </p:sp>
      <p:pic>
        <p:nvPicPr>
          <p:cNvPr id="17" name="Obrázek 16">
            <a:extLst>
              <a:ext uri="{FF2B5EF4-FFF2-40B4-BE49-F238E27FC236}">
                <a16:creationId xmlns:a16="http://schemas.microsoft.com/office/drawing/2014/main" id="{EB37E86A-02D0-4109-8532-06A4A6FFB06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87678" y="1107259"/>
            <a:ext cx="4012605" cy="2869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3068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Zástupný symbol obrázku 6">
            <a:extLst>
              <a:ext uri="{FF2B5EF4-FFF2-40B4-BE49-F238E27FC236}">
                <a16:creationId xmlns:a16="http://schemas.microsoft.com/office/drawing/2014/main" id="{0A9C6187-91C0-4554-A90A-9BDB28A34621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4927" b="4927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3" name="Nadpis 2">
            <a:extLst>
              <a:ext uri="{FF2B5EF4-FFF2-40B4-BE49-F238E27FC236}">
                <a16:creationId xmlns:a16="http://schemas.microsoft.com/office/drawing/2014/main" id="{F33D0C31-CD85-4E42-B19A-512A490440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Michael </a:t>
            </a:r>
            <a:r>
              <a:rPr lang="cs-CZ" dirty="0" err="1"/>
              <a:t>Bielický</a:t>
            </a:r>
            <a:r>
              <a:rPr lang="cs-CZ" dirty="0"/>
              <a:t> - Exodus (1995)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5619D6E5-9805-4898-8EC0-F1EAEF2AA835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85000" lnSpcReduction="10000"/>
          </a:bodyPr>
          <a:lstStyle/>
          <a:p>
            <a:r>
              <a:rPr lang="cs-CZ" dirty="0">
                <a:hlinkClick r:id="rId3"/>
              </a:rPr>
              <a:t>http://www.medienkunstnetz.de/works/exodus/</a:t>
            </a:r>
          </a:p>
          <a:p>
            <a:r>
              <a:rPr lang="cs-CZ" dirty="0">
                <a:hlinkClick r:id="rId3"/>
              </a:rPr>
              <a:t>https://vimeo.com/286845293</a:t>
            </a:r>
            <a:endParaRPr lang="cs-CZ" dirty="0"/>
          </a:p>
          <a:p>
            <a:endParaRPr lang="cs-CZ" dirty="0"/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2BAA5CE2-8084-478F-964D-BD31DA56B4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DE121A66-A1E7-4CF3-A514-5864B0060CFE}" type="datetime1">
              <a:rPr lang="cs-CZ" smtClean="0"/>
              <a:t>18.03.2020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84719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Zástupný symbol obrázku 5">
            <a:extLst>
              <a:ext uri="{FF2B5EF4-FFF2-40B4-BE49-F238E27FC236}">
                <a16:creationId xmlns:a16="http://schemas.microsoft.com/office/drawing/2014/main" id="{9A8C9071-7E5B-4DA5-A7E6-18D90B409B81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25426" b="25426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3" name="Nadpis 2">
            <a:extLst>
              <a:ext uri="{FF2B5EF4-FFF2-40B4-BE49-F238E27FC236}">
                <a16:creationId xmlns:a16="http://schemas.microsoft.com/office/drawing/2014/main" id="{8F4F98B5-6654-4CED-BEA7-CA928F2C18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9423" y="4515515"/>
            <a:ext cx="10113645" cy="743682"/>
          </a:xfrm>
        </p:spPr>
        <p:txBody>
          <a:bodyPr/>
          <a:lstStyle/>
          <a:p>
            <a:r>
              <a:rPr lang="cs-CZ" dirty="0"/>
              <a:t>Ivor </a:t>
            </a:r>
            <a:r>
              <a:rPr lang="cs-CZ" dirty="0" err="1"/>
              <a:t>Diosi</a:t>
            </a:r>
            <a:r>
              <a:rPr lang="cs-CZ" dirty="0"/>
              <a:t> - Castanedize! a Dingir (1999)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90C82B60-5719-432A-9137-393A6DEB0E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97279" y="5326602"/>
            <a:ext cx="10113264" cy="1485361"/>
          </a:xfrm>
        </p:spPr>
        <p:txBody>
          <a:bodyPr>
            <a:normAutofit lnSpcReduction="10000"/>
          </a:bodyPr>
          <a:lstStyle/>
          <a:p>
            <a:r>
              <a:rPr lang="cs-CZ" dirty="0">
                <a:hlinkClick r:id="rId3"/>
              </a:rPr>
              <a:t>https://monoskop.org/Ivor_Diosi</a:t>
            </a:r>
          </a:p>
          <a:p>
            <a:r>
              <a:rPr lang="cs-CZ" dirty="0">
                <a:hlinkClick r:id="rId3"/>
              </a:rPr>
              <a:t>https://prague.tv/en/s72/Directory/c206-Art-and-Culture/n1177-ivor-diosi-interview</a:t>
            </a:r>
            <a:endParaRPr lang="cs-CZ" dirty="0"/>
          </a:p>
          <a:p>
            <a:r>
              <a:rPr lang="cs-CZ" dirty="0">
                <a:hlinkClick r:id="rId4"/>
              </a:rPr>
              <a:t>https://wave.rozhlas.cz/galerii-ciant-predstavuje-castanedize-5299422</a:t>
            </a:r>
            <a:endParaRPr lang="cs-CZ" dirty="0"/>
          </a:p>
          <a:p>
            <a:r>
              <a:rPr lang="cs-CZ" dirty="0"/>
              <a:t>Dingir video - </a:t>
            </a:r>
            <a:r>
              <a:rPr lang="cs-CZ" dirty="0">
                <a:hlinkClick r:id="rId5"/>
              </a:rPr>
              <a:t>https://vimeo.com/79043840</a:t>
            </a:r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0F690E01-7215-47BF-8975-D780E42DC7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BD2C2BC2-E937-462E-A053-77029519E0A6}" type="datetime1">
              <a:rPr lang="cs-CZ" smtClean="0"/>
              <a:t>18.03.2020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78122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>
            <a:extLst>
              <a:ext uri="{FF2B5EF4-FFF2-40B4-BE49-F238E27FC236}">
                <a16:creationId xmlns:a16="http://schemas.microsoft.com/office/drawing/2014/main" id="{DD58BD46-5232-4AE6-B8BB-FBE8ABFD55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Markéta</a:t>
            </a:r>
            <a:r>
              <a:rPr lang="en-US" dirty="0"/>
              <a:t> </a:t>
            </a:r>
            <a:r>
              <a:rPr lang="en-US" dirty="0" err="1"/>
              <a:t>Baňková</a:t>
            </a:r>
            <a:r>
              <a:rPr lang="cs-CZ" dirty="0"/>
              <a:t> -</a:t>
            </a:r>
            <a:r>
              <a:rPr lang="en-US" dirty="0"/>
              <a:t> New York City Map</a:t>
            </a:r>
            <a:r>
              <a:rPr lang="cs-CZ" dirty="0"/>
              <a:t> (</a:t>
            </a:r>
            <a:r>
              <a:rPr lang="en-US" dirty="0"/>
              <a:t>1999</a:t>
            </a:r>
            <a:r>
              <a:rPr lang="cs-CZ" dirty="0"/>
              <a:t>)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00E585C5-8861-44F5-9ACE-84BC3CD238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97279" y="5715000"/>
            <a:ext cx="10113264" cy="943252"/>
          </a:xfrm>
        </p:spPr>
        <p:txBody>
          <a:bodyPr>
            <a:normAutofit/>
          </a:bodyPr>
          <a:lstStyle/>
          <a:p>
            <a:r>
              <a:rPr lang="cs-CZ" dirty="0">
                <a:hlinkClick r:id="rId2"/>
              </a:rPr>
              <a:t>http://www.bankova.cz/marketa/prace/Marketa.html</a:t>
            </a:r>
            <a:endParaRPr lang="cs-CZ" dirty="0"/>
          </a:p>
          <a:p>
            <a:r>
              <a:rPr lang="cs-CZ" dirty="0">
                <a:hlinkClick r:id="rId3"/>
              </a:rPr>
              <a:t>http://www.nycmap.com/</a:t>
            </a:r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6A43301A-2700-4FE0-8F5B-C6E834EFDC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DE121A66-A1E7-4CF3-A514-5864B0060CFE}" type="datetime1">
              <a:rPr lang="cs-CZ" smtClean="0"/>
              <a:t>18.03.2020</a:t>
            </a:fld>
            <a:endParaRPr lang="en-US" dirty="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BA35C931-9009-4406-813A-3CBA693835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90436"/>
            <a:ext cx="5413991" cy="4487914"/>
          </a:xfrm>
          <a:prstGeom prst="rect">
            <a:avLst/>
          </a:prstGeom>
        </p:spPr>
      </p:pic>
      <p:sp>
        <p:nvSpPr>
          <p:cNvPr id="13" name="Zástupný symbol obrázku 12">
            <a:extLst>
              <a:ext uri="{FF2B5EF4-FFF2-40B4-BE49-F238E27FC236}">
                <a16:creationId xmlns:a16="http://schemas.microsoft.com/office/drawing/2014/main" id="{6FA7A4BC-B038-4370-A839-3A2CFD1A2809}"/>
              </a:ext>
            </a:extLst>
          </p:cNvPr>
          <p:cNvSpPr>
            <a:spLocks noGrp="1"/>
          </p:cNvSpPr>
          <p:nvPr>
            <p:ph type="pic" idx="1"/>
          </p:nvPr>
        </p:nvSpPr>
        <p:spPr/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91722FCF-370C-49D4-A770-0BF3DE4646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52779" y="121410"/>
            <a:ext cx="6439206" cy="4456940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6E332EAF-A462-4623-867C-6080C917FD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0"/>
            <a:ext cx="5752764" cy="4578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1353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>
            <a:extLst>
              <a:ext uri="{FF2B5EF4-FFF2-40B4-BE49-F238E27FC236}">
                <a16:creationId xmlns:a16="http://schemas.microsoft.com/office/drawing/2014/main" id="{09AD0DC4-2098-4BD4-8ACF-DB783C277C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Federico </a:t>
            </a:r>
            <a:r>
              <a:rPr lang="cs-CZ" dirty="0" err="1"/>
              <a:t>Diaz</a:t>
            </a:r>
            <a:endParaRPr lang="cs-CZ" dirty="0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36CDBD20-A9EF-4287-A98F-29C4D24BC4D2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45F70B63-874E-4442-BB7C-9A25B99074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DE121A66-A1E7-4CF3-A514-5864B0060CFE}" type="datetime1">
              <a:rPr lang="cs-CZ" smtClean="0"/>
              <a:t>18.03.2020</a:t>
            </a:fld>
            <a:endParaRPr lang="en-US" dirty="0"/>
          </a:p>
        </p:txBody>
      </p:sp>
      <p:pic>
        <p:nvPicPr>
          <p:cNvPr id="18" name="Zástupný symbol obrázku 17">
            <a:extLst>
              <a:ext uri="{FF2B5EF4-FFF2-40B4-BE49-F238E27FC236}">
                <a16:creationId xmlns:a16="http://schemas.microsoft.com/office/drawing/2014/main" id="{62915098-A6FD-4B02-B27F-28CDD5B7130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21836" b="21836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3614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29862F09-15EA-4F00-A9DD-14574B7071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DE121A66-A1E7-4CF3-A514-5864B0060CFE}" type="datetime1">
              <a:rPr lang="cs-CZ" smtClean="0"/>
              <a:t>18.03.2020</a:t>
            </a:fld>
            <a:endParaRPr lang="en-US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9EEB061D-63A6-46E7-A2F3-4E0A30E51A85}"/>
              </a:ext>
            </a:extLst>
          </p:cNvPr>
          <p:cNvSpPr txBox="1"/>
          <p:nvPr/>
        </p:nvSpPr>
        <p:spPr>
          <a:xfrm>
            <a:off x="887767" y="5033638"/>
            <a:ext cx="5044073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/>
              <a:t>Sakura (2005)</a:t>
            </a:r>
          </a:p>
          <a:p>
            <a:r>
              <a:rPr lang="cs-CZ" dirty="0">
                <a:hlinkClick r:id="rId2"/>
              </a:rPr>
              <a:t>https://federicodiaz.net/sakura/</a:t>
            </a:r>
            <a:endParaRPr lang="cs-CZ" dirty="0"/>
          </a:p>
          <a:p>
            <a:r>
              <a:rPr lang="cs-CZ" dirty="0">
                <a:hlinkClick r:id="rId3"/>
              </a:rPr>
              <a:t>https://www.youtube.com/watch?v=X_kJ9XdUG9I</a:t>
            </a:r>
            <a:endParaRPr lang="cs-CZ" dirty="0"/>
          </a:p>
          <a:p>
            <a:endParaRPr 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F4D2FC83-70F4-4491-A683-EDF6B4FFA4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7767" y="834076"/>
            <a:ext cx="5519616" cy="3915478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A2694499-FD65-4967-BD00-6D66AC7E8C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12261" y="1196055"/>
            <a:ext cx="5330249" cy="3553499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3021667B-2F24-453A-96EA-3857B226E602}"/>
              </a:ext>
            </a:extLst>
          </p:cNvPr>
          <p:cNvSpPr txBox="1"/>
          <p:nvPr/>
        </p:nvSpPr>
        <p:spPr>
          <a:xfrm>
            <a:off x="6613865" y="5033638"/>
            <a:ext cx="566443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/>
              <a:t>Outside </a:t>
            </a:r>
            <a:r>
              <a:rPr lang="cs-CZ" sz="2000" dirty="0" err="1"/>
              <a:t>itself</a:t>
            </a:r>
            <a:r>
              <a:rPr lang="cs-CZ" sz="2000" dirty="0"/>
              <a:t> (2011)</a:t>
            </a:r>
          </a:p>
          <a:p>
            <a:r>
              <a:rPr lang="cs-CZ" sz="2000" dirty="0">
                <a:hlinkClick r:id="rId6"/>
              </a:rPr>
              <a:t>https://www.youtube.com/watch?v=_2RsXX5cnKY</a:t>
            </a:r>
            <a:endParaRPr lang="cs-CZ" sz="2000" dirty="0"/>
          </a:p>
          <a:p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10004029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BB1880D5-3C52-4136-90F0-7F1A4E6E08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BD2C2BC2-E937-462E-A053-77029519E0A6}" type="datetime1">
              <a:rPr lang="cs-CZ" smtClean="0"/>
              <a:t>18.03.2020</a:t>
            </a:fld>
            <a:endParaRPr lang="en-US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A3D7908B-4D29-46E4-BD30-081F55523C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951" y="665826"/>
            <a:ext cx="5784681" cy="3852816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767709D4-EDCE-4CB1-B5CA-F89DBB515F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5575" y="665826"/>
            <a:ext cx="5038557" cy="3355758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8EC41EBE-F1F7-4847-8952-A2C9B363ED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9992" y="4133110"/>
            <a:ext cx="3660559" cy="2059064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D6EB1A33-C13E-41D6-8CAA-65F852C1F5CD}"/>
              </a:ext>
            </a:extLst>
          </p:cNvPr>
          <p:cNvSpPr txBox="1"/>
          <p:nvPr/>
        </p:nvSpPr>
        <p:spPr>
          <a:xfrm>
            <a:off x="612559" y="5068012"/>
            <a:ext cx="614238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/>
              <a:t>Big </a:t>
            </a:r>
            <a:r>
              <a:rPr lang="cs-CZ" sz="2400" dirty="0" err="1"/>
              <a:t>Light</a:t>
            </a:r>
            <a:r>
              <a:rPr lang="cs-CZ" sz="2400" dirty="0"/>
              <a:t> (2017)</a:t>
            </a:r>
          </a:p>
          <a:p>
            <a:r>
              <a:rPr lang="cs-CZ" dirty="0">
                <a:hlinkClick r:id="rId5"/>
              </a:rPr>
              <a:t>https://vimeo.com/254463004</a:t>
            </a:r>
            <a:endParaRPr lang="cs-CZ" dirty="0"/>
          </a:p>
          <a:p>
            <a:r>
              <a:rPr lang="cs-CZ" dirty="0">
                <a:hlinkClick r:id="rId6"/>
              </a:rPr>
              <a:t>https://artalk.cz/2017/02/20/supermedia-ve-veku-raseliny</a:t>
            </a:r>
            <a:r>
              <a:rPr lang="cs-CZ" sz="2400" dirty="0">
                <a:hlinkClick r:id="rId6"/>
              </a:rPr>
              <a:t>/</a:t>
            </a:r>
            <a:endParaRPr lang="cs-CZ" sz="2400" dirty="0"/>
          </a:p>
          <a:p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16922341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Obdélník 46">
            <a:extLst>
              <a:ext uri="{FF2B5EF4-FFF2-40B4-BE49-F238E27FC236}">
                <a16:creationId xmlns:a16="http://schemas.microsoft.com/office/drawing/2014/main" id="{FBDCECDC-EEE3-4128-AA5E-82A8C08796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07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AB2EA78-AEB3-469B-9025-3B17201A45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892168"/>
          </a:xfrm>
        </p:spPr>
        <p:txBody>
          <a:bodyPr rtlCol="0" anchor="ctr">
            <a:normAutofit/>
          </a:bodyPr>
          <a:lstStyle/>
          <a:p>
            <a:pPr lvl="0"/>
            <a:r>
              <a:rPr lang="cs-CZ" sz="4800" i="1" dirty="0">
                <a:solidFill>
                  <a:srgbClr val="FFFFFF"/>
                </a:solidFill>
                <a:latin typeface="+mn-lt"/>
              </a:rPr>
              <a:t>„Umění je skutečné uskutečňování skutečnosti vskutku skutkem.</a:t>
            </a:r>
            <a:r>
              <a:rPr lang="cs" sz="4800" i="1" dirty="0">
                <a:solidFill>
                  <a:srgbClr val="FFFFFF"/>
                </a:solidFill>
                <a:latin typeface="+mn-lt"/>
              </a:rPr>
              <a:t>“</a:t>
            </a:r>
            <a:br>
              <a:rPr lang="cs" sz="4800" i="1" dirty="0">
                <a:solidFill>
                  <a:srgbClr val="FFFFFF"/>
                </a:solidFill>
                <a:latin typeface="+mn-lt"/>
              </a:rPr>
            </a:br>
            <a:br>
              <a:rPr lang="cs" sz="4800" i="1" dirty="0">
                <a:solidFill>
                  <a:srgbClr val="FFFFFF"/>
                </a:solidFill>
                <a:latin typeface="+mn-lt"/>
              </a:rPr>
            </a:br>
            <a:r>
              <a:rPr lang="cs-CZ" sz="4800" i="1" dirty="0">
                <a:solidFill>
                  <a:srgbClr val="FFFFFF"/>
                </a:solidFill>
                <a:latin typeface="+mn-lt"/>
              </a:rPr>
              <a:t>Tomáš </a:t>
            </a:r>
            <a:r>
              <a:rPr lang="cs-CZ" sz="4800" i="1" dirty="0" err="1">
                <a:solidFill>
                  <a:srgbClr val="FFFFFF"/>
                </a:solidFill>
                <a:latin typeface="+mn-lt"/>
              </a:rPr>
              <a:t>Ruller</a:t>
            </a:r>
            <a:br>
              <a:rPr lang="cs" sz="4800" i="1" dirty="0">
                <a:solidFill>
                  <a:srgbClr val="FFFFFF"/>
                </a:solidFill>
              </a:rPr>
            </a:br>
            <a:endParaRPr lang="cs" sz="4800" i="1" dirty="0">
              <a:solidFill>
                <a:srgbClr val="FFFFFF"/>
              </a:solidFill>
            </a:endParaRPr>
          </a:p>
        </p:txBody>
      </p:sp>
      <p:sp>
        <p:nvSpPr>
          <p:cNvPr id="49" name="Obdélník 48">
            <a:extLst>
              <a:ext uri="{FF2B5EF4-FFF2-40B4-BE49-F238E27FC236}">
                <a16:creationId xmlns:a16="http://schemas.microsoft.com/office/drawing/2014/main" id="{4260EDE0-989C-4E16-AF94-F652294D82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07" y="4953000"/>
            <a:ext cx="12188952" cy="1905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255E1F2F-E259-4EA8-9FFD-3A10AF5418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6128" y="5225240"/>
            <a:ext cx="11478827" cy="1143000"/>
          </a:xfrm>
        </p:spPr>
        <p:txBody>
          <a:bodyPr rtlCol="0">
            <a:normAutofit/>
          </a:bodyPr>
          <a:lstStyle/>
          <a:p>
            <a:pPr rtl="0"/>
            <a:r>
              <a:rPr lang="cs-CZ" dirty="0">
                <a:solidFill>
                  <a:srgbClr val="FFFFFF"/>
                </a:solidFill>
              </a:rPr>
              <a:t>Zdroj: http://www.earch.cz/cs/revue/tomas-ruller-skutecne-skutky</a:t>
            </a:r>
            <a:endParaRPr lang="c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7146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>
            <a:extLst>
              <a:ext uri="{FF2B5EF4-FFF2-40B4-BE49-F238E27FC236}">
                <a16:creationId xmlns:a16="http://schemas.microsoft.com/office/drawing/2014/main" id="{668021BA-8A29-4F8A-8765-09160D4957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Martin Kohout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2D74C8D4-DEF2-4E80-8973-ADE6F5F8BF25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cs-CZ" dirty="0">
                <a:hlinkClick r:id="rId2"/>
              </a:rPr>
              <a:t>https://www.artantiques.cz/martin-kohout</a:t>
            </a:r>
            <a:endParaRPr lang="cs-CZ" dirty="0"/>
          </a:p>
          <a:p>
            <a:endParaRPr lang="cs-CZ" dirty="0"/>
          </a:p>
        </p:txBody>
      </p:sp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ADCE62E3-3F55-4197-95C7-60AB5D1AD6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BD2C2BC2-E937-462E-A053-77029519E0A6}" type="datetime1">
              <a:rPr lang="cs-CZ" smtClean="0"/>
              <a:t>18.03.2020</a:t>
            </a:fld>
            <a:endParaRPr lang="en-US" dirty="0"/>
          </a:p>
        </p:txBody>
      </p:sp>
      <p:pic>
        <p:nvPicPr>
          <p:cNvPr id="13" name="Zástupný symbol obrázku 12">
            <a:extLst>
              <a:ext uri="{FF2B5EF4-FFF2-40B4-BE49-F238E27FC236}">
                <a16:creationId xmlns:a16="http://schemas.microsoft.com/office/drawing/2014/main" id="{CAC8E70D-6433-4128-B539-7E07C02B045B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t="16620" b="16620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9220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93B8896C-BBA2-4FBD-9081-AE8C78C94D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DE121A66-A1E7-4CF3-A514-5864B0060CFE}" type="datetime1">
              <a:rPr lang="cs-CZ" smtClean="0"/>
              <a:t>18.03.2020</a:t>
            </a:fld>
            <a:endParaRPr lang="en-US" dirty="0"/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7D5FB280-73FD-4227-B246-7AA0B3D3E89B}"/>
              </a:ext>
            </a:extLst>
          </p:cNvPr>
          <p:cNvSpPr/>
          <p:nvPr/>
        </p:nvSpPr>
        <p:spPr>
          <a:xfrm>
            <a:off x="250146" y="5108645"/>
            <a:ext cx="5281382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000" dirty="0"/>
              <a:t>Moonwalk (2008)</a:t>
            </a:r>
          </a:p>
          <a:p>
            <a:r>
              <a:rPr lang="cs-CZ" dirty="0">
                <a:hlinkClick r:id="rId2"/>
              </a:rPr>
              <a:t>https://www.youtube.com/watch?v=0DVN4m41QCE</a:t>
            </a:r>
            <a:endParaRPr lang="cs-CZ" dirty="0"/>
          </a:p>
          <a:p>
            <a:endParaRPr 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794F1039-05B1-4C93-B245-ED0F67BFFE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837" y="1624197"/>
            <a:ext cx="5334000" cy="3343275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BBA4FE25-0D64-4A5F-820A-4272ADCD8D7B}"/>
              </a:ext>
            </a:extLst>
          </p:cNvPr>
          <p:cNvSpPr txBox="1"/>
          <p:nvPr/>
        </p:nvSpPr>
        <p:spPr>
          <a:xfrm>
            <a:off x="6255093" y="5108645"/>
            <a:ext cx="577408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/>
              <a:t>Watching Martin Kohout (2010-2011)</a:t>
            </a:r>
          </a:p>
          <a:p>
            <a:r>
              <a:rPr lang="cs-CZ" sz="2000" dirty="0">
                <a:hlinkClick r:id="rId4"/>
              </a:rPr>
              <a:t>https://www.youtube.com/watch?v=WvmmzZRVOrc</a:t>
            </a:r>
            <a:endParaRPr lang="cs-CZ" sz="2000" dirty="0"/>
          </a:p>
          <a:p>
            <a:endParaRPr lang="cs-CZ" sz="2000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EC2815C9-332C-4307-8EAF-D393713F1E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80225" y="1249416"/>
            <a:ext cx="5587938" cy="3725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4759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8C7EA34E-21CD-492F-BD0A-0514CB13BA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BD2C2BC2-E937-462E-A053-77029519E0A6}" type="datetime1">
              <a:rPr lang="cs-CZ" smtClean="0"/>
              <a:t>18.03.2020</a:t>
            </a:fld>
            <a:endParaRPr lang="en-US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30EEEF86-19CB-49E1-BFA5-C13EB14F25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7375" y="258701"/>
            <a:ext cx="8526262" cy="4796022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899A9781-2681-4137-A486-FEBA218E73EA}"/>
              </a:ext>
            </a:extLst>
          </p:cNvPr>
          <p:cNvSpPr txBox="1"/>
          <p:nvPr/>
        </p:nvSpPr>
        <p:spPr>
          <a:xfrm>
            <a:off x="1993392" y="5148072"/>
            <a:ext cx="7625357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err="1"/>
              <a:t>Slides</a:t>
            </a:r>
            <a:r>
              <a:rPr lang="cs-CZ" sz="2400" dirty="0"/>
              <a:t> (2017)</a:t>
            </a:r>
          </a:p>
          <a:p>
            <a:r>
              <a:rPr lang="cs-CZ" sz="2000" dirty="0">
                <a:hlinkClick r:id="rId3"/>
              </a:rPr>
              <a:t>https://www.youtube.com/watch?v=LoxGxtocLr0&amp;feature=emb_logo</a:t>
            </a:r>
            <a:endParaRPr lang="cs-CZ" sz="2000" dirty="0"/>
          </a:p>
          <a:p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22631690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FFB584D-A879-4859-8F3B-19EB40C5CD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Zdroje k tématu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0BFE30B-CF3D-40BA-A3F1-900AC1C0F8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79" y="2108201"/>
            <a:ext cx="10230627" cy="3760891"/>
          </a:xfrm>
        </p:spPr>
        <p:txBody>
          <a:bodyPr/>
          <a:lstStyle/>
          <a:p>
            <a:r>
              <a:rPr lang="pt-BR" dirty="0"/>
              <a:t>Edith Jeřábková </a:t>
            </a:r>
            <a:r>
              <a:rPr lang="cs-CZ" dirty="0"/>
              <a:t>-</a:t>
            </a:r>
            <a:r>
              <a:rPr lang="pt-BR" dirty="0"/>
              <a:t> Jiří Ševčík (ed</a:t>
            </a:r>
            <a:r>
              <a:rPr lang="cs-CZ" dirty="0"/>
              <a:t>s</a:t>
            </a:r>
            <a:r>
              <a:rPr lang="pt-BR" dirty="0"/>
              <a:t>.) Mezi první a druhou moderností 1985–2012</a:t>
            </a:r>
            <a:r>
              <a:rPr lang="cs-CZ" dirty="0"/>
              <a:t>. Praha: AVU, 2011. Kapitola: Pavel sedlák – Denisa </a:t>
            </a:r>
            <a:r>
              <a:rPr lang="cs-CZ" dirty="0" err="1"/>
              <a:t>Kera</a:t>
            </a:r>
            <a:r>
              <a:rPr lang="cs-CZ" dirty="0"/>
              <a:t>: Golem, nebo </a:t>
            </a:r>
            <a:r>
              <a:rPr lang="cs-CZ" dirty="0" err="1"/>
              <a:t>vertumnus</a:t>
            </a:r>
            <a:r>
              <a:rPr lang="cs-CZ" dirty="0"/>
              <a:t>. </a:t>
            </a:r>
            <a:r>
              <a:rPr lang="cs-CZ" dirty="0" err="1"/>
              <a:t>Novomediální</a:t>
            </a:r>
            <a:r>
              <a:rPr lang="cs-CZ" dirty="0"/>
              <a:t> experimenty v českém umění</a:t>
            </a:r>
          </a:p>
          <a:p>
            <a:r>
              <a:rPr lang="cs-CZ" dirty="0"/>
              <a:t>Katarína Rusnáková, </a:t>
            </a:r>
            <a:r>
              <a:rPr lang="cs-CZ" dirty="0" err="1"/>
              <a:t>História</a:t>
            </a:r>
            <a:r>
              <a:rPr lang="cs-CZ" dirty="0"/>
              <a:t> a </a:t>
            </a:r>
            <a:r>
              <a:rPr lang="cs-CZ" dirty="0" err="1"/>
              <a:t>teória</a:t>
            </a:r>
            <a:r>
              <a:rPr lang="cs-CZ" dirty="0"/>
              <a:t> </a:t>
            </a:r>
            <a:r>
              <a:rPr lang="cs-CZ" dirty="0" err="1"/>
              <a:t>mediálneho</a:t>
            </a:r>
            <a:r>
              <a:rPr lang="cs-CZ" dirty="0"/>
              <a:t> </a:t>
            </a:r>
            <a:r>
              <a:rPr lang="cs-CZ" dirty="0" err="1"/>
              <a:t>umenia</a:t>
            </a:r>
            <a:r>
              <a:rPr lang="cs-CZ" dirty="0"/>
              <a:t> na Slovensku. Bratislava: AFAD </a:t>
            </a:r>
            <a:r>
              <a:rPr lang="cs-CZ" dirty="0" err="1"/>
              <a:t>Press</a:t>
            </a:r>
            <a:r>
              <a:rPr lang="cs-CZ" dirty="0"/>
              <a:t>, 2006.</a:t>
            </a:r>
          </a:p>
          <a:p>
            <a:r>
              <a:rPr lang="cs-CZ" dirty="0"/>
              <a:t>Artlist.cz - </a:t>
            </a:r>
            <a:r>
              <a:rPr lang="cs-CZ" dirty="0">
                <a:hlinkClick r:id="rId2"/>
              </a:rPr>
              <a:t>https://www.artlist.cz/klicova-slova/</a:t>
            </a:r>
            <a:r>
              <a:rPr lang="cs-CZ">
                <a:hlinkClick r:id="rId2"/>
              </a:rPr>
              <a:t>nova-media-149/</a:t>
            </a:r>
            <a:endParaRPr lang="cs-CZ"/>
          </a:p>
          <a:p>
            <a:endParaRPr lang="cs-CZ" dirty="0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82A4CB5-ED12-40BF-88FE-FEF0BCDA3C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ECCB81F3-DDE0-4DA4-BA3D-DCA17B514D85}" type="datetime1">
              <a:rPr lang="cs-CZ" smtClean="0"/>
              <a:t>18.03.2020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31780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>
            <a:extLst>
              <a:ext uri="{FF2B5EF4-FFF2-40B4-BE49-F238E27FC236}">
                <a16:creationId xmlns:a16="http://schemas.microsoft.com/office/drawing/2014/main" id="{F27D5F5B-B17B-4224-B647-B0EAE617E6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6898" y="4774834"/>
            <a:ext cx="10113645" cy="743682"/>
          </a:xfrm>
        </p:spPr>
        <p:txBody>
          <a:bodyPr/>
          <a:lstStyle/>
          <a:p>
            <a:r>
              <a:rPr lang="cs-CZ" dirty="0"/>
              <a:t>Emil František Burian + Miroslav Kouřil: </a:t>
            </a:r>
            <a:r>
              <a:rPr lang="cs-CZ" dirty="0" err="1"/>
              <a:t>Theatergraph</a:t>
            </a:r>
            <a:r>
              <a:rPr lang="cs-CZ" dirty="0"/>
              <a:t> (1936)</a:t>
            </a:r>
          </a:p>
        </p:txBody>
      </p:sp>
      <p:sp>
        <p:nvSpPr>
          <p:cNvPr id="7" name="Zástupný text 6">
            <a:extLst>
              <a:ext uri="{FF2B5EF4-FFF2-40B4-BE49-F238E27FC236}">
                <a16:creationId xmlns:a16="http://schemas.microsoft.com/office/drawing/2014/main" id="{7763324C-26F1-4247-BBC1-0117BBB0E2F6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85000" lnSpcReduction="10000"/>
          </a:bodyPr>
          <a:lstStyle/>
          <a:p>
            <a:r>
              <a:rPr lang="cs-CZ" dirty="0"/>
              <a:t>Šárka Havlíčková </a:t>
            </a:r>
            <a:r>
              <a:rPr lang="cs-CZ" dirty="0" err="1"/>
              <a:t>Kysová</a:t>
            </a:r>
            <a:r>
              <a:rPr lang="cs-CZ" dirty="0"/>
              <a:t>: Miroslav Kouřil a jeho cesta ke strukturalismu jako metodě i programu</a:t>
            </a:r>
          </a:p>
          <a:p>
            <a:r>
              <a:rPr lang="cs-CZ" dirty="0">
                <a:hlinkClick r:id="rId2"/>
              </a:rPr>
              <a:t>https://digilib.phil.muni.cz/bitstream/handle/11222.digilib/135044/1_Theatralia_19-2016-1_10.pdf?sequence=1</a:t>
            </a:r>
            <a:endParaRPr lang="cs-CZ" dirty="0"/>
          </a:p>
          <a:p>
            <a:endParaRPr lang="cs-CZ" dirty="0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EB77488-148D-4959-9DA3-40A146514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ECCB81F3-DDE0-4DA4-BA3D-DCA17B514D85}" type="datetime1">
              <a:rPr lang="cs-CZ" smtClean="0"/>
              <a:t>18.03.2020</a:t>
            </a:fld>
            <a:endParaRPr lang="en-US" dirty="0"/>
          </a:p>
        </p:txBody>
      </p:sp>
      <p:pic>
        <p:nvPicPr>
          <p:cNvPr id="12" name="Zástupný symbol obrázku 11">
            <a:extLst>
              <a:ext uri="{FF2B5EF4-FFF2-40B4-BE49-F238E27FC236}">
                <a16:creationId xmlns:a16="http://schemas.microsoft.com/office/drawing/2014/main" id="{9423D636-7FC8-47AC-841D-4071779A7F3C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t="22606" b="22606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6016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>
            <a:extLst>
              <a:ext uri="{FF2B5EF4-FFF2-40B4-BE49-F238E27FC236}">
                <a16:creationId xmlns:a16="http://schemas.microsoft.com/office/drawing/2014/main" id="{AF21162D-ED0E-4CD8-AA5A-EFBEA7FD14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Alexander </a:t>
            </a:r>
            <a:r>
              <a:rPr lang="cs-CZ" dirty="0" err="1"/>
              <a:t>Hackenschmied</a:t>
            </a:r>
            <a:endParaRPr lang="cs-CZ" dirty="0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D4C9AED1-8B28-41A1-B287-FBCF984A1F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97279" y="5714999"/>
            <a:ext cx="10113264" cy="925497"/>
          </a:xfrm>
        </p:spPr>
        <p:txBody>
          <a:bodyPr>
            <a:normAutofit fontScale="85000" lnSpcReduction="10000"/>
          </a:bodyPr>
          <a:lstStyle/>
          <a:p>
            <a:r>
              <a:rPr lang="cs-CZ" dirty="0">
                <a:solidFill>
                  <a:schemeClr val="bg1"/>
                </a:solidFill>
              </a:rPr>
              <a:t>Bezúčelná procházka (1930) - </a:t>
            </a:r>
            <a:r>
              <a:rPr lang="cs-CZ" dirty="0">
                <a:solidFill>
                  <a:srgbClr val="00B0F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https://www.youtube.com/watch?v=JOnRAHj_gf8</a:t>
            </a:r>
          </a:p>
          <a:p>
            <a:r>
              <a:rPr lang="cs-CZ" dirty="0">
                <a:solidFill>
                  <a:schemeClr val="bg1"/>
                </a:solidFill>
              </a:rPr>
              <a:t>Na pražském hradě (1931) - </a:t>
            </a:r>
            <a:r>
              <a:rPr lang="cs-CZ" dirty="0">
                <a:solidFill>
                  <a:srgbClr val="00B0F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https://www.youtube.com/watch?v=pA8r2MesrTk</a:t>
            </a:r>
          </a:p>
          <a:p>
            <a:r>
              <a:rPr lang="cs-CZ" dirty="0">
                <a:solidFill>
                  <a:srgbClr val="00B0F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https://monoskop.org/Alexandr_Hackenschmied</a:t>
            </a:r>
            <a:endParaRPr lang="cs-CZ" dirty="0"/>
          </a:p>
          <a:p>
            <a:endParaRPr lang="cs-CZ" dirty="0"/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05221C57-0385-4696-A105-57FB2EB3E4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DE121A66-A1E7-4CF3-A514-5864B0060CFE}" type="datetime1">
              <a:rPr lang="cs-CZ" smtClean="0"/>
              <a:t>18.03.2020</a:t>
            </a:fld>
            <a:endParaRPr lang="en-US" dirty="0"/>
          </a:p>
        </p:txBody>
      </p:sp>
      <p:pic>
        <p:nvPicPr>
          <p:cNvPr id="12" name="Zástupný symbol obrázku 11">
            <a:extLst>
              <a:ext uri="{FF2B5EF4-FFF2-40B4-BE49-F238E27FC236}">
                <a16:creationId xmlns:a16="http://schemas.microsoft.com/office/drawing/2014/main" id="{EF2197DB-772D-4087-AE02-206D9138FDCA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t="22844" b="22844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5443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Zástupný symbol obrázku 6">
            <a:extLst>
              <a:ext uri="{FF2B5EF4-FFF2-40B4-BE49-F238E27FC236}">
                <a16:creationId xmlns:a16="http://schemas.microsoft.com/office/drawing/2014/main" id="{209BF742-3B49-423E-83F6-35B3CE2941EE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31302" b="31302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3" name="Nadpis 2">
            <a:extLst>
              <a:ext uri="{FF2B5EF4-FFF2-40B4-BE49-F238E27FC236}">
                <a16:creationId xmlns:a16="http://schemas.microsoft.com/office/drawing/2014/main" id="{B4115B6E-5706-4BA1-B954-47E6702CCB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Zdeněk Sýkora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3C2490FB-AFF8-414C-89F5-2FBFC8F7F29D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cs-CZ" dirty="0">
                <a:hlinkClick r:id="rId3"/>
              </a:rPr>
              <a:t>http://www.zdeneksykora.cz/?s=texty_o_zs</a:t>
            </a:r>
            <a:endParaRPr lang="cs-CZ" dirty="0"/>
          </a:p>
          <a:p>
            <a:endParaRPr lang="cs-CZ" dirty="0"/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EE40F0BC-9694-4242-BBE1-0BADF3BB37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DE121A66-A1E7-4CF3-A514-5864B0060CFE}" type="datetime1">
              <a:rPr lang="cs-CZ" smtClean="0"/>
              <a:t>18.03.2020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95867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E793E6A3-794D-4285-B6FD-B244A38926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DE121A66-A1E7-4CF3-A514-5864B0060CFE}" type="datetime1">
              <a:rPr lang="cs-CZ" smtClean="0"/>
              <a:t>18.03.2020</a:t>
            </a:fld>
            <a:endParaRPr lang="en-US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C5D2976C-DFDC-4FBC-A60F-84FE85DC27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187" y="344842"/>
            <a:ext cx="4248150" cy="4286250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2C8116F6-CA3A-40D7-9794-A5585D984A9F}"/>
              </a:ext>
            </a:extLst>
          </p:cNvPr>
          <p:cNvSpPr txBox="1"/>
          <p:nvPr/>
        </p:nvSpPr>
        <p:spPr>
          <a:xfrm>
            <a:off x="1162975" y="4873841"/>
            <a:ext cx="31499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/>
              <a:t>Černo-bílá struktura (1964)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7CD163C4-9771-4D11-A939-ED89765323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9947" y="344842"/>
            <a:ext cx="4400550" cy="4286250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AB7B2DA6-B00E-47B9-90D9-32D363A7FDBD}"/>
              </a:ext>
            </a:extLst>
          </p:cNvPr>
          <p:cNvSpPr txBox="1"/>
          <p:nvPr/>
        </p:nvSpPr>
        <p:spPr>
          <a:xfrm>
            <a:off x="7606723" y="4843063"/>
            <a:ext cx="30109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/>
              <a:t>Linie č. 2 – 81 </a:t>
            </a:r>
            <a:r>
              <a:rPr lang="de-DE" sz="2000" dirty="0" err="1"/>
              <a:t>linií</a:t>
            </a:r>
            <a:r>
              <a:rPr lang="de-DE" sz="2000" dirty="0"/>
              <a:t>, 1975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22242908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8D56CDBF-7EF6-4EB7-978E-AF2983CB0F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BD2C2BC2-E937-462E-A053-77029519E0A6}" type="datetime1">
              <a:rPr lang="cs-CZ" smtClean="0"/>
              <a:t>18.03.2020</a:t>
            </a:fld>
            <a:endParaRPr lang="en-US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7C1715AE-C2FA-4C42-A8AD-4C28C4A5A1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2151" y="557906"/>
            <a:ext cx="4324350" cy="4286250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E2974C20-54EB-4703-96AD-7433B2C97E45}"/>
              </a:ext>
            </a:extLst>
          </p:cNvPr>
          <p:cNvSpPr txBox="1"/>
          <p:nvPr/>
        </p:nvSpPr>
        <p:spPr>
          <a:xfrm>
            <a:off x="949910" y="5015883"/>
            <a:ext cx="40232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/>
              <a:t>Linie č. 5 – 200 </a:t>
            </a:r>
            <a:r>
              <a:rPr lang="de-DE" sz="2000" dirty="0" err="1"/>
              <a:t>modrých</a:t>
            </a:r>
            <a:r>
              <a:rPr lang="de-DE" sz="2000" dirty="0"/>
              <a:t> </a:t>
            </a:r>
            <a:r>
              <a:rPr lang="de-DE" sz="2000" dirty="0" err="1"/>
              <a:t>linií</a:t>
            </a:r>
            <a:r>
              <a:rPr lang="de-DE" sz="2000" dirty="0"/>
              <a:t>, 1976</a:t>
            </a:r>
            <a:endParaRPr lang="cs-CZ" sz="2000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DCAB6243-3114-4764-9F54-EC09479F98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7500" y="557906"/>
            <a:ext cx="4286250" cy="4286250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2E717859-CA44-4383-92D1-964CB48643E1}"/>
              </a:ext>
            </a:extLst>
          </p:cNvPr>
          <p:cNvSpPr txBox="1"/>
          <p:nvPr/>
        </p:nvSpPr>
        <p:spPr>
          <a:xfrm>
            <a:off x="6495500" y="5015883"/>
            <a:ext cx="41902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/>
              <a:t>Linie č. 24 – Poslední soud, 1983-84</a:t>
            </a:r>
          </a:p>
        </p:txBody>
      </p:sp>
    </p:spTree>
    <p:extLst>
      <p:ext uri="{BB962C8B-B14F-4D97-AF65-F5344CB8AC3E}">
        <p14:creationId xmlns:p14="http://schemas.microsoft.com/office/powerpoint/2010/main" val="15340185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Zástupný symbol obrázku 6">
            <a:extLst>
              <a:ext uri="{FF2B5EF4-FFF2-40B4-BE49-F238E27FC236}">
                <a16:creationId xmlns:a16="http://schemas.microsoft.com/office/drawing/2014/main" id="{5AFA77A0-977D-4BE6-89F8-F13A6D30146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23478" b="23478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3" name="Nadpis 2">
            <a:extLst>
              <a:ext uri="{FF2B5EF4-FFF2-40B4-BE49-F238E27FC236}">
                <a16:creationId xmlns:a16="http://schemas.microsoft.com/office/drawing/2014/main" id="{8D5EAAEF-8181-48B6-B694-F75A4B1BE4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Frank Malina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3291D63E-9ADB-4693-86EB-C8BBBA9BDC96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cs-CZ" dirty="0">
                <a:hlinkClick r:id="rId3"/>
              </a:rPr>
              <a:t>https://www.frankmalina.com/umelecka-tvorba</a:t>
            </a:r>
            <a:endParaRPr lang="cs-CZ" dirty="0"/>
          </a:p>
          <a:p>
            <a:endParaRPr lang="cs-CZ" dirty="0"/>
          </a:p>
        </p:txBody>
      </p:sp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B0E9D85F-E1DD-4BA7-AF96-87BBEE05CD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BD2C2BC2-E937-462E-A053-77029519E0A6}" type="datetime1">
              <a:rPr lang="cs-CZ" smtClean="0"/>
              <a:t>18.03.2020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3358366"/>
      </p:ext>
    </p:extLst>
  </p:cSld>
  <p:clrMapOvr>
    <a:masterClrMapping/>
  </p:clrMapOvr>
</p:sld>
</file>

<file path=ppt/theme/theme1.xml><?xml version="1.0" encoding="utf-8"?>
<a:theme xmlns:a="http://schemas.openxmlformats.org/drawingml/2006/main" name="1_RetrospectVTI">
  <a:themeElements>
    <a:clrScheme name="Custom 37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9BA8B7"/>
      </a:accent1>
      <a:accent2>
        <a:srgbClr val="E6A02E"/>
      </a:accent2>
      <a:accent3>
        <a:srgbClr val="BF6A3B"/>
      </a:accent3>
      <a:accent4>
        <a:srgbClr val="92987A"/>
      </a:accent4>
      <a:accent5>
        <a:srgbClr val="857659"/>
      </a:accent5>
      <a:accent6>
        <a:srgbClr val="A0988C"/>
      </a:accent6>
      <a:hlink>
        <a:srgbClr val="00B0F0"/>
      </a:hlink>
      <a:folHlink>
        <a:srgbClr val="738F97"/>
      </a:folHlink>
    </a:clrScheme>
    <a:fontScheme name="Retrospect">
      <a:majorFont>
        <a:latin typeface="Bookman Old Style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41798695_TF56160789" id="{8AF6F0AA-8C72-4967-968E-D4393B06EDB9}" vid="{ACB952D6-6656-4F55-89C5-890C0D27D2F3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Urbanistický monochromatický</Template>
  <TotalTime>0</TotalTime>
  <Words>643</Words>
  <Application>Microsoft Office PowerPoint</Application>
  <PresentationFormat>Širokoúhlá obrazovka</PresentationFormat>
  <Paragraphs>85</Paragraphs>
  <Slides>22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22</vt:i4>
      </vt:variant>
    </vt:vector>
  </HeadingPairs>
  <TitlesOfParts>
    <vt:vector size="26" baseType="lpstr">
      <vt:lpstr>Bookman Old Style</vt:lpstr>
      <vt:lpstr>Calibri</vt:lpstr>
      <vt:lpstr>Franklin Gothic Book</vt:lpstr>
      <vt:lpstr>1_RetrospectVTI</vt:lpstr>
      <vt:lpstr>Umění nových médií v česko-slovenském kontextu </vt:lpstr>
      <vt:lpstr>„Umění je skutečné uskutečňování skutečnosti vskutku skutkem.“  Tomáš Ruller </vt:lpstr>
      <vt:lpstr>Zdroje k tématu</vt:lpstr>
      <vt:lpstr>Emil František Burian + Miroslav Kouřil: Theatergraph (1936)</vt:lpstr>
      <vt:lpstr>Alexander Hackenschmied</vt:lpstr>
      <vt:lpstr>Zdeněk Sýkora</vt:lpstr>
      <vt:lpstr>Prezentace aplikace PowerPoint</vt:lpstr>
      <vt:lpstr>Prezentace aplikace PowerPoint</vt:lpstr>
      <vt:lpstr>Frank Malina</vt:lpstr>
      <vt:lpstr>ELEKTROOBRAZY</vt:lpstr>
      <vt:lpstr>SYSTÉM LUMIDYNE</vt:lpstr>
      <vt:lpstr>Tomáš Ruller</vt:lpstr>
      <vt:lpstr>Prezentace aplikace PowerPoint</vt:lpstr>
      <vt:lpstr>Michael Bielický - Exodus (1995)</vt:lpstr>
      <vt:lpstr>Ivor Diosi - Castanedize! a Dingir (1999)</vt:lpstr>
      <vt:lpstr>Markéta Baňková - New York City Map (1999)</vt:lpstr>
      <vt:lpstr>Federico Diaz</vt:lpstr>
      <vt:lpstr>Prezentace aplikace PowerPoint</vt:lpstr>
      <vt:lpstr>Prezentace aplikace PowerPoint</vt:lpstr>
      <vt:lpstr>Martin Kohout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2020-03-18T09:57:41Z</dcterms:created>
  <dcterms:modified xsi:type="dcterms:W3CDTF">2020-03-18T16:03:20Z</dcterms:modified>
</cp:coreProperties>
</file>